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wrap="square"/>
          <a:lstStyle/>
          <a:p>
            <a:pPr algn="ctr">
              <a:defRPr sz="4400" b="1"/>
            </a:pPr>
            <a:r>
              <a:t>High Performance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wrap="square"/>
          <a:lstStyle/>
          <a:p>
            <a:pPr algn="ctr">
              <a:defRPr sz="3200"/>
            </a:pPr>
            <a:r>
              <a:t>Introduction to Parallel Processing.pptx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OpenMP: A Practical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Widely used API for shared memory parallelism.  Provides compiler directives for easy parallelization, managing thread creation, synchronization, and load balancing.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Real-World Applications of Shared Memory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Image processing</a:t>
            </a:r>
          </a:p>
          <a:p>
            <a:pPr>
              <a:spcAft>
                <a:spcPts val="1200"/>
              </a:spcAft>
              <a:defRPr sz="1800"/>
            </a:pPr>
            <a:r>
              <a:t>Scientific computing</a:t>
            </a:r>
          </a:p>
          <a:p>
            <a:pPr>
              <a:spcAft>
                <a:spcPts val="1200"/>
              </a:spcAft>
              <a:defRPr sz="1800"/>
            </a:pPr>
            <a:r>
              <a:t>Financial modeling</a:t>
            </a:r>
          </a:p>
          <a:p>
            <a:pPr>
              <a:spcAft>
                <a:spcPts val="1200"/>
              </a:spcAft>
              <a:defRPr sz="1800"/>
            </a:pPr>
            <a:r>
              <a:t>Machine learning (training models on large datasets)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Advantages &amp; Disadvantages of Shared Memory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Advantages: Faster execution with significant data sharing, easier programming, efficient data access.  Disadvantages: Scalability limited by the number of cores, requires careful synchronization, potential memory contention.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Distributed Memory Parallelism: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Multiple processors, each with private memory, communicate via message passing. Suitable for problems decomposable into independent sub-problems. Key concepts: message passing, process management, network topology.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Message Passing Interface (MPI)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Standard for message-passing in distributed memory systems. Provides functions for sending/receiving data, managing communication, and handling various communication patterns.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Communication and Synchronization in 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Efficient communication (point-to-point, collective) and synchronization are crucial for performance.  Synchronization mechanisms ensure coordinated actions, preventing race conditions and data inconsistencies.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Real-world Applications of Distributed Memory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Weather forecasting</a:t>
            </a:r>
          </a:p>
          <a:p>
            <a:pPr>
              <a:spcAft>
                <a:spcPts val="1200"/>
              </a:spcAft>
              <a:defRPr sz="1800"/>
            </a:pPr>
            <a:r>
              <a:t>Scientific simulations (molecular dynamics, fluid dynamics)</a:t>
            </a:r>
          </a:p>
          <a:p>
            <a:pPr>
              <a:spcAft>
                <a:spcPts val="1200"/>
              </a:spcAft>
              <a:defRPr sz="1800"/>
            </a:pPr>
            <a:r>
              <a:t>Big data analytics</a:t>
            </a:r>
          </a:p>
          <a:p>
            <a:pPr>
              <a:spcAft>
                <a:spcPts val="1200"/>
              </a:spcAft>
              <a:defRPr sz="1800"/>
            </a:pPr>
            <a:r>
              <a:t>Financial modeling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Advantages &amp; Disadvantages of Distributed Memory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Advantages: Scalability, fault tolerance, suitability for problems with independent sub-problems.  Disadvantages: Programming complexity, potential communication bottlenecks, need for high-bandwidth interconnects.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High-Throughput Computing (HTC): Maximizing Task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Focuses on maximizing the number of tasks completed within a given timeframe, rather than minimizing the runtime of individual tasks.  Ideal for large datasets or many independent jobs.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Key Characteristics of HTC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Large-scale data processing, task parallelization, fault tolerance, efficient job scheduling.  Employs many relatively modest computing resources.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Parallel Programming Models: A Taxonomy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This presentation explores fundamental parallel programming models, crucial for efficient utilization of multi-core processors and distributed systems. We'll examine their characteristics and suitability for different applications.</a:t>
            </a:r>
          </a:p>
        </p:txBody>
      </p:sp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114800"/>
            <a:ext cx="2743200" cy="26060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Applications of HTC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Genomics</a:t>
            </a:r>
          </a:p>
          <a:p>
            <a:pPr>
              <a:spcAft>
                <a:spcPts val="1200"/>
              </a:spcAft>
              <a:defRPr sz="1800"/>
            </a:pPr>
            <a:r>
              <a:t>Drug discovery</a:t>
            </a:r>
          </a:p>
          <a:p>
            <a:pPr>
              <a:spcAft>
                <a:spcPts val="1200"/>
              </a:spcAft>
              <a:defRPr sz="1800"/>
            </a:pPr>
            <a:r>
              <a:t>Financial modeling</a:t>
            </a:r>
          </a:p>
          <a:p>
            <a:pPr>
              <a:spcAft>
                <a:spcPts val="1200"/>
              </a:spcAft>
              <a:defRPr sz="1800"/>
            </a:pPr>
            <a:r>
              <a:t>Climate modeling</a:t>
            </a:r>
          </a:p>
          <a:p>
            <a:pPr>
              <a:spcAft>
                <a:spcPts val="1200"/>
              </a:spcAft>
              <a:defRPr sz="1800"/>
            </a:pPr>
            <a:r>
              <a:t>Machine Learning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HTC vs. HPC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HTC: Maximizes task completion; HPC: Minimizes runtime of individual tasks.  Often used together: HPC for computationally intensive steps, HTC for overall project management and data processing.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Essential Components of an HTC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Resource management system (HTCondor, Slurm), distributed storage, network infrastructure, monitoring and logging.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Performance Optimization in Parallel Processing: Key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Techniques to improve the speed, scalability, and resource utilization of parallel applications.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Amdahl's Law: Understanding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Speedup is limited by the sequential portion of the program.  Focus on minimizing the sequential fraction.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Load Balancing: Distributing the Workload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Evenly distribute workload to prevent some processors finishing early while others lag.  Techniques: static and dynamic load balancing.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Data Locality and Communication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Minimize data movement between processors.  Strategies: data partitioning, caching, efficient communication libraries (MPI).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Parallel Programming Model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Choose the appropriate model (MPI, OpenMP) and optimize code within that model.  Use compiler directives, optimize data structures, and choose appropriate algorithms.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Profiling and Performance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Profiling tools (gprof, Valgrind, Intel VTune) identify performance bottlenecks, allowing for targeted optimizations.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High-Performance Computing (HPC) Environments: Architecture and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Exploration of HPC architectures, key components, and challenges in effective utilization.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Shared Memory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Multiple threads/processes share the same address space, simplifying data sharing but requiring careful synchronization (mutexes, semaphores) to avoid race conditions.  Examples: OpenMP, Pthreads.  Scenario: A team analyzing a large dataset concurrently, coordinating updates to shared results.</a:t>
            </a:r>
          </a:p>
        </p:txBody>
      </p:sp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14800"/>
            <a:ext cx="2743200" cy="260604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HPC Architectures: Shared, Distributed, and Hybrid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Shared-memory: multiple processors share memory; Distributed-memory: multiple nodes with own memory (MPI for communication); Hybrid: combination of both.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Software and Tools in HPC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Job schedulers (Slurm, PBS), parallel programming models (MPI, OpenMP), debugging tools, performance analysis tools, optimized libraries (BLAS, LAPACK).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Programming for HPC: Challenges and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Data partitioning, communication overhead, load balancing, fault tolerance, parallel programming paradigms (data and task parallelism).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Challenges in HPC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Resource management, debugging parallel programs, ensuring data consistency, avoiding race conditions, fault tolerance.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Distributed Memory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Multiple processors with their own local memory communicate via message passing (MPI). Scales well to large systems but necessitates explicit communication strategies. Scenario: Simulating a large-scale weather model, with each processor handling a geographic area and exchanging data with neighbors.</a:t>
            </a:r>
          </a:p>
        </p:txBody>
      </p:sp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14800"/>
            <a:ext cx="2743200" cy="260604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114800"/>
            <a:ext cx="2743200" cy="26060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Data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Distribute data across processors, applying the same operation to each subset concurrently. Ideal for independent operations on large datasets. Examples: MapReduce, Spark. Scenario: Processing a massive image dataset for object recognition, with each processor handling a subset of images.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14800"/>
            <a:ext cx="2743200" cy="2606040"/>
          </a:xfrm>
          <a:prstGeom prst="rect">
            <a:avLst/>
          </a:prstGeom>
        </p:spPr>
      </p:pic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114800"/>
            <a:ext cx="2743200" cy="26060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Task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Divide a program into independent tasks executed concurrently.  Suitable for applications with naturally independent sub-problems. Scenario: Rendering a 3D scene, with each object rendered as an independent task.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14800"/>
            <a:ext cx="2743200" cy="26060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Hybrid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Combines shared and distributed memory techniques, leveraging the strengths of both.  Used in large-scale systems with shared memory nodes and distributed memory clusters. Scenario: A large scientific simulation on a cluster of multi-core nodes, using shared memory within nodes and distributed memory between nodes.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Shared Memory Parallelism: Core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Multiple processing units (cores, threads) concurrently access and manipulate a shared memory pool. Eliminates data transfer overhead but necessitates synchronization to prevent race conditions.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Synchronization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Mutexes: Ensure exclusive access to critical sections.  Semaphores: Manage access to resources.  Barriers: Ensure all threads reach a point before proceeding.  These prevent race conditions and data corruption.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