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76" r:id="rId4"/>
    <p:sldId id="275" r:id="rId5"/>
    <p:sldId id="274" r:id="rId6"/>
    <p:sldId id="27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957"/>
    <a:srgbClr val="000000"/>
    <a:srgbClr val="011D4B"/>
    <a:srgbClr val="C9A2F0"/>
    <a:srgbClr val="9F5AE4"/>
    <a:srgbClr val="4F2270"/>
    <a:srgbClr val="9966FF"/>
    <a:srgbClr val="F7B3C2"/>
    <a:srgbClr val="EC4266"/>
    <a:srgbClr val="A61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436" autoAdjust="0"/>
  </p:normalViewPr>
  <p:slideViewPr>
    <p:cSldViewPr snapToGrid="0">
      <p:cViewPr varScale="1">
        <p:scale>
          <a:sx n="79" d="100"/>
          <a:sy n="79" d="100"/>
        </p:scale>
        <p:origin x="8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58DDF-8CAB-4E08-A873-06EA46612F35}" type="datetimeFigureOut">
              <a:rPr lang="de-DE" smtClean="0"/>
              <a:t>11.02.2024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B1FC6-6BA4-496F-A46E-288B240848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2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EMily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B1FC6-6BA4-496F-A46E-288B2408487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771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Montserrat Light" panose="00000400000000000000" pitchFamily="2" charset="0"/>
                <a:ea typeface="+mn-ea"/>
                <a:cs typeface="+mn-cs"/>
              </a:rPr>
              <a:t>Emily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33B42-E4DC-4150-8360-8E4B67D4746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15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Theresia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B1FC6-6BA4-496F-A46E-288B2408487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885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Emily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B1FC6-6BA4-496F-A46E-288B2408487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412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Emily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B1FC6-6BA4-496F-A46E-288B2408487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07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Alexandra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B1FC6-6BA4-496F-A46E-288B2408487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74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DC1F5-6B38-37FC-3978-767F97CA7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D8B0FE-AAE3-A7A7-C2E9-D79A24162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9608D-9E72-A8F8-16D8-BCA5F163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11.02.2024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800FE1-2DBD-EC93-1E5A-FD43AF41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B6F5A2-7FF7-BA36-A640-1E567FA3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42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9EAF0-5B28-58A3-B2FF-1BD2A5D6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2B56E7-6DBC-93B4-769F-B05A735A8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BEA153-A60B-DC7B-B749-9481C284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11.02.2024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3D0EA9-10FB-A325-5363-22189D46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AD2696-0A28-18FA-3771-F97396C0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70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2ADB02-85F3-8ACC-DFB1-A3EAE41B1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C374A5-E330-12BF-D5F6-D86AA01CC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C611E8-9A45-A603-0A95-63CC054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11.02.2024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FEF3ED-CACD-CF13-58B7-0379AD69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04EFC9-2254-E80B-B353-6178FB1D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18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BE80B-CDC1-C643-1ADF-B5A263BE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C40650-2E08-571F-DDBF-16B0FF47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7E6618-39B0-36D5-550D-2C037FDF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11.02.2024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0BBCB-BBCB-5926-5CC3-E5B66445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4D22A4-8055-E6BA-B0FA-DD57FC86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67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8BE71-4E66-7FE4-B555-9D25370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424C97-8C1D-CDB7-CF9A-D97FADCC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7608C-FA1A-67DF-4AE9-E19AC744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11.02.2024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562D5-5949-3F45-800C-5362B5C5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CF9432-0DD9-EA84-6DA3-8DC27B53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03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47108-A01A-00E9-9810-CDAE277C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55EE4E-58F9-F1DB-1808-F85808506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8A5828-DAC1-426D-A69A-615A51F24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6B8425-78A2-B1F9-A4C4-3B4D70D8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11.02.2024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E3F3EF-EEC8-1AB9-BDB9-925E0C43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05FF19-E693-96DC-0121-B3205AB6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08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D9071-E21B-B524-73CC-60BEAE84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C4F03B-A28C-9B0F-D075-9D69CCB8B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500C9D-1244-4FA4-3AD8-A80468542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8747E9-1D94-C4DD-A0EE-19F261A76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8A6B7B-C173-C868-AB09-FE371B523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73DEFC-2AAF-EF08-F003-C2B37D58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11.02.2024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22B9BA-4D4B-B6C6-EA5E-37F8E5C4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1154F6-58D1-1A6C-DBA7-026A3D45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86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15F5F-0167-2612-6D6C-822AFCA3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0932B8-B145-A495-B5DF-317B225A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11.02.2024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D1E8CA-F56F-2C65-2FD1-34205251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9E195D-D7CF-47BE-6767-6EEC2375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2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7D014A-32FB-DABB-F2A7-19EB8C88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11.02.2024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169BF9-44E5-7162-B81C-DB3416BC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35822B-1238-9941-973A-037ECEDE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37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9A576-ED21-4BCA-85A8-93D6BA4C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2D8388-C5B8-3AED-5929-48FEDA04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25870F-667C-3D31-36AB-6C6AE6559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1AC7BC-447F-49B6-3FFE-3436F176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11.02.2024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AAD136-9452-0B18-3A4A-610A1549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82B108-8CEC-F1BF-DAA8-715E1F67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70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3E5E2-0C03-2DD8-A160-C830997D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303191-30A3-53FD-E0D7-F84D2C95B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AB1C23-CDC8-C52E-9DA2-E85A24055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3D6126-7426-7358-C4F4-2F7819B9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49DF-3EDA-4C2D-8E3C-E86611F5AF8C}" type="datetimeFigureOut">
              <a:rPr lang="de-DE" smtClean="0"/>
              <a:t>11.02.2024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5FB341-1E04-1D0B-6E48-D2E2B15A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97749E-5619-4758-9005-C4B5765B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62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EE98CA-50C5-A309-2239-CC3874E4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502E2F-055B-64B1-AC90-241095E54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241AD-1024-BBE4-C907-84F5266A2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49DF-3EDA-4C2D-8E3C-E86611F5AF8C}" type="datetimeFigureOut">
              <a:rPr lang="de-DE" smtClean="0"/>
              <a:t>11.02.2024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811110-4465-A31C-0598-D1DB99678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8A2208-1D5A-42B0-6217-C08B2B8B9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2E9E9-8818-4FB7-BE38-BD1ABA35E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26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0B005861-1969-B521-FF06-7D5839B62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57" y="6218439"/>
            <a:ext cx="9144000" cy="1655762"/>
          </a:xfrm>
        </p:spPr>
        <p:txBody>
          <a:bodyPr>
            <a:normAutofit/>
          </a:bodyPr>
          <a:lstStyle/>
          <a:p>
            <a:r>
              <a:rPr lang="de-DE" sz="2400" dirty="0"/>
              <a:t>Alexandra Altun</a:t>
            </a:r>
          </a:p>
          <a:p>
            <a:r>
              <a:rPr lang="de-DE" sz="2400" dirty="0"/>
              <a:t>Emily Haaf</a:t>
            </a:r>
          </a:p>
          <a:p>
            <a:r>
              <a:rPr lang="de-DE" sz="2400" dirty="0"/>
              <a:t>Theresia </a:t>
            </a:r>
            <a:r>
              <a:rPr lang="de-DE" sz="2400" dirty="0" err="1"/>
              <a:t>Deubert</a:t>
            </a:r>
            <a:endParaRPr lang="de-DE" sz="2400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96BABB9-415F-DBA7-AE8A-A5831C4DC20B}"/>
              </a:ext>
            </a:extLst>
          </p:cNvPr>
          <p:cNvSpPr/>
          <p:nvPr/>
        </p:nvSpPr>
        <p:spPr>
          <a:xfrm>
            <a:off x="-886689" y="-461819"/>
            <a:ext cx="14401800" cy="9214338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F0676D2-D979-01B4-05FA-ED949F8DCC9F}"/>
              </a:ext>
            </a:extLst>
          </p:cNvPr>
          <p:cNvSpPr txBox="1"/>
          <p:nvPr/>
        </p:nvSpPr>
        <p:spPr>
          <a:xfrm>
            <a:off x="1145310" y="366939"/>
            <a:ext cx="10908146" cy="28623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chemeClr val="bg1">
                    <a:lumMod val="85000"/>
                  </a:schemeClr>
                </a:solidFill>
                <a:latin typeface="Montserrat Black" panose="00000A00000000000000" pitchFamily="2" charset="0"/>
              </a:rPr>
              <a:t>WER</a:t>
            </a:r>
          </a:p>
          <a:p>
            <a:r>
              <a:rPr lang="de-DE" sz="6000" dirty="0">
                <a:solidFill>
                  <a:schemeClr val="bg1">
                    <a:lumMod val="85000"/>
                  </a:schemeClr>
                </a:solidFill>
                <a:latin typeface="Montserrat Black" panose="00000A00000000000000" pitchFamily="2" charset="0"/>
              </a:rPr>
              <a:t>WIRD</a:t>
            </a:r>
          </a:p>
          <a:p>
            <a:r>
              <a:rPr lang="de-DE" sz="6000" dirty="0">
                <a:solidFill>
                  <a:prstClr val="white"/>
                </a:solidFill>
                <a:latin typeface="Montserrat Black" panose="00000A00000000000000" pitchFamily="2" charset="0"/>
              </a:rPr>
              <a:t>INFORMATIKER</a:t>
            </a:r>
            <a:r>
              <a:rPr lang="de-DE" sz="6000" dirty="0">
                <a:solidFill>
                  <a:schemeClr val="bg1">
                    <a:lumMod val="85000"/>
                  </a:schemeClr>
                </a:solidFill>
                <a:latin typeface="Montserrat Black" panose="00000A00000000000000" pitchFamily="2" charset="0"/>
              </a:rPr>
              <a:t>?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63D6E08-0837-6052-4A7B-211362E68903}"/>
              </a:ext>
            </a:extLst>
          </p:cNvPr>
          <p:cNvSpPr txBox="1"/>
          <p:nvPr/>
        </p:nvSpPr>
        <p:spPr>
          <a:xfrm rot="16200000">
            <a:off x="-2759139" y="2717907"/>
            <a:ext cx="673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85000"/>
                  </a:schemeClr>
                </a:solidFill>
                <a:latin typeface="Montserrat Medium" panose="020F0502020204030204" pitchFamily="2" charset="0"/>
              </a:rPr>
              <a:t>Alexandra Altun      Emily Haaf      Theresia </a:t>
            </a:r>
            <a:r>
              <a:rPr lang="de-DE" b="1" dirty="0" err="1">
                <a:solidFill>
                  <a:schemeClr val="bg1">
                    <a:lumMod val="85000"/>
                  </a:schemeClr>
                </a:solidFill>
                <a:latin typeface="Montserrat Medium" panose="020F0502020204030204" pitchFamily="2" charset="0"/>
              </a:rPr>
              <a:t>Deubert</a:t>
            </a:r>
            <a:endParaRPr lang="de-DE" b="1" dirty="0">
              <a:solidFill>
                <a:schemeClr val="bg1">
                  <a:lumMod val="85000"/>
                </a:schemeClr>
              </a:solidFill>
              <a:latin typeface="Montserrat Medium" panose="020F0502020204030204" pitchFamily="2" charset="0"/>
            </a:endParaRPr>
          </a:p>
          <a:p>
            <a:endParaRPr lang="de-DE" dirty="0">
              <a:solidFill>
                <a:schemeClr val="bg1">
                  <a:lumMod val="85000"/>
                </a:schemeClr>
              </a:solidFill>
              <a:latin typeface="Montserrat ExtraLight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10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C5DA782-E9CE-221E-1528-ECF2F63B1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64" y="-1090358"/>
            <a:ext cx="10663732" cy="7130473"/>
          </a:xfrm>
          <a:prstGeom prst="rect">
            <a:avLst/>
          </a:prstGeom>
        </p:spPr>
      </p:pic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6CB252AB-292B-AAF9-43E6-679C74A78503}"/>
              </a:ext>
            </a:extLst>
          </p:cNvPr>
          <p:cNvSpPr/>
          <p:nvPr/>
        </p:nvSpPr>
        <p:spPr>
          <a:xfrm>
            <a:off x="0" y="-10100"/>
            <a:ext cx="12191980" cy="6858000"/>
          </a:xfrm>
          <a:custGeom>
            <a:avLst/>
            <a:gdLst>
              <a:gd name="connsiteX0" fmla="*/ 3174441 w 12191980"/>
              <a:gd name="connsiteY0" fmla="*/ 1199147 h 6858000"/>
              <a:gd name="connsiteX1" fmla="*/ 944588 w 12191980"/>
              <a:gd name="connsiteY1" fmla="*/ 3429000 h 6858000"/>
              <a:gd name="connsiteX2" fmla="*/ 3174441 w 12191980"/>
              <a:gd name="connsiteY2" fmla="*/ 5658853 h 6858000"/>
              <a:gd name="connsiteX3" fmla="*/ 5404296 w 12191980"/>
              <a:gd name="connsiteY3" fmla="*/ 3429000 h 6858000"/>
              <a:gd name="connsiteX4" fmla="*/ 3174441 w 12191980"/>
              <a:gd name="connsiteY4" fmla="*/ 1199147 h 6858000"/>
              <a:gd name="connsiteX5" fmla="*/ 4005085 w 12191980"/>
              <a:gd name="connsiteY5" fmla="*/ 633167 h 6858000"/>
              <a:gd name="connsiteX6" fmla="*/ 4005085 w 12191980"/>
              <a:gd name="connsiteY6" fmla="*/ 710235 h 6858000"/>
              <a:gd name="connsiteX7" fmla="*/ 4031653 w 12191980"/>
              <a:gd name="connsiteY7" fmla="*/ 717066 h 6858000"/>
              <a:gd name="connsiteX8" fmla="*/ 6023388 w 12191980"/>
              <a:gd name="connsiteY8" fmla="*/ 3424308 h 6858000"/>
              <a:gd name="connsiteX9" fmla="*/ 4031653 w 12191980"/>
              <a:gd name="connsiteY9" fmla="*/ 6131550 h 6858000"/>
              <a:gd name="connsiteX10" fmla="*/ 4005085 w 12191980"/>
              <a:gd name="connsiteY10" fmla="*/ 6138382 h 6858000"/>
              <a:gd name="connsiteX11" fmla="*/ 4005085 w 12191980"/>
              <a:gd name="connsiteY11" fmla="*/ 6215450 h 6858000"/>
              <a:gd name="connsiteX12" fmla="*/ 4053871 w 12191980"/>
              <a:gd name="connsiteY12" fmla="*/ 6202905 h 6858000"/>
              <a:gd name="connsiteX13" fmla="*/ 6098103 w 12191980"/>
              <a:gd name="connsiteY13" fmla="*/ 3424308 h 6858000"/>
              <a:gd name="connsiteX14" fmla="*/ 4053871 w 12191980"/>
              <a:gd name="connsiteY14" fmla="*/ 645711 h 6858000"/>
              <a:gd name="connsiteX15" fmla="*/ 0 w 12191980"/>
              <a:gd name="connsiteY15" fmla="*/ 0 h 6858000"/>
              <a:gd name="connsiteX16" fmla="*/ 12191980 w 12191980"/>
              <a:gd name="connsiteY16" fmla="*/ 0 h 6858000"/>
              <a:gd name="connsiteX17" fmla="*/ 12191980 w 12191980"/>
              <a:gd name="connsiteY17" fmla="*/ 6858000 h 6858000"/>
              <a:gd name="connsiteX18" fmla="*/ 0 w 1219198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1980" h="6858000">
                <a:moveTo>
                  <a:pt x="3174441" y="1199147"/>
                </a:moveTo>
                <a:cubicBezTo>
                  <a:pt x="1942927" y="1199147"/>
                  <a:pt x="944588" y="2197486"/>
                  <a:pt x="944588" y="3429000"/>
                </a:cubicBezTo>
                <a:cubicBezTo>
                  <a:pt x="944588" y="4660514"/>
                  <a:pt x="1942927" y="5658853"/>
                  <a:pt x="3174441" y="5658853"/>
                </a:cubicBezTo>
                <a:cubicBezTo>
                  <a:pt x="4405955" y="5658853"/>
                  <a:pt x="5404296" y="4660514"/>
                  <a:pt x="5404296" y="3429000"/>
                </a:cubicBezTo>
                <a:cubicBezTo>
                  <a:pt x="5404296" y="2197486"/>
                  <a:pt x="4405955" y="1199147"/>
                  <a:pt x="3174441" y="1199147"/>
                </a:cubicBezTo>
                <a:close/>
                <a:moveTo>
                  <a:pt x="4005085" y="633167"/>
                </a:moveTo>
                <a:lnTo>
                  <a:pt x="4005085" y="710235"/>
                </a:lnTo>
                <a:lnTo>
                  <a:pt x="4031653" y="717066"/>
                </a:lnTo>
                <a:cubicBezTo>
                  <a:pt x="5185563" y="1075969"/>
                  <a:pt x="6023388" y="2152296"/>
                  <a:pt x="6023388" y="3424308"/>
                </a:cubicBezTo>
                <a:cubicBezTo>
                  <a:pt x="6023388" y="4696320"/>
                  <a:pt x="5185563" y="5772647"/>
                  <a:pt x="4031653" y="6131550"/>
                </a:cubicBezTo>
                <a:lnTo>
                  <a:pt x="4005085" y="6138382"/>
                </a:lnTo>
                <a:lnTo>
                  <a:pt x="4005085" y="6215450"/>
                </a:lnTo>
                <a:lnTo>
                  <a:pt x="4053871" y="6202905"/>
                </a:lnTo>
                <a:cubicBezTo>
                  <a:pt x="5238196" y="5834542"/>
                  <a:pt x="6098103" y="4729846"/>
                  <a:pt x="6098103" y="3424308"/>
                </a:cubicBezTo>
                <a:cubicBezTo>
                  <a:pt x="6098103" y="2118770"/>
                  <a:pt x="5238196" y="1014074"/>
                  <a:pt x="4053871" y="645711"/>
                </a:cubicBezTo>
                <a:close/>
                <a:moveTo>
                  <a:pt x="0" y="0"/>
                </a:moveTo>
                <a:lnTo>
                  <a:pt x="12191980" y="0"/>
                </a:lnTo>
                <a:lnTo>
                  <a:pt x="121919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0720D973-E393-41B4-B77B-B21696A55DE3}"/>
              </a:ext>
            </a:extLst>
          </p:cNvPr>
          <p:cNvSpPr/>
          <p:nvPr/>
        </p:nvSpPr>
        <p:spPr>
          <a:xfrm>
            <a:off x="701839" y="962526"/>
            <a:ext cx="4932950" cy="4932948"/>
          </a:xfrm>
          <a:prstGeom prst="donut">
            <a:avLst>
              <a:gd name="adj" fmla="val 5839"/>
            </a:avLst>
          </a:prstGeom>
          <a:solidFill>
            <a:schemeClr val="bg2">
              <a:lumMod val="9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7D1DCE-7992-4063-9102-4CF87E415AA2}"/>
              </a:ext>
            </a:extLst>
          </p:cNvPr>
          <p:cNvSpPr/>
          <p:nvPr/>
        </p:nvSpPr>
        <p:spPr>
          <a:xfrm>
            <a:off x="7007320" y="882665"/>
            <a:ext cx="677779" cy="677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531605-472D-4053-A28D-77C37BDF1E1F}"/>
              </a:ext>
            </a:extLst>
          </p:cNvPr>
          <p:cNvSpPr txBox="1"/>
          <p:nvPr/>
        </p:nvSpPr>
        <p:spPr>
          <a:xfrm>
            <a:off x="8478320" y="1023027"/>
            <a:ext cx="280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Idee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7F3D98-C03F-4DC9-85F5-C11697F144AD}"/>
              </a:ext>
            </a:extLst>
          </p:cNvPr>
          <p:cNvSpPr/>
          <p:nvPr/>
        </p:nvSpPr>
        <p:spPr>
          <a:xfrm>
            <a:off x="6999433" y="2001777"/>
            <a:ext cx="677779" cy="677779"/>
          </a:xfrm>
          <a:prstGeom prst="ellipse">
            <a:avLst/>
          </a:prstGeom>
          <a:gradFill flip="none" rotWithShape="1">
            <a:gsLst>
              <a:gs pos="0">
                <a:srgbClr val="FF98AF">
                  <a:shade val="30000"/>
                  <a:satMod val="115000"/>
                </a:srgbClr>
              </a:gs>
              <a:gs pos="50000">
                <a:srgbClr val="FF98AF">
                  <a:shade val="67500"/>
                  <a:satMod val="115000"/>
                </a:srgbClr>
              </a:gs>
              <a:gs pos="100000">
                <a:srgbClr val="FF98AF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venir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10FB67-B9D5-4762-94DB-8FF26DAE78EC}"/>
              </a:ext>
            </a:extLst>
          </p:cNvPr>
          <p:cNvSpPr txBox="1"/>
          <p:nvPr/>
        </p:nvSpPr>
        <p:spPr>
          <a:xfrm>
            <a:off x="8578238" y="2136325"/>
            <a:ext cx="280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A500B6A-DBD1-4D66-8A57-59C70EEA3348}"/>
              </a:ext>
            </a:extLst>
          </p:cNvPr>
          <p:cNvSpPr/>
          <p:nvPr/>
        </p:nvSpPr>
        <p:spPr>
          <a:xfrm>
            <a:off x="7006407" y="3120889"/>
            <a:ext cx="677779" cy="677779"/>
          </a:xfrm>
          <a:prstGeom prst="ellipse">
            <a:avLst/>
          </a:prstGeom>
          <a:gradFill flip="none" rotWithShape="1">
            <a:gsLst>
              <a:gs pos="0">
                <a:srgbClr val="EE5878">
                  <a:shade val="30000"/>
                  <a:satMod val="115000"/>
                </a:srgbClr>
              </a:gs>
              <a:gs pos="50000">
                <a:srgbClr val="EE5878">
                  <a:shade val="67500"/>
                  <a:satMod val="115000"/>
                </a:srgbClr>
              </a:gs>
              <a:gs pos="100000">
                <a:srgbClr val="EE5878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A54649-B8A7-4EAC-B54D-A615DC830675}"/>
              </a:ext>
            </a:extLst>
          </p:cNvPr>
          <p:cNvSpPr txBox="1"/>
          <p:nvPr/>
        </p:nvSpPr>
        <p:spPr>
          <a:xfrm>
            <a:off x="8492323" y="3249623"/>
            <a:ext cx="280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Zeitmanagment</a:t>
            </a:r>
            <a:endParaRPr lang="en-I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8B294FA-90AA-4526-AACC-11685FFECFBE}"/>
              </a:ext>
            </a:extLst>
          </p:cNvPr>
          <p:cNvSpPr/>
          <p:nvPr/>
        </p:nvSpPr>
        <p:spPr>
          <a:xfrm>
            <a:off x="7006407" y="4270015"/>
            <a:ext cx="677779" cy="677779"/>
          </a:xfrm>
          <a:prstGeom prst="ellips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9B69FF"/>
              </a:solidFill>
              <a:effectLst/>
              <a:uLnTx/>
              <a:uFillTx/>
              <a:latin typeface="Avenir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7EAE58-9540-427C-A38C-CAE3FC71FB93}"/>
              </a:ext>
            </a:extLst>
          </p:cNvPr>
          <p:cNvSpPr txBox="1"/>
          <p:nvPr/>
        </p:nvSpPr>
        <p:spPr>
          <a:xfrm>
            <a:off x="8514807" y="4393592"/>
            <a:ext cx="280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Schwierigkeiten</a:t>
            </a:r>
            <a:endParaRPr lang="en-I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94F86A7-0B64-4C17-8710-24D64A393792}"/>
              </a:ext>
            </a:extLst>
          </p:cNvPr>
          <p:cNvSpPr/>
          <p:nvPr/>
        </p:nvSpPr>
        <p:spPr>
          <a:xfrm>
            <a:off x="6962274" y="5419141"/>
            <a:ext cx="677779" cy="677779"/>
          </a:xfrm>
          <a:prstGeom prst="ellipse">
            <a:avLst/>
          </a:prstGeom>
          <a:solidFill>
            <a:srgbClr val="012763"/>
          </a:soli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72876D-56BE-4A15-AE0B-033E676BF334}"/>
              </a:ext>
            </a:extLst>
          </p:cNvPr>
          <p:cNvSpPr txBox="1"/>
          <p:nvPr/>
        </p:nvSpPr>
        <p:spPr>
          <a:xfrm>
            <a:off x="8425124" y="5588752"/>
            <a:ext cx="280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Montserrat Light" panose="00000400000000000000" pitchFamily="2" charset="0"/>
                <a:ea typeface="+mn-ea"/>
                <a:cs typeface="+mn-cs"/>
              </a:rPr>
              <a:t> 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Outcomes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376096D-A6B9-49AA-91FF-FEF25BCE5718}"/>
              </a:ext>
            </a:extLst>
          </p:cNvPr>
          <p:cNvSpPr/>
          <p:nvPr/>
        </p:nvSpPr>
        <p:spPr>
          <a:xfrm>
            <a:off x="4850926" y="1037266"/>
            <a:ext cx="250639" cy="2506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endParaRPr lang="en-IN">
              <a:solidFill>
                <a:srgbClr val="FFFFFF"/>
              </a:solidFill>
              <a:latin typeface="Avenir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3987E6B-3442-4B5A-A737-F08FBC4924BA}"/>
              </a:ext>
            </a:extLst>
          </p:cNvPr>
          <p:cNvSpPr/>
          <p:nvPr/>
        </p:nvSpPr>
        <p:spPr>
          <a:xfrm>
            <a:off x="5722561" y="2186127"/>
            <a:ext cx="250639" cy="250639"/>
          </a:xfrm>
          <a:prstGeom prst="ellipse">
            <a:avLst/>
          </a:prstGeom>
          <a:gradFill flip="none" rotWithShape="1">
            <a:gsLst>
              <a:gs pos="0">
                <a:srgbClr val="FF98AF">
                  <a:shade val="30000"/>
                  <a:satMod val="115000"/>
                </a:srgbClr>
              </a:gs>
              <a:gs pos="50000">
                <a:srgbClr val="FF98AF">
                  <a:shade val="67500"/>
                  <a:satMod val="115000"/>
                </a:srgbClr>
              </a:gs>
              <a:gs pos="100000">
                <a:srgbClr val="FF98AF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endParaRPr lang="en-IN">
              <a:solidFill>
                <a:srgbClr val="FFFFFF"/>
              </a:solidFill>
              <a:latin typeface="Avenir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9835CE2-1B35-4969-9A5C-70C537FD65FF}"/>
              </a:ext>
            </a:extLst>
          </p:cNvPr>
          <p:cNvSpPr/>
          <p:nvPr/>
        </p:nvSpPr>
        <p:spPr>
          <a:xfrm>
            <a:off x="5945456" y="3334988"/>
            <a:ext cx="250639" cy="250639"/>
          </a:xfrm>
          <a:prstGeom prst="ellipse">
            <a:avLst/>
          </a:prstGeom>
          <a:gradFill flip="none" rotWithShape="1">
            <a:gsLst>
              <a:gs pos="0">
                <a:srgbClr val="EE5878">
                  <a:shade val="30000"/>
                  <a:satMod val="115000"/>
                </a:srgbClr>
              </a:gs>
              <a:gs pos="50000">
                <a:srgbClr val="EE5878">
                  <a:shade val="67500"/>
                  <a:satMod val="115000"/>
                </a:srgbClr>
              </a:gs>
              <a:gs pos="100000">
                <a:srgbClr val="EE5878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endParaRPr lang="en-IN">
              <a:solidFill>
                <a:srgbClr val="FFFFFF"/>
              </a:solidFill>
              <a:latin typeface="Avenir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814680B-0A7C-48F6-B4BB-A622577F244B}"/>
              </a:ext>
            </a:extLst>
          </p:cNvPr>
          <p:cNvSpPr/>
          <p:nvPr/>
        </p:nvSpPr>
        <p:spPr>
          <a:xfrm>
            <a:off x="5688011" y="4483849"/>
            <a:ext cx="250639" cy="250639"/>
          </a:xfrm>
          <a:prstGeom prst="ellips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endParaRPr lang="en-IN">
              <a:solidFill>
                <a:srgbClr val="9B69FF"/>
              </a:solidFill>
              <a:latin typeface="Avenir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C553029-7B6C-4916-8189-1D8E5F412151}"/>
              </a:ext>
            </a:extLst>
          </p:cNvPr>
          <p:cNvSpPr/>
          <p:nvPr/>
        </p:nvSpPr>
        <p:spPr>
          <a:xfrm>
            <a:off x="4752420" y="5632710"/>
            <a:ext cx="250639" cy="250639"/>
          </a:xfrm>
          <a:prstGeom prst="ellipse">
            <a:avLst/>
          </a:prstGeom>
          <a:solidFill>
            <a:srgbClr val="012763"/>
          </a:solidFill>
          <a:ln w="12700"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endParaRPr lang="en-IN">
              <a:solidFill>
                <a:srgbClr val="FFFFFF"/>
              </a:solidFill>
              <a:latin typeface="Avenir"/>
            </a:endParaRP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2C9283D3-0EF3-80B1-C19A-BA4675A3A874}"/>
              </a:ext>
            </a:extLst>
          </p:cNvPr>
          <p:cNvSpPr/>
          <p:nvPr/>
        </p:nvSpPr>
        <p:spPr>
          <a:xfrm>
            <a:off x="1573187" y="1809000"/>
            <a:ext cx="3240000" cy="3240000"/>
          </a:xfrm>
          <a:prstGeom prst="ellipse">
            <a:avLst/>
          </a:prstGeom>
          <a:solidFill>
            <a:srgbClr val="011957">
              <a:alpha val="60000"/>
            </a:srgbClr>
          </a:solidFill>
          <a:ln w="12700">
            <a:noFill/>
            <a:miter lim="4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9754B3-5995-4696-AC5D-9490DF9AA3CE}"/>
              </a:ext>
            </a:extLst>
          </p:cNvPr>
          <p:cNvSpPr txBox="1"/>
          <p:nvPr/>
        </p:nvSpPr>
        <p:spPr>
          <a:xfrm>
            <a:off x="2087010" y="2967336"/>
            <a:ext cx="2554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 panose="00000400000000000000" pitchFamily="2" charset="0"/>
                <a:ea typeface="+mn-ea"/>
                <a:cs typeface="+mn-cs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09803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3" grpId="0" animBg="1"/>
      <p:bldP spid="25" grpId="0"/>
      <p:bldP spid="28" grpId="0" animBg="1"/>
      <p:bldP spid="30" grpId="0"/>
      <p:bldP spid="33" grpId="0" animBg="1"/>
      <p:bldP spid="35" grpId="0"/>
      <p:bldP spid="38" grpId="0" animBg="1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0CFDB615-B6A6-604B-55BE-5F2F917F9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160197"/>
            <a:ext cx="5291667" cy="4537605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8FBC52B-5C2D-0A68-98ED-D406382821F2}"/>
              </a:ext>
            </a:extLst>
          </p:cNvPr>
          <p:cNvGrpSpPr/>
          <p:nvPr/>
        </p:nvGrpSpPr>
        <p:grpSpPr>
          <a:xfrm>
            <a:off x="600647" y="705661"/>
            <a:ext cx="5307625" cy="5446677"/>
            <a:chOff x="337047" y="184729"/>
            <a:chExt cx="5441028" cy="6057751"/>
          </a:xfrm>
        </p:grpSpPr>
        <p:grpSp>
          <p:nvGrpSpPr>
            <p:cNvPr id="3" name="Group 38">
              <a:extLst>
                <a:ext uri="{FF2B5EF4-FFF2-40B4-BE49-F238E27FC236}">
                  <a16:creationId xmlns:a16="http://schemas.microsoft.com/office/drawing/2014/main" id="{6C56E6F0-3FA4-DD3F-0EC1-F7B2B194E77F}"/>
                </a:ext>
              </a:extLst>
            </p:cNvPr>
            <p:cNvGrpSpPr/>
            <p:nvPr/>
          </p:nvGrpSpPr>
          <p:grpSpPr>
            <a:xfrm>
              <a:off x="337047" y="184729"/>
              <a:ext cx="5441028" cy="6057751"/>
              <a:chOff x="880367" y="1154723"/>
              <a:chExt cx="2347058" cy="4853029"/>
            </a:xfrm>
          </p:grpSpPr>
          <p:sp>
            <p:nvSpPr>
              <p:cNvPr id="5" name="Freeform: Shape 19">
                <a:extLst>
                  <a:ext uri="{FF2B5EF4-FFF2-40B4-BE49-F238E27FC236}">
                    <a16:creationId xmlns:a16="http://schemas.microsoft.com/office/drawing/2014/main" id="{91D7700A-AD76-8B9C-B732-F92C499E96B7}"/>
                  </a:ext>
                </a:extLst>
              </p:cNvPr>
              <p:cNvSpPr/>
              <p:nvPr/>
            </p:nvSpPr>
            <p:spPr>
              <a:xfrm>
                <a:off x="1732617" y="1188860"/>
                <a:ext cx="1466240" cy="1778000"/>
              </a:xfrm>
              <a:custGeom>
                <a:avLst/>
                <a:gdLst>
                  <a:gd name="connsiteX0" fmla="*/ 0 w 1466240"/>
                  <a:gd name="connsiteY0" fmla="*/ 0 h 1778000"/>
                  <a:gd name="connsiteX1" fmla="*/ 1076232 w 1466240"/>
                  <a:gd name="connsiteY1" fmla="*/ 0 h 1778000"/>
                  <a:gd name="connsiteX2" fmla="*/ 1466240 w 1466240"/>
                  <a:gd name="connsiteY2" fmla="*/ 390008 h 1778000"/>
                  <a:gd name="connsiteX3" fmla="*/ 1466240 w 1466240"/>
                  <a:gd name="connsiteY3" fmla="*/ 1778000 h 1778000"/>
                  <a:gd name="connsiteX4" fmla="*/ 0 w 1466240"/>
                  <a:gd name="connsiteY4" fmla="*/ 1778000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240" h="1778000">
                    <a:moveTo>
                      <a:pt x="0" y="0"/>
                    </a:moveTo>
                    <a:lnTo>
                      <a:pt x="1076232" y="0"/>
                    </a:lnTo>
                    <a:cubicBezTo>
                      <a:pt x="1291627" y="0"/>
                      <a:pt x="1466240" y="174613"/>
                      <a:pt x="1466240" y="390008"/>
                    </a:cubicBezTo>
                    <a:lnTo>
                      <a:pt x="1466240" y="1778000"/>
                    </a:lnTo>
                    <a:lnTo>
                      <a:pt x="0" y="177800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" name="Freeform: Shape 26">
                <a:extLst>
                  <a:ext uri="{FF2B5EF4-FFF2-40B4-BE49-F238E27FC236}">
                    <a16:creationId xmlns:a16="http://schemas.microsoft.com/office/drawing/2014/main" id="{DE85F2D1-B497-4EC2-0D9B-7D79F3177021}"/>
                  </a:ext>
                </a:extLst>
              </p:cNvPr>
              <p:cNvSpPr/>
              <p:nvPr/>
            </p:nvSpPr>
            <p:spPr>
              <a:xfrm>
                <a:off x="1142742" y="1166298"/>
                <a:ext cx="2084683" cy="4276620"/>
              </a:xfrm>
              <a:custGeom>
                <a:avLst/>
                <a:gdLst>
                  <a:gd name="connsiteX0" fmla="*/ 134691 w 2084683"/>
                  <a:gd name="connsiteY0" fmla="*/ 0 h 4434276"/>
                  <a:gd name="connsiteX1" fmla="*/ 1694675 w 2084683"/>
                  <a:gd name="connsiteY1" fmla="*/ 0 h 4434276"/>
                  <a:gd name="connsiteX2" fmla="*/ 2084683 w 2084683"/>
                  <a:gd name="connsiteY2" fmla="*/ 390008 h 4434276"/>
                  <a:gd name="connsiteX3" fmla="*/ 2084683 w 2084683"/>
                  <a:gd name="connsiteY3" fmla="*/ 4434276 h 4434276"/>
                  <a:gd name="connsiteX4" fmla="*/ 1939010 w 2084683"/>
                  <a:gd name="connsiteY4" fmla="*/ 3775208 h 4434276"/>
                  <a:gd name="connsiteX5" fmla="*/ 125858 w 2084683"/>
                  <a:gd name="connsiteY5" fmla="*/ 165766 h 4434276"/>
                  <a:gd name="connsiteX6" fmla="*/ 0 w 2084683"/>
                  <a:gd name="connsiteY6" fmla="*/ 25335 h 4434276"/>
                  <a:gd name="connsiteX7" fmla="*/ 56091 w 2084683"/>
                  <a:gd name="connsiteY7" fmla="*/ 7924 h 4434276"/>
                  <a:gd name="connsiteX8" fmla="*/ 134691 w 2084683"/>
                  <a:gd name="connsiteY8" fmla="*/ 0 h 4434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4683" h="4434276">
                    <a:moveTo>
                      <a:pt x="134691" y="0"/>
                    </a:moveTo>
                    <a:lnTo>
                      <a:pt x="1694675" y="0"/>
                    </a:lnTo>
                    <a:cubicBezTo>
                      <a:pt x="1910070" y="0"/>
                      <a:pt x="2084683" y="174613"/>
                      <a:pt x="2084683" y="390008"/>
                    </a:cubicBezTo>
                    <a:lnTo>
                      <a:pt x="2084683" y="4434276"/>
                    </a:lnTo>
                    <a:lnTo>
                      <a:pt x="1939010" y="3775208"/>
                    </a:lnTo>
                    <a:cubicBezTo>
                      <a:pt x="1664614" y="2601826"/>
                      <a:pt x="1288604" y="1496187"/>
                      <a:pt x="125858" y="165766"/>
                    </a:cubicBezTo>
                    <a:lnTo>
                      <a:pt x="0" y="25335"/>
                    </a:lnTo>
                    <a:lnTo>
                      <a:pt x="56091" y="7924"/>
                    </a:lnTo>
                    <a:cubicBezTo>
                      <a:pt x="81480" y="2729"/>
                      <a:pt x="107767" y="0"/>
                      <a:pt x="134691" y="0"/>
                    </a:cubicBezTo>
                    <a:close/>
                  </a:path>
                </a:pathLst>
              </a:custGeom>
              <a:solidFill>
                <a:srgbClr val="FFFF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>
                  <a:solidFill>
                    <a:srgbClr val="9B69FF"/>
                  </a:solidFill>
                </a:endParaRPr>
              </a:p>
            </p:txBody>
          </p:sp>
          <p:sp>
            <p:nvSpPr>
              <p:cNvPr id="7" name="Freeform: Shape 21">
                <a:extLst>
                  <a:ext uri="{FF2B5EF4-FFF2-40B4-BE49-F238E27FC236}">
                    <a16:creationId xmlns:a16="http://schemas.microsoft.com/office/drawing/2014/main" id="{230D83F7-117D-6227-0DF3-2852E4676AC5}"/>
                  </a:ext>
                </a:extLst>
              </p:cNvPr>
              <p:cNvSpPr/>
              <p:nvPr/>
            </p:nvSpPr>
            <p:spPr>
              <a:xfrm>
                <a:off x="887423" y="1154723"/>
                <a:ext cx="873760" cy="1778000"/>
              </a:xfrm>
              <a:custGeom>
                <a:avLst/>
                <a:gdLst>
                  <a:gd name="connsiteX0" fmla="*/ 390008 w 873760"/>
                  <a:gd name="connsiteY0" fmla="*/ 0 h 1778000"/>
                  <a:gd name="connsiteX1" fmla="*/ 873760 w 873760"/>
                  <a:gd name="connsiteY1" fmla="*/ 0 h 1778000"/>
                  <a:gd name="connsiteX2" fmla="*/ 873760 w 873760"/>
                  <a:gd name="connsiteY2" fmla="*/ 1778000 h 1778000"/>
                  <a:gd name="connsiteX3" fmla="*/ 0 w 873760"/>
                  <a:gd name="connsiteY3" fmla="*/ 1778000 h 1778000"/>
                  <a:gd name="connsiteX4" fmla="*/ 0 w 873760"/>
                  <a:gd name="connsiteY4" fmla="*/ 390008 h 1778000"/>
                  <a:gd name="connsiteX5" fmla="*/ 390008 w 873760"/>
                  <a:gd name="connsiteY5" fmla="*/ 0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760" h="1778000">
                    <a:moveTo>
                      <a:pt x="390008" y="0"/>
                    </a:moveTo>
                    <a:lnTo>
                      <a:pt x="873760" y="0"/>
                    </a:lnTo>
                    <a:lnTo>
                      <a:pt x="873760" y="1778000"/>
                    </a:lnTo>
                    <a:lnTo>
                      <a:pt x="0" y="1778000"/>
                    </a:lnTo>
                    <a:lnTo>
                      <a:pt x="0" y="390008"/>
                    </a:lnTo>
                    <a:cubicBezTo>
                      <a:pt x="0" y="174613"/>
                      <a:pt x="174613" y="0"/>
                      <a:pt x="390008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" name="TextBox 33">
                <a:extLst>
                  <a:ext uri="{FF2B5EF4-FFF2-40B4-BE49-F238E27FC236}">
                    <a16:creationId xmlns:a16="http://schemas.microsoft.com/office/drawing/2014/main" id="{A8DD6FEC-7881-7DCA-346C-D3D715F18915}"/>
                  </a:ext>
                </a:extLst>
              </p:cNvPr>
              <p:cNvSpPr txBox="1"/>
              <p:nvPr/>
            </p:nvSpPr>
            <p:spPr>
              <a:xfrm>
                <a:off x="982651" y="3112113"/>
                <a:ext cx="20552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806501"/>
                <a:r>
                  <a:rPr lang="en-IN" sz="1058" kern="120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rPr>
                  <a:t>Lorem ipsum dolor sit amet, consectetuer adipiscing elit. Maecenas porttitor congue massa. Fusce posuere, magna sed</a:t>
                </a:r>
                <a:r>
                  <a:rPr lang="en-IN" sz="882" kern="120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rPr>
                  <a:t>.</a:t>
                </a:r>
                <a:endParaRPr lang="en-IN" sz="100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9" name="Rectangle 34">
                <a:extLst>
                  <a:ext uri="{FF2B5EF4-FFF2-40B4-BE49-F238E27FC236}">
                    <a16:creationId xmlns:a16="http://schemas.microsoft.com/office/drawing/2014/main" id="{E4EF5FD2-6DA5-B9EC-CD45-8C43FF6F33D7}"/>
                  </a:ext>
                </a:extLst>
              </p:cNvPr>
              <p:cNvSpPr/>
              <p:nvPr/>
            </p:nvSpPr>
            <p:spPr>
              <a:xfrm>
                <a:off x="887423" y="5065986"/>
                <a:ext cx="2340000" cy="525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TextBox 31">
                <a:extLst>
                  <a:ext uri="{FF2B5EF4-FFF2-40B4-BE49-F238E27FC236}">
                    <a16:creationId xmlns:a16="http://schemas.microsoft.com/office/drawing/2014/main" id="{6B80A322-6CB3-BFE7-0411-B5EB0C58EEB5}"/>
                  </a:ext>
                </a:extLst>
              </p:cNvPr>
              <p:cNvSpPr txBox="1"/>
              <p:nvPr/>
            </p:nvSpPr>
            <p:spPr>
              <a:xfrm>
                <a:off x="1981701" y="1930792"/>
                <a:ext cx="1166648" cy="30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806501"/>
                <a:r>
                  <a:rPr lang="en-IN" sz="1600" b="1" kern="1200" dirty="0">
                    <a:latin typeface="Montserrat" panose="00000500000000000000" pitchFamily="2" charset="0"/>
                    <a:ea typeface="+mn-ea"/>
                    <a:cs typeface="+mn-cs"/>
                  </a:rPr>
                  <a:t>Idee</a:t>
                </a:r>
                <a:endParaRPr lang="en-IN" sz="2000" b="1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" name="Freeform: Shape 23">
                <a:extLst>
                  <a:ext uri="{FF2B5EF4-FFF2-40B4-BE49-F238E27FC236}">
                    <a16:creationId xmlns:a16="http://schemas.microsoft.com/office/drawing/2014/main" id="{AA39E05A-0FB2-AE54-8A48-A3F74ED3E112}"/>
                  </a:ext>
                </a:extLst>
              </p:cNvPr>
              <p:cNvSpPr/>
              <p:nvPr/>
            </p:nvSpPr>
            <p:spPr>
              <a:xfrm>
                <a:off x="880367" y="2925752"/>
                <a:ext cx="2340000" cy="3082000"/>
              </a:xfrm>
              <a:custGeom>
                <a:avLst/>
                <a:gdLst>
                  <a:gd name="connsiteX0" fmla="*/ 0 w 2340000"/>
                  <a:gd name="connsiteY0" fmla="*/ 0 h 3082000"/>
                  <a:gd name="connsiteX1" fmla="*/ 2340000 w 2340000"/>
                  <a:gd name="connsiteY1" fmla="*/ 0 h 3082000"/>
                  <a:gd name="connsiteX2" fmla="*/ 2340000 w 2340000"/>
                  <a:gd name="connsiteY2" fmla="*/ 2691992 h 3082000"/>
                  <a:gd name="connsiteX3" fmla="*/ 1949992 w 2340000"/>
                  <a:gd name="connsiteY3" fmla="*/ 3082000 h 3082000"/>
                  <a:gd name="connsiteX4" fmla="*/ 390008 w 2340000"/>
                  <a:gd name="connsiteY4" fmla="*/ 3082000 h 3082000"/>
                  <a:gd name="connsiteX5" fmla="*/ 0 w 2340000"/>
                  <a:gd name="connsiteY5" fmla="*/ 2691992 h 308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0000" h="3082000">
                    <a:moveTo>
                      <a:pt x="0" y="0"/>
                    </a:moveTo>
                    <a:lnTo>
                      <a:pt x="2340000" y="0"/>
                    </a:lnTo>
                    <a:lnTo>
                      <a:pt x="2340000" y="2691992"/>
                    </a:lnTo>
                    <a:cubicBezTo>
                      <a:pt x="2340000" y="2907387"/>
                      <a:pt x="2165387" y="3082000"/>
                      <a:pt x="1949992" y="3082000"/>
                    </a:cubicBezTo>
                    <a:lnTo>
                      <a:pt x="390008" y="3082000"/>
                    </a:lnTo>
                    <a:cubicBezTo>
                      <a:pt x="174613" y="3082000"/>
                      <a:pt x="0" y="2907387"/>
                      <a:pt x="0" y="2691992"/>
                    </a:cubicBezTo>
                    <a:close/>
                  </a:path>
                </a:pathLst>
              </a:custGeom>
              <a:gradFill>
                <a:gsLst>
                  <a:gs pos="89891">
                    <a:schemeClr val="bg1">
                      <a:lumMod val="95000"/>
                    </a:schemeClr>
                  </a:gs>
                  <a:gs pos="78628">
                    <a:schemeClr val="bg1"/>
                  </a:gs>
                  <a:gs pos="53000">
                    <a:schemeClr val="bg1"/>
                  </a:gs>
                  <a:gs pos="14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>
                <a:outerShdw blurRad="215900" dist="38100" dir="2700000" algn="tl" rotWithShape="0">
                  <a:schemeClr val="accent1">
                    <a:lumMod val="75000"/>
                    <a:alpha val="20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1FAA0B95-7C77-EEEC-F3FE-C0E638CC14C2}"/>
                </a:ext>
              </a:extLst>
            </p:cNvPr>
            <p:cNvSpPr txBox="1"/>
            <p:nvPr/>
          </p:nvSpPr>
          <p:spPr>
            <a:xfrm>
              <a:off x="493967" y="2499550"/>
              <a:ext cx="5143541" cy="14978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06501"/>
              <a:r>
                <a:rPr lang="de-DE" sz="158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Unendliche Fragen</a:t>
              </a:r>
            </a:p>
            <a:p>
              <a:pPr defTabSz="806501"/>
              <a:r>
                <a:rPr lang="de-DE" sz="158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4 Antwortmöglichkeiten</a:t>
              </a:r>
            </a:p>
            <a:p>
              <a:pPr defTabSz="806501"/>
              <a:r>
                <a:rPr lang="de-DE" sz="158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Vorlesungsstoff</a:t>
              </a:r>
            </a:p>
            <a:p>
              <a:pPr defTabSz="806501"/>
              <a:r>
                <a:rPr lang="de-DE" sz="1588" dirty="0">
                  <a:sym typeface="Wingdings" panose="05000000000000000000" pitchFamily="2" charset="2"/>
                </a:rPr>
                <a:t>Karteikartensystem (</a:t>
              </a:r>
              <a:r>
                <a:rPr lang="de-DE" sz="1588" dirty="0" err="1">
                  <a:sym typeface="Wingdings" panose="05000000000000000000" pitchFamily="2" charset="2"/>
                </a:rPr>
                <a:t>Moodle</a:t>
              </a:r>
              <a:r>
                <a:rPr lang="de-DE" sz="1588" dirty="0">
                  <a:sym typeface="Wingdings" panose="05000000000000000000" pitchFamily="2" charset="2"/>
                </a:rPr>
                <a:t>) </a:t>
              </a:r>
            </a:p>
            <a:p>
              <a:pPr defTabSz="806501"/>
              <a:r>
                <a:rPr lang="de-DE" sz="1588" dirty="0">
                  <a:sym typeface="Wingdings" panose="05000000000000000000" pitchFamily="2" charset="2"/>
                </a:rPr>
                <a:t> </a:t>
              </a:r>
              <a:r>
                <a:rPr lang="de-DE" b="1" dirty="0">
                  <a:sym typeface="Wingdings" panose="05000000000000000000" pitchFamily="2" charset="2"/>
                </a:rPr>
                <a:t>Umsetzung</a:t>
              </a:r>
              <a:endParaRPr lang="de-DE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5313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1605D9-2607-4CBF-F75B-00A72D199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2CBCFE50-3692-A339-3148-2E04444CE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23" y="840248"/>
            <a:ext cx="5291667" cy="4775729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5531AE1-621A-D8E1-B3E8-49A32575B93C}"/>
              </a:ext>
            </a:extLst>
          </p:cNvPr>
          <p:cNvGrpSpPr/>
          <p:nvPr/>
        </p:nvGrpSpPr>
        <p:grpSpPr>
          <a:xfrm>
            <a:off x="6430808" y="555190"/>
            <a:ext cx="5291666" cy="5446679"/>
            <a:chOff x="353405" y="184729"/>
            <a:chExt cx="5424670" cy="6057751"/>
          </a:xfrm>
        </p:grpSpPr>
        <p:grpSp>
          <p:nvGrpSpPr>
            <p:cNvPr id="3" name="Group 38">
              <a:extLst>
                <a:ext uri="{FF2B5EF4-FFF2-40B4-BE49-F238E27FC236}">
                  <a16:creationId xmlns:a16="http://schemas.microsoft.com/office/drawing/2014/main" id="{99DF4E12-C7D0-0D93-3382-AC0772E2E30D}"/>
                </a:ext>
              </a:extLst>
            </p:cNvPr>
            <p:cNvGrpSpPr/>
            <p:nvPr/>
          </p:nvGrpSpPr>
          <p:grpSpPr>
            <a:xfrm>
              <a:off x="353405" y="184729"/>
              <a:ext cx="5424670" cy="6057751"/>
              <a:chOff x="887423" y="1154723"/>
              <a:chExt cx="2340002" cy="4853029"/>
            </a:xfrm>
          </p:grpSpPr>
          <p:sp>
            <p:nvSpPr>
              <p:cNvPr id="5" name="Freeform: Shape 19">
                <a:extLst>
                  <a:ext uri="{FF2B5EF4-FFF2-40B4-BE49-F238E27FC236}">
                    <a16:creationId xmlns:a16="http://schemas.microsoft.com/office/drawing/2014/main" id="{ED1A5922-D7ED-667A-C6D6-80F5A0160EF2}"/>
                  </a:ext>
                </a:extLst>
              </p:cNvPr>
              <p:cNvSpPr/>
              <p:nvPr/>
            </p:nvSpPr>
            <p:spPr>
              <a:xfrm>
                <a:off x="1732617" y="1188860"/>
                <a:ext cx="1466240" cy="1778000"/>
              </a:xfrm>
              <a:custGeom>
                <a:avLst/>
                <a:gdLst>
                  <a:gd name="connsiteX0" fmla="*/ 0 w 1466240"/>
                  <a:gd name="connsiteY0" fmla="*/ 0 h 1778000"/>
                  <a:gd name="connsiteX1" fmla="*/ 1076232 w 1466240"/>
                  <a:gd name="connsiteY1" fmla="*/ 0 h 1778000"/>
                  <a:gd name="connsiteX2" fmla="*/ 1466240 w 1466240"/>
                  <a:gd name="connsiteY2" fmla="*/ 390008 h 1778000"/>
                  <a:gd name="connsiteX3" fmla="*/ 1466240 w 1466240"/>
                  <a:gd name="connsiteY3" fmla="*/ 1778000 h 1778000"/>
                  <a:gd name="connsiteX4" fmla="*/ 0 w 1466240"/>
                  <a:gd name="connsiteY4" fmla="*/ 1778000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240" h="1778000">
                    <a:moveTo>
                      <a:pt x="0" y="0"/>
                    </a:moveTo>
                    <a:lnTo>
                      <a:pt x="1076232" y="0"/>
                    </a:lnTo>
                    <a:cubicBezTo>
                      <a:pt x="1291627" y="0"/>
                      <a:pt x="1466240" y="174613"/>
                      <a:pt x="1466240" y="390008"/>
                    </a:cubicBezTo>
                    <a:lnTo>
                      <a:pt x="1466240" y="1778000"/>
                    </a:lnTo>
                    <a:lnTo>
                      <a:pt x="0" y="1778000"/>
                    </a:lnTo>
                    <a:close/>
                  </a:path>
                </a:pathLst>
              </a:custGeom>
              <a:solidFill>
                <a:srgbClr val="EC4266"/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>
                  <a:solidFill>
                    <a:srgbClr val="EC4266"/>
                  </a:solidFill>
                </a:endParaRPr>
              </a:p>
            </p:txBody>
          </p:sp>
          <p:sp>
            <p:nvSpPr>
              <p:cNvPr id="6" name="Freeform: Shape 26">
                <a:extLst>
                  <a:ext uri="{FF2B5EF4-FFF2-40B4-BE49-F238E27FC236}">
                    <a16:creationId xmlns:a16="http://schemas.microsoft.com/office/drawing/2014/main" id="{76116BA3-9EAE-9CCF-EBDB-3A524563EFE4}"/>
                  </a:ext>
                </a:extLst>
              </p:cNvPr>
              <p:cNvSpPr/>
              <p:nvPr/>
            </p:nvSpPr>
            <p:spPr>
              <a:xfrm>
                <a:off x="1142742" y="1166298"/>
                <a:ext cx="2084683" cy="4276620"/>
              </a:xfrm>
              <a:custGeom>
                <a:avLst/>
                <a:gdLst>
                  <a:gd name="connsiteX0" fmla="*/ 134691 w 2084683"/>
                  <a:gd name="connsiteY0" fmla="*/ 0 h 4434276"/>
                  <a:gd name="connsiteX1" fmla="*/ 1694675 w 2084683"/>
                  <a:gd name="connsiteY1" fmla="*/ 0 h 4434276"/>
                  <a:gd name="connsiteX2" fmla="*/ 2084683 w 2084683"/>
                  <a:gd name="connsiteY2" fmla="*/ 390008 h 4434276"/>
                  <a:gd name="connsiteX3" fmla="*/ 2084683 w 2084683"/>
                  <a:gd name="connsiteY3" fmla="*/ 4434276 h 4434276"/>
                  <a:gd name="connsiteX4" fmla="*/ 1939010 w 2084683"/>
                  <a:gd name="connsiteY4" fmla="*/ 3775208 h 4434276"/>
                  <a:gd name="connsiteX5" fmla="*/ 125858 w 2084683"/>
                  <a:gd name="connsiteY5" fmla="*/ 165766 h 4434276"/>
                  <a:gd name="connsiteX6" fmla="*/ 0 w 2084683"/>
                  <a:gd name="connsiteY6" fmla="*/ 25335 h 4434276"/>
                  <a:gd name="connsiteX7" fmla="*/ 56091 w 2084683"/>
                  <a:gd name="connsiteY7" fmla="*/ 7924 h 4434276"/>
                  <a:gd name="connsiteX8" fmla="*/ 134691 w 2084683"/>
                  <a:gd name="connsiteY8" fmla="*/ 0 h 4434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4683" h="4434276">
                    <a:moveTo>
                      <a:pt x="134691" y="0"/>
                    </a:moveTo>
                    <a:lnTo>
                      <a:pt x="1694675" y="0"/>
                    </a:lnTo>
                    <a:cubicBezTo>
                      <a:pt x="1910070" y="0"/>
                      <a:pt x="2084683" y="174613"/>
                      <a:pt x="2084683" y="390008"/>
                    </a:cubicBezTo>
                    <a:lnTo>
                      <a:pt x="2084683" y="4434276"/>
                    </a:lnTo>
                    <a:lnTo>
                      <a:pt x="1939010" y="3775208"/>
                    </a:lnTo>
                    <a:cubicBezTo>
                      <a:pt x="1664614" y="2601826"/>
                      <a:pt x="1288604" y="1496187"/>
                      <a:pt x="125858" y="165766"/>
                    </a:cubicBezTo>
                    <a:lnTo>
                      <a:pt x="0" y="25335"/>
                    </a:lnTo>
                    <a:lnTo>
                      <a:pt x="56091" y="7924"/>
                    </a:lnTo>
                    <a:cubicBezTo>
                      <a:pt x="81480" y="2729"/>
                      <a:pt x="107767" y="0"/>
                      <a:pt x="134691" y="0"/>
                    </a:cubicBezTo>
                    <a:close/>
                  </a:path>
                </a:pathLst>
              </a:custGeom>
              <a:solidFill>
                <a:srgbClr val="F7B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>
                  <a:solidFill>
                    <a:srgbClr val="9B69FF"/>
                  </a:solidFill>
                </a:endParaRPr>
              </a:p>
            </p:txBody>
          </p:sp>
          <p:sp>
            <p:nvSpPr>
              <p:cNvPr id="7" name="Freeform: Shape 21">
                <a:extLst>
                  <a:ext uri="{FF2B5EF4-FFF2-40B4-BE49-F238E27FC236}">
                    <a16:creationId xmlns:a16="http://schemas.microsoft.com/office/drawing/2014/main" id="{DDF14D35-8D45-227F-F2D9-0EC9E6097442}"/>
                  </a:ext>
                </a:extLst>
              </p:cNvPr>
              <p:cNvSpPr/>
              <p:nvPr/>
            </p:nvSpPr>
            <p:spPr>
              <a:xfrm>
                <a:off x="887423" y="1154723"/>
                <a:ext cx="873760" cy="1778000"/>
              </a:xfrm>
              <a:custGeom>
                <a:avLst/>
                <a:gdLst>
                  <a:gd name="connsiteX0" fmla="*/ 390008 w 873760"/>
                  <a:gd name="connsiteY0" fmla="*/ 0 h 1778000"/>
                  <a:gd name="connsiteX1" fmla="*/ 873760 w 873760"/>
                  <a:gd name="connsiteY1" fmla="*/ 0 h 1778000"/>
                  <a:gd name="connsiteX2" fmla="*/ 873760 w 873760"/>
                  <a:gd name="connsiteY2" fmla="*/ 1778000 h 1778000"/>
                  <a:gd name="connsiteX3" fmla="*/ 0 w 873760"/>
                  <a:gd name="connsiteY3" fmla="*/ 1778000 h 1778000"/>
                  <a:gd name="connsiteX4" fmla="*/ 0 w 873760"/>
                  <a:gd name="connsiteY4" fmla="*/ 390008 h 1778000"/>
                  <a:gd name="connsiteX5" fmla="*/ 390008 w 873760"/>
                  <a:gd name="connsiteY5" fmla="*/ 0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760" h="1778000">
                    <a:moveTo>
                      <a:pt x="390008" y="0"/>
                    </a:moveTo>
                    <a:lnTo>
                      <a:pt x="873760" y="0"/>
                    </a:lnTo>
                    <a:lnTo>
                      <a:pt x="873760" y="1778000"/>
                    </a:lnTo>
                    <a:lnTo>
                      <a:pt x="0" y="1778000"/>
                    </a:lnTo>
                    <a:lnTo>
                      <a:pt x="0" y="390008"/>
                    </a:lnTo>
                    <a:cubicBezTo>
                      <a:pt x="0" y="174613"/>
                      <a:pt x="174613" y="0"/>
                      <a:pt x="390008" y="0"/>
                    </a:cubicBezTo>
                    <a:close/>
                  </a:path>
                </a:pathLst>
              </a:custGeom>
              <a:solidFill>
                <a:srgbClr val="A61260"/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" name="TextBox 33">
                <a:extLst>
                  <a:ext uri="{FF2B5EF4-FFF2-40B4-BE49-F238E27FC236}">
                    <a16:creationId xmlns:a16="http://schemas.microsoft.com/office/drawing/2014/main" id="{CABF4796-8D7E-7C25-DBC0-7F662B391A1B}"/>
                  </a:ext>
                </a:extLst>
              </p:cNvPr>
              <p:cNvSpPr txBox="1"/>
              <p:nvPr/>
            </p:nvSpPr>
            <p:spPr>
              <a:xfrm>
                <a:off x="982651" y="3112113"/>
                <a:ext cx="20552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792629"/>
                <a:r>
                  <a:rPr lang="en-IN" sz="1040" kern="120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rPr>
                  <a:t>Lorem ipsum dolor sit amet, consectetuer adipiscing elit. Maecenas porttitor congue massa. Fusce posuere, magna sed</a:t>
                </a:r>
                <a:r>
                  <a:rPr lang="en-IN" sz="867" kern="120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rPr>
                  <a:t>.</a:t>
                </a:r>
                <a:endParaRPr lang="en-IN" sz="100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9" name="Rectangle 34">
                <a:extLst>
                  <a:ext uri="{FF2B5EF4-FFF2-40B4-BE49-F238E27FC236}">
                    <a16:creationId xmlns:a16="http://schemas.microsoft.com/office/drawing/2014/main" id="{1DFC233C-1DA6-E344-29CF-9BD45D3A6F25}"/>
                  </a:ext>
                </a:extLst>
              </p:cNvPr>
              <p:cNvSpPr/>
              <p:nvPr/>
            </p:nvSpPr>
            <p:spPr>
              <a:xfrm>
                <a:off x="887423" y="5065986"/>
                <a:ext cx="2340000" cy="525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TextBox 31">
                <a:extLst>
                  <a:ext uri="{FF2B5EF4-FFF2-40B4-BE49-F238E27FC236}">
                    <a16:creationId xmlns:a16="http://schemas.microsoft.com/office/drawing/2014/main" id="{5CF4AF57-9AF7-E262-1127-AEA6A2656B7C}"/>
                  </a:ext>
                </a:extLst>
              </p:cNvPr>
              <p:cNvSpPr txBox="1"/>
              <p:nvPr/>
            </p:nvSpPr>
            <p:spPr>
              <a:xfrm>
                <a:off x="1981701" y="1930792"/>
                <a:ext cx="1166648" cy="299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792629"/>
                <a:r>
                  <a:rPr lang="en-IN" sz="1600" b="1" kern="1200" dirty="0" err="1">
                    <a:solidFill>
                      <a:schemeClr val="tx1"/>
                    </a:solidFill>
                    <a:latin typeface="Montserrat" panose="00000500000000000000" pitchFamily="2" charset="0"/>
                    <a:ea typeface="+mn-ea"/>
                    <a:cs typeface="+mn-cs"/>
                  </a:rPr>
                  <a:t>Zeitmanagement</a:t>
                </a:r>
                <a:endParaRPr lang="en-IN" sz="2000" b="1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" name="Freeform: Shape 23">
                <a:extLst>
                  <a:ext uri="{FF2B5EF4-FFF2-40B4-BE49-F238E27FC236}">
                    <a16:creationId xmlns:a16="http://schemas.microsoft.com/office/drawing/2014/main" id="{C75D8E82-9FF3-2F86-98CB-8723EB7AEE85}"/>
                  </a:ext>
                </a:extLst>
              </p:cNvPr>
              <p:cNvSpPr/>
              <p:nvPr/>
            </p:nvSpPr>
            <p:spPr>
              <a:xfrm>
                <a:off x="887423" y="2925752"/>
                <a:ext cx="2340000" cy="3082000"/>
              </a:xfrm>
              <a:custGeom>
                <a:avLst/>
                <a:gdLst>
                  <a:gd name="connsiteX0" fmla="*/ 0 w 2340000"/>
                  <a:gd name="connsiteY0" fmla="*/ 0 h 3082000"/>
                  <a:gd name="connsiteX1" fmla="*/ 2340000 w 2340000"/>
                  <a:gd name="connsiteY1" fmla="*/ 0 h 3082000"/>
                  <a:gd name="connsiteX2" fmla="*/ 2340000 w 2340000"/>
                  <a:gd name="connsiteY2" fmla="*/ 2691992 h 3082000"/>
                  <a:gd name="connsiteX3" fmla="*/ 1949992 w 2340000"/>
                  <a:gd name="connsiteY3" fmla="*/ 3082000 h 3082000"/>
                  <a:gd name="connsiteX4" fmla="*/ 390008 w 2340000"/>
                  <a:gd name="connsiteY4" fmla="*/ 3082000 h 3082000"/>
                  <a:gd name="connsiteX5" fmla="*/ 0 w 2340000"/>
                  <a:gd name="connsiteY5" fmla="*/ 2691992 h 308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0000" h="3082000">
                    <a:moveTo>
                      <a:pt x="0" y="0"/>
                    </a:moveTo>
                    <a:lnTo>
                      <a:pt x="2340000" y="0"/>
                    </a:lnTo>
                    <a:lnTo>
                      <a:pt x="2340000" y="2691992"/>
                    </a:lnTo>
                    <a:cubicBezTo>
                      <a:pt x="2340000" y="2907387"/>
                      <a:pt x="2165387" y="3082000"/>
                      <a:pt x="1949992" y="3082000"/>
                    </a:cubicBezTo>
                    <a:lnTo>
                      <a:pt x="390008" y="3082000"/>
                    </a:lnTo>
                    <a:cubicBezTo>
                      <a:pt x="174613" y="3082000"/>
                      <a:pt x="0" y="2907387"/>
                      <a:pt x="0" y="2691992"/>
                    </a:cubicBezTo>
                    <a:close/>
                  </a:path>
                </a:pathLst>
              </a:custGeom>
              <a:gradFill>
                <a:gsLst>
                  <a:gs pos="89891">
                    <a:schemeClr val="bg1">
                      <a:lumMod val="95000"/>
                    </a:schemeClr>
                  </a:gs>
                  <a:gs pos="78628">
                    <a:schemeClr val="bg1"/>
                  </a:gs>
                  <a:gs pos="53000">
                    <a:schemeClr val="bg1"/>
                  </a:gs>
                  <a:gs pos="14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>
                <a:outerShdw blurRad="215900" dist="38100" dir="2700000" algn="tl" rotWithShape="0">
                  <a:schemeClr val="accent1">
                    <a:lumMod val="75000"/>
                    <a:alpha val="20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6139F70-7E58-F349-4F3F-4CD8B2BA95E3}"/>
                </a:ext>
              </a:extLst>
            </p:cNvPr>
            <p:cNvSpPr txBox="1"/>
            <p:nvPr/>
          </p:nvSpPr>
          <p:spPr>
            <a:xfrm>
              <a:off x="588334" y="2507150"/>
              <a:ext cx="5143542" cy="25434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98672"/>
              <a:r>
                <a:rPr lang="de-DE" sz="157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Überblick Aufgaben</a:t>
              </a:r>
            </a:p>
            <a:p>
              <a:pPr defTabSz="898672"/>
              <a:r>
                <a:rPr lang="de-DE" sz="157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Einteilung der Aufgaben</a:t>
              </a:r>
            </a:p>
            <a:p>
              <a:pPr defTabSz="898672"/>
              <a:r>
                <a:rPr lang="de-DE" sz="1572" dirty="0"/>
                <a:t>Webseite</a:t>
              </a:r>
            </a:p>
            <a:p>
              <a:pPr defTabSz="898672"/>
              <a:endParaRPr lang="de-DE" sz="1572" dirty="0"/>
            </a:p>
            <a:p>
              <a:pPr defTabSz="898672"/>
              <a:r>
                <a:rPr lang="de-DE" sz="1572" dirty="0"/>
                <a:t>Unerwartete Zeitfresser:</a:t>
              </a:r>
            </a:p>
            <a:p>
              <a:pPr marL="285750" indent="-285750" defTabSz="898672">
                <a:buFont typeface="Arial" panose="020B0604020202020204" pitchFamily="34" charset="0"/>
                <a:buChar char="•"/>
              </a:pPr>
              <a:r>
                <a:rPr lang="de-DE" sz="1600" dirty="0"/>
                <a:t>Bibliotheken finden und einarbeiten</a:t>
              </a:r>
            </a:p>
            <a:p>
              <a:pPr marL="285750" indent="-285750" defTabSz="898672">
                <a:buFont typeface="Arial" panose="020B0604020202020204" pitchFamily="34" charset="0"/>
                <a:buChar char="•"/>
              </a:pPr>
              <a:r>
                <a:rPr lang="de-DE" sz="1600" dirty="0"/>
                <a:t>Fehlersuche</a:t>
              </a:r>
            </a:p>
            <a:p>
              <a:pPr marL="285750" indent="-285750" defTabSz="898672">
                <a:buFont typeface="Arial" panose="020B0604020202020204" pitchFamily="34" charset="0"/>
                <a:buChar char="•"/>
              </a:pPr>
              <a:r>
                <a:rPr lang="de-DE" sz="1600" dirty="0"/>
                <a:t>Schnittstellenprogrammierung</a:t>
              </a:r>
            </a:p>
            <a:p>
              <a:pPr marL="285750" indent="-285750" defTabSz="898672">
                <a:buFont typeface="Arial" panose="020B0604020202020204" pitchFamily="34" charset="0"/>
                <a:buChar char="•"/>
              </a:pP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9694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37">
            <a:extLst>
              <a:ext uri="{FF2B5EF4-FFF2-40B4-BE49-F238E27FC236}">
                <a16:creationId xmlns:a16="http://schemas.microsoft.com/office/drawing/2014/main" id="{E7D943F7-B784-67B5-DFF3-04D4CBA42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51555"/>
            <a:ext cx="5763402" cy="3933521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B241EDD-8F3C-6D1A-3F62-6BD4F9DE8A62}"/>
              </a:ext>
            </a:extLst>
          </p:cNvPr>
          <p:cNvGrpSpPr/>
          <p:nvPr/>
        </p:nvGrpSpPr>
        <p:grpSpPr>
          <a:xfrm>
            <a:off x="643468" y="643467"/>
            <a:ext cx="4979335" cy="5571066"/>
            <a:chOff x="6462007" y="165897"/>
            <a:chExt cx="5424670" cy="6069326"/>
          </a:xfrm>
        </p:grpSpPr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id="{23EF7FCD-E87D-00BD-45CE-5A989247BDB9}"/>
                </a:ext>
              </a:extLst>
            </p:cNvPr>
            <p:cNvGrpSpPr/>
            <p:nvPr/>
          </p:nvGrpSpPr>
          <p:grpSpPr>
            <a:xfrm>
              <a:off x="6462007" y="165897"/>
              <a:ext cx="5424670" cy="6069326"/>
              <a:chOff x="887423" y="1154723"/>
              <a:chExt cx="2340002" cy="4862302"/>
            </a:xfrm>
          </p:grpSpPr>
          <p:sp>
            <p:nvSpPr>
              <p:cNvPr id="30" name="Freeform: Shape 19">
                <a:extLst>
                  <a:ext uri="{FF2B5EF4-FFF2-40B4-BE49-F238E27FC236}">
                    <a16:creationId xmlns:a16="http://schemas.microsoft.com/office/drawing/2014/main" id="{FC6B1F23-7FA9-3FE4-DF43-04C4A5BF7BF2}"/>
                  </a:ext>
                </a:extLst>
              </p:cNvPr>
              <p:cNvSpPr/>
              <p:nvPr/>
            </p:nvSpPr>
            <p:spPr>
              <a:xfrm>
                <a:off x="1759967" y="1160484"/>
                <a:ext cx="1466240" cy="1778000"/>
              </a:xfrm>
              <a:custGeom>
                <a:avLst/>
                <a:gdLst>
                  <a:gd name="connsiteX0" fmla="*/ 0 w 1466240"/>
                  <a:gd name="connsiteY0" fmla="*/ 0 h 1778000"/>
                  <a:gd name="connsiteX1" fmla="*/ 1076232 w 1466240"/>
                  <a:gd name="connsiteY1" fmla="*/ 0 h 1778000"/>
                  <a:gd name="connsiteX2" fmla="*/ 1466240 w 1466240"/>
                  <a:gd name="connsiteY2" fmla="*/ 390008 h 1778000"/>
                  <a:gd name="connsiteX3" fmla="*/ 1466240 w 1466240"/>
                  <a:gd name="connsiteY3" fmla="*/ 1778000 h 1778000"/>
                  <a:gd name="connsiteX4" fmla="*/ 0 w 1466240"/>
                  <a:gd name="connsiteY4" fmla="*/ 1778000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240" h="1778000">
                    <a:moveTo>
                      <a:pt x="0" y="0"/>
                    </a:moveTo>
                    <a:lnTo>
                      <a:pt x="1076232" y="0"/>
                    </a:lnTo>
                    <a:cubicBezTo>
                      <a:pt x="1291627" y="0"/>
                      <a:pt x="1466240" y="174613"/>
                      <a:pt x="1466240" y="390008"/>
                    </a:cubicBezTo>
                    <a:lnTo>
                      <a:pt x="1466240" y="1778000"/>
                    </a:lnTo>
                    <a:lnTo>
                      <a:pt x="0" y="1778000"/>
                    </a:lnTo>
                    <a:close/>
                  </a:path>
                </a:pathLst>
              </a:custGeom>
              <a:solidFill>
                <a:srgbClr val="9F5AE4">
                  <a:alpha val="89804"/>
                </a:srgbClr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1" name="Freeform: Shape 26">
                <a:extLst>
                  <a:ext uri="{FF2B5EF4-FFF2-40B4-BE49-F238E27FC236}">
                    <a16:creationId xmlns:a16="http://schemas.microsoft.com/office/drawing/2014/main" id="{F06CB50B-F189-9C6A-AB59-F1DA67A8000D}"/>
                  </a:ext>
                </a:extLst>
              </p:cNvPr>
              <p:cNvSpPr/>
              <p:nvPr/>
            </p:nvSpPr>
            <p:spPr>
              <a:xfrm>
                <a:off x="1142742" y="1166298"/>
                <a:ext cx="2084683" cy="4276620"/>
              </a:xfrm>
              <a:custGeom>
                <a:avLst/>
                <a:gdLst>
                  <a:gd name="connsiteX0" fmla="*/ 134691 w 2084683"/>
                  <a:gd name="connsiteY0" fmla="*/ 0 h 4434276"/>
                  <a:gd name="connsiteX1" fmla="*/ 1694675 w 2084683"/>
                  <a:gd name="connsiteY1" fmla="*/ 0 h 4434276"/>
                  <a:gd name="connsiteX2" fmla="*/ 2084683 w 2084683"/>
                  <a:gd name="connsiteY2" fmla="*/ 390008 h 4434276"/>
                  <a:gd name="connsiteX3" fmla="*/ 2084683 w 2084683"/>
                  <a:gd name="connsiteY3" fmla="*/ 4434276 h 4434276"/>
                  <a:gd name="connsiteX4" fmla="*/ 1939010 w 2084683"/>
                  <a:gd name="connsiteY4" fmla="*/ 3775208 h 4434276"/>
                  <a:gd name="connsiteX5" fmla="*/ 125858 w 2084683"/>
                  <a:gd name="connsiteY5" fmla="*/ 165766 h 4434276"/>
                  <a:gd name="connsiteX6" fmla="*/ 0 w 2084683"/>
                  <a:gd name="connsiteY6" fmla="*/ 25335 h 4434276"/>
                  <a:gd name="connsiteX7" fmla="*/ 56091 w 2084683"/>
                  <a:gd name="connsiteY7" fmla="*/ 7924 h 4434276"/>
                  <a:gd name="connsiteX8" fmla="*/ 134691 w 2084683"/>
                  <a:gd name="connsiteY8" fmla="*/ 0 h 4434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4683" h="4434276">
                    <a:moveTo>
                      <a:pt x="134691" y="0"/>
                    </a:moveTo>
                    <a:lnTo>
                      <a:pt x="1694675" y="0"/>
                    </a:lnTo>
                    <a:cubicBezTo>
                      <a:pt x="1910070" y="0"/>
                      <a:pt x="2084683" y="174613"/>
                      <a:pt x="2084683" y="390008"/>
                    </a:cubicBezTo>
                    <a:lnTo>
                      <a:pt x="2084683" y="4434276"/>
                    </a:lnTo>
                    <a:lnTo>
                      <a:pt x="1939010" y="3775208"/>
                    </a:lnTo>
                    <a:cubicBezTo>
                      <a:pt x="1664614" y="2601826"/>
                      <a:pt x="1288604" y="1496187"/>
                      <a:pt x="125858" y="165766"/>
                    </a:cubicBezTo>
                    <a:lnTo>
                      <a:pt x="0" y="25335"/>
                    </a:lnTo>
                    <a:lnTo>
                      <a:pt x="56091" y="7924"/>
                    </a:lnTo>
                    <a:cubicBezTo>
                      <a:pt x="81480" y="2729"/>
                      <a:pt x="107767" y="0"/>
                      <a:pt x="134691" y="0"/>
                    </a:cubicBezTo>
                    <a:close/>
                  </a:path>
                </a:pathLst>
              </a:custGeom>
              <a:solidFill>
                <a:srgbClr val="C9A2F0">
                  <a:alpha val="8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>
                  <a:solidFill>
                    <a:srgbClr val="9B69FF"/>
                  </a:solidFill>
                </a:endParaRPr>
              </a:p>
            </p:txBody>
          </p:sp>
          <p:sp>
            <p:nvSpPr>
              <p:cNvPr id="32" name="Freeform: Shape 21">
                <a:extLst>
                  <a:ext uri="{FF2B5EF4-FFF2-40B4-BE49-F238E27FC236}">
                    <a16:creationId xmlns:a16="http://schemas.microsoft.com/office/drawing/2014/main" id="{D3FD0199-DA7C-1234-78A7-987FB1D15613}"/>
                  </a:ext>
                </a:extLst>
              </p:cNvPr>
              <p:cNvSpPr/>
              <p:nvPr/>
            </p:nvSpPr>
            <p:spPr>
              <a:xfrm>
                <a:off x="887423" y="1154723"/>
                <a:ext cx="873760" cy="1778000"/>
              </a:xfrm>
              <a:custGeom>
                <a:avLst/>
                <a:gdLst>
                  <a:gd name="connsiteX0" fmla="*/ 390008 w 873760"/>
                  <a:gd name="connsiteY0" fmla="*/ 0 h 1778000"/>
                  <a:gd name="connsiteX1" fmla="*/ 873760 w 873760"/>
                  <a:gd name="connsiteY1" fmla="*/ 0 h 1778000"/>
                  <a:gd name="connsiteX2" fmla="*/ 873760 w 873760"/>
                  <a:gd name="connsiteY2" fmla="*/ 1778000 h 1778000"/>
                  <a:gd name="connsiteX3" fmla="*/ 0 w 873760"/>
                  <a:gd name="connsiteY3" fmla="*/ 1778000 h 1778000"/>
                  <a:gd name="connsiteX4" fmla="*/ 0 w 873760"/>
                  <a:gd name="connsiteY4" fmla="*/ 390008 h 1778000"/>
                  <a:gd name="connsiteX5" fmla="*/ 390008 w 873760"/>
                  <a:gd name="connsiteY5" fmla="*/ 0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760" h="1778000">
                    <a:moveTo>
                      <a:pt x="390008" y="0"/>
                    </a:moveTo>
                    <a:lnTo>
                      <a:pt x="873760" y="0"/>
                    </a:lnTo>
                    <a:lnTo>
                      <a:pt x="873760" y="1778000"/>
                    </a:lnTo>
                    <a:lnTo>
                      <a:pt x="0" y="1778000"/>
                    </a:lnTo>
                    <a:lnTo>
                      <a:pt x="0" y="390008"/>
                    </a:lnTo>
                    <a:cubicBezTo>
                      <a:pt x="0" y="174613"/>
                      <a:pt x="174613" y="0"/>
                      <a:pt x="390008" y="0"/>
                    </a:cubicBezTo>
                    <a:close/>
                  </a:path>
                </a:pathLst>
              </a:custGeom>
              <a:solidFill>
                <a:srgbClr val="4F2270"/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3" name="TextBox 33">
                <a:extLst>
                  <a:ext uri="{FF2B5EF4-FFF2-40B4-BE49-F238E27FC236}">
                    <a16:creationId xmlns:a16="http://schemas.microsoft.com/office/drawing/2014/main" id="{A73D5843-7244-C7A1-7A2E-9BE8B8B55CD7}"/>
                  </a:ext>
                </a:extLst>
              </p:cNvPr>
              <p:cNvSpPr txBox="1"/>
              <p:nvPr/>
            </p:nvSpPr>
            <p:spPr>
              <a:xfrm>
                <a:off x="982651" y="3112113"/>
                <a:ext cx="20552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826983"/>
                <a:r>
                  <a:rPr lang="en-IN" sz="1085" kern="120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rPr>
                  <a:t>Lorem ipsum dolor sit amet, consectetuer adipiscing elit. Maecenas porttitor congue massa. Fusce posuere, magna sed</a:t>
                </a:r>
                <a:r>
                  <a:rPr lang="en-IN" sz="904" kern="120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rPr>
                  <a:t>.</a:t>
                </a:r>
                <a:endParaRPr lang="en-IN" sz="100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34" name="Rectangle 34">
                <a:extLst>
                  <a:ext uri="{FF2B5EF4-FFF2-40B4-BE49-F238E27FC236}">
                    <a16:creationId xmlns:a16="http://schemas.microsoft.com/office/drawing/2014/main" id="{93475E2A-F1E2-D839-A257-CB06CDAB552E}"/>
                  </a:ext>
                </a:extLst>
              </p:cNvPr>
              <p:cNvSpPr/>
              <p:nvPr/>
            </p:nvSpPr>
            <p:spPr>
              <a:xfrm>
                <a:off x="887423" y="5065986"/>
                <a:ext cx="2340000" cy="525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TextBox 31">
                <a:extLst>
                  <a:ext uri="{FF2B5EF4-FFF2-40B4-BE49-F238E27FC236}">
                    <a16:creationId xmlns:a16="http://schemas.microsoft.com/office/drawing/2014/main" id="{A496CD63-78D8-298F-A034-467BF74A0928}"/>
                  </a:ext>
                </a:extLst>
              </p:cNvPr>
              <p:cNvSpPr txBox="1"/>
              <p:nvPr/>
            </p:nvSpPr>
            <p:spPr>
              <a:xfrm>
                <a:off x="1954501" y="1930792"/>
                <a:ext cx="1166648" cy="299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826983"/>
                <a:r>
                  <a:rPr lang="de-DE" sz="1600" b="1" kern="1200" dirty="0">
                    <a:latin typeface="Montserrat" panose="00000500000000000000" pitchFamily="2" charset="0"/>
                    <a:ea typeface="+mn-ea"/>
                    <a:cs typeface="+mn-cs"/>
                  </a:rPr>
                  <a:t>Schwierigkeiten</a:t>
                </a:r>
                <a:endParaRPr lang="de-DE" sz="1600" b="1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6" name="Freeform: Shape 23">
                <a:extLst>
                  <a:ext uri="{FF2B5EF4-FFF2-40B4-BE49-F238E27FC236}">
                    <a16:creationId xmlns:a16="http://schemas.microsoft.com/office/drawing/2014/main" id="{9CA37B0B-C9F9-8DF4-005B-091AEA008127}"/>
                  </a:ext>
                </a:extLst>
              </p:cNvPr>
              <p:cNvSpPr/>
              <p:nvPr/>
            </p:nvSpPr>
            <p:spPr>
              <a:xfrm>
                <a:off x="887423" y="2935025"/>
                <a:ext cx="2340000" cy="3082000"/>
              </a:xfrm>
              <a:custGeom>
                <a:avLst/>
                <a:gdLst>
                  <a:gd name="connsiteX0" fmla="*/ 0 w 2340000"/>
                  <a:gd name="connsiteY0" fmla="*/ 0 h 3082000"/>
                  <a:gd name="connsiteX1" fmla="*/ 2340000 w 2340000"/>
                  <a:gd name="connsiteY1" fmla="*/ 0 h 3082000"/>
                  <a:gd name="connsiteX2" fmla="*/ 2340000 w 2340000"/>
                  <a:gd name="connsiteY2" fmla="*/ 2691992 h 3082000"/>
                  <a:gd name="connsiteX3" fmla="*/ 1949992 w 2340000"/>
                  <a:gd name="connsiteY3" fmla="*/ 3082000 h 3082000"/>
                  <a:gd name="connsiteX4" fmla="*/ 390008 w 2340000"/>
                  <a:gd name="connsiteY4" fmla="*/ 3082000 h 3082000"/>
                  <a:gd name="connsiteX5" fmla="*/ 0 w 2340000"/>
                  <a:gd name="connsiteY5" fmla="*/ 2691992 h 308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0000" h="3082000">
                    <a:moveTo>
                      <a:pt x="0" y="0"/>
                    </a:moveTo>
                    <a:lnTo>
                      <a:pt x="2340000" y="0"/>
                    </a:lnTo>
                    <a:lnTo>
                      <a:pt x="2340000" y="2691992"/>
                    </a:lnTo>
                    <a:cubicBezTo>
                      <a:pt x="2340000" y="2907387"/>
                      <a:pt x="2165387" y="3082000"/>
                      <a:pt x="1949992" y="3082000"/>
                    </a:cubicBezTo>
                    <a:lnTo>
                      <a:pt x="390008" y="3082000"/>
                    </a:lnTo>
                    <a:cubicBezTo>
                      <a:pt x="174613" y="3082000"/>
                      <a:pt x="0" y="2907387"/>
                      <a:pt x="0" y="2691992"/>
                    </a:cubicBezTo>
                    <a:close/>
                  </a:path>
                </a:pathLst>
              </a:custGeom>
              <a:gradFill>
                <a:gsLst>
                  <a:gs pos="89891">
                    <a:schemeClr val="bg1">
                      <a:lumMod val="95000"/>
                    </a:schemeClr>
                  </a:gs>
                  <a:gs pos="78628">
                    <a:schemeClr val="bg1"/>
                  </a:gs>
                  <a:gs pos="53000">
                    <a:schemeClr val="bg1"/>
                  </a:gs>
                  <a:gs pos="14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>
                <a:outerShdw blurRad="215900" dist="38100" dir="2700000" algn="tl" rotWithShape="0">
                  <a:schemeClr val="accent1">
                    <a:lumMod val="75000"/>
                    <a:alpha val="20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990E314-7D0B-429B-12E5-4EE8D990E7FA}"/>
                </a:ext>
              </a:extLst>
            </p:cNvPr>
            <p:cNvSpPr txBox="1"/>
            <p:nvPr/>
          </p:nvSpPr>
          <p:spPr>
            <a:xfrm>
              <a:off x="6708034" y="2509180"/>
              <a:ext cx="4764528" cy="1494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26983"/>
              <a:r>
                <a:rPr lang="de-DE" sz="162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Viele externe Bibliotheken und Programme</a:t>
              </a:r>
            </a:p>
            <a:p>
              <a:pPr defTabSz="826983"/>
              <a:r>
                <a:rPr lang="de-DE" sz="1628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Github</a:t>
              </a:r>
              <a:endParaRPr lang="de-DE" sz="1628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826983"/>
              <a:r>
                <a:rPr lang="de-DE" sz="1628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React</a:t>
              </a:r>
              <a:endParaRPr lang="de-DE" sz="1628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826983"/>
              <a:r>
                <a:rPr lang="de-DE" sz="162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Zeitmanagement</a:t>
              </a:r>
            </a:p>
            <a:p>
              <a:pPr defTabSz="826983"/>
              <a:r>
                <a:rPr lang="de-DE" sz="1628" dirty="0"/>
                <a:t>Teamprogrammierung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79981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D48238BB-BAFF-7171-95E8-FD4876EC71CE}"/>
              </a:ext>
            </a:extLst>
          </p:cNvPr>
          <p:cNvGrpSpPr/>
          <p:nvPr/>
        </p:nvGrpSpPr>
        <p:grpSpPr>
          <a:xfrm>
            <a:off x="362962" y="184729"/>
            <a:ext cx="5424670" cy="6057752"/>
            <a:chOff x="353405" y="184729"/>
            <a:chExt cx="5424670" cy="605775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19FB311-E547-4B31-B1EB-AC17DAFE6B40}"/>
                </a:ext>
              </a:extLst>
            </p:cNvPr>
            <p:cNvGrpSpPr/>
            <p:nvPr/>
          </p:nvGrpSpPr>
          <p:grpSpPr>
            <a:xfrm>
              <a:off x="353405" y="184729"/>
              <a:ext cx="5424670" cy="6057752"/>
              <a:chOff x="887423" y="1154723"/>
              <a:chExt cx="2340002" cy="4853029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917192A-9BBB-43DD-98D5-381816061561}"/>
                  </a:ext>
                </a:extLst>
              </p:cNvPr>
              <p:cNvSpPr/>
              <p:nvPr/>
            </p:nvSpPr>
            <p:spPr>
              <a:xfrm>
                <a:off x="1732617" y="1188860"/>
                <a:ext cx="1466240" cy="1778000"/>
              </a:xfrm>
              <a:custGeom>
                <a:avLst/>
                <a:gdLst>
                  <a:gd name="connsiteX0" fmla="*/ 0 w 1466240"/>
                  <a:gd name="connsiteY0" fmla="*/ 0 h 1778000"/>
                  <a:gd name="connsiteX1" fmla="*/ 1076232 w 1466240"/>
                  <a:gd name="connsiteY1" fmla="*/ 0 h 1778000"/>
                  <a:gd name="connsiteX2" fmla="*/ 1466240 w 1466240"/>
                  <a:gd name="connsiteY2" fmla="*/ 390008 h 1778000"/>
                  <a:gd name="connsiteX3" fmla="*/ 1466240 w 1466240"/>
                  <a:gd name="connsiteY3" fmla="*/ 1778000 h 1778000"/>
                  <a:gd name="connsiteX4" fmla="*/ 0 w 1466240"/>
                  <a:gd name="connsiteY4" fmla="*/ 1778000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240" h="1778000">
                    <a:moveTo>
                      <a:pt x="0" y="0"/>
                    </a:moveTo>
                    <a:lnTo>
                      <a:pt x="1076232" y="0"/>
                    </a:lnTo>
                    <a:cubicBezTo>
                      <a:pt x="1291627" y="0"/>
                      <a:pt x="1466240" y="174613"/>
                      <a:pt x="1466240" y="390008"/>
                    </a:cubicBezTo>
                    <a:lnTo>
                      <a:pt x="1466240" y="1778000"/>
                    </a:lnTo>
                    <a:lnTo>
                      <a:pt x="0" y="17780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55BC3E-F5FC-496B-8EBB-C4A7D2F81EF6}"/>
                  </a:ext>
                </a:extLst>
              </p:cNvPr>
              <p:cNvSpPr/>
              <p:nvPr/>
            </p:nvSpPr>
            <p:spPr>
              <a:xfrm>
                <a:off x="1142742" y="1166298"/>
                <a:ext cx="2084683" cy="4276620"/>
              </a:xfrm>
              <a:custGeom>
                <a:avLst/>
                <a:gdLst>
                  <a:gd name="connsiteX0" fmla="*/ 134691 w 2084683"/>
                  <a:gd name="connsiteY0" fmla="*/ 0 h 4434276"/>
                  <a:gd name="connsiteX1" fmla="*/ 1694675 w 2084683"/>
                  <a:gd name="connsiteY1" fmla="*/ 0 h 4434276"/>
                  <a:gd name="connsiteX2" fmla="*/ 2084683 w 2084683"/>
                  <a:gd name="connsiteY2" fmla="*/ 390008 h 4434276"/>
                  <a:gd name="connsiteX3" fmla="*/ 2084683 w 2084683"/>
                  <a:gd name="connsiteY3" fmla="*/ 4434276 h 4434276"/>
                  <a:gd name="connsiteX4" fmla="*/ 1939010 w 2084683"/>
                  <a:gd name="connsiteY4" fmla="*/ 3775208 h 4434276"/>
                  <a:gd name="connsiteX5" fmla="*/ 125858 w 2084683"/>
                  <a:gd name="connsiteY5" fmla="*/ 165766 h 4434276"/>
                  <a:gd name="connsiteX6" fmla="*/ 0 w 2084683"/>
                  <a:gd name="connsiteY6" fmla="*/ 25335 h 4434276"/>
                  <a:gd name="connsiteX7" fmla="*/ 56091 w 2084683"/>
                  <a:gd name="connsiteY7" fmla="*/ 7924 h 4434276"/>
                  <a:gd name="connsiteX8" fmla="*/ 134691 w 2084683"/>
                  <a:gd name="connsiteY8" fmla="*/ 0 h 4434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4683" h="4434276">
                    <a:moveTo>
                      <a:pt x="134691" y="0"/>
                    </a:moveTo>
                    <a:lnTo>
                      <a:pt x="1694675" y="0"/>
                    </a:lnTo>
                    <a:cubicBezTo>
                      <a:pt x="1910070" y="0"/>
                      <a:pt x="2084683" y="174613"/>
                      <a:pt x="2084683" y="390008"/>
                    </a:cubicBezTo>
                    <a:lnTo>
                      <a:pt x="2084683" y="4434276"/>
                    </a:lnTo>
                    <a:lnTo>
                      <a:pt x="1939010" y="3775208"/>
                    </a:lnTo>
                    <a:cubicBezTo>
                      <a:pt x="1664614" y="2601826"/>
                      <a:pt x="1288604" y="1496187"/>
                      <a:pt x="125858" y="165766"/>
                    </a:cubicBezTo>
                    <a:lnTo>
                      <a:pt x="0" y="25335"/>
                    </a:lnTo>
                    <a:lnTo>
                      <a:pt x="56091" y="7924"/>
                    </a:lnTo>
                    <a:cubicBezTo>
                      <a:pt x="81480" y="2729"/>
                      <a:pt x="107767" y="0"/>
                      <a:pt x="134691" y="0"/>
                    </a:cubicBezTo>
                    <a:close/>
                  </a:path>
                </a:pathLst>
              </a:custGeom>
              <a:solidFill>
                <a:srgbClr val="7EAF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>
                  <a:solidFill>
                    <a:srgbClr val="9B69FF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32CCAA3-E59E-4EFB-88EC-4B4973BA236E}"/>
                  </a:ext>
                </a:extLst>
              </p:cNvPr>
              <p:cNvSpPr/>
              <p:nvPr/>
            </p:nvSpPr>
            <p:spPr>
              <a:xfrm>
                <a:off x="887423" y="1154723"/>
                <a:ext cx="873760" cy="1778000"/>
              </a:xfrm>
              <a:custGeom>
                <a:avLst/>
                <a:gdLst>
                  <a:gd name="connsiteX0" fmla="*/ 390008 w 873760"/>
                  <a:gd name="connsiteY0" fmla="*/ 0 h 1778000"/>
                  <a:gd name="connsiteX1" fmla="*/ 873760 w 873760"/>
                  <a:gd name="connsiteY1" fmla="*/ 0 h 1778000"/>
                  <a:gd name="connsiteX2" fmla="*/ 873760 w 873760"/>
                  <a:gd name="connsiteY2" fmla="*/ 1778000 h 1778000"/>
                  <a:gd name="connsiteX3" fmla="*/ 0 w 873760"/>
                  <a:gd name="connsiteY3" fmla="*/ 1778000 h 1778000"/>
                  <a:gd name="connsiteX4" fmla="*/ 0 w 873760"/>
                  <a:gd name="connsiteY4" fmla="*/ 390008 h 1778000"/>
                  <a:gd name="connsiteX5" fmla="*/ 390008 w 873760"/>
                  <a:gd name="connsiteY5" fmla="*/ 0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760" h="1778000">
                    <a:moveTo>
                      <a:pt x="390008" y="0"/>
                    </a:moveTo>
                    <a:lnTo>
                      <a:pt x="873760" y="0"/>
                    </a:lnTo>
                    <a:lnTo>
                      <a:pt x="873760" y="1778000"/>
                    </a:lnTo>
                    <a:lnTo>
                      <a:pt x="0" y="1778000"/>
                    </a:lnTo>
                    <a:lnTo>
                      <a:pt x="0" y="390008"/>
                    </a:lnTo>
                    <a:cubicBezTo>
                      <a:pt x="0" y="174613"/>
                      <a:pt x="174613" y="0"/>
                      <a:pt x="390008" y="0"/>
                    </a:cubicBezTo>
                    <a:close/>
                  </a:path>
                </a:pathLst>
              </a:custGeom>
              <a:solidFill>
                <a:srgbClr val="011D4B"/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A5BCE4C-EBAD-425F-ADCD-1D62E3211B4E}"/>
                  </a:ext>
                </a:extLst>
              </p:cNvPr>
              <p:cNvSpPr txBox="1"/>
              <p:nvPr/>
            </p:nvSpPr>
            <p:spPr>
              <a:xfrm>
                <a:off x="982651" y="3112113"/>
                <a:ext cx="20552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</a:rPr>
                  <a:t>Lorem ipsum dolor sit amet, consectetuer adipiscing elit. Maecenas porttitor congue massa. Fusce posuere, magna sed</a:t>
                </a:r>
                <a:r>
                  <a:rPr lang="en-IN" sz="1000" dirty="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</a:rPr>
                  <a:t>.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BEE527E-BBC3-4AD8-BA77-BC6E48275D0E}"/>
                  </a:ext>
                </a:extLst>
              </p:cNvPr>
              <p:cNvSpPr/>
              <p:nvPr/>
            </p:nvSpPr>
            <p:spPr>
              <a:xfrm>
                <a:off x="887423" y="5065986"/>
                <a:ext cx="2340000" cy="525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0A85F18-F938-4482-BF4B-1CBA37805B9D}"/>
                  </a:ext>
                </a:extLst>
              </p:cNvPr>
              <p:cNvSpPr txBox="1"/>
              <p:nvPr/>
            </p:nvSpPr>
            <p:spPr>
              <a:xfrm>
                <a:off x="1981701" y="1930792"/>
                <a:ext cx="1166648" cy="27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b="1" dirty="0" err="1">
                    <a:latin typeface="Montserrat" panose="00000500000000000000" pitchFamily="2" charset="0"/>
                  </a:rPr>
                  <a:t>Ausgangssituation</a:t>
                </a:r>
                <a:endParaRPr lang="en-IN" sz="1600" b="1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E41C08-2D38-4DE9-86D7-048A94876FBC}"/>
                  </a:ext>
                </a:extLst>
              </p:cNvPr>
              <p:cNvSpPr/>
              <p:nvPr/>
            </p:nvSpPr>
            <p:spPr>
              <a:xfrm>
                <a:off x="887423" y="2925752"/>
                <a:ext cx="2340000" cy="3082000"/>
              </a:xfrm>
              <a:custGeom>
                <a:avLst/>
                <a:gdLst>
                  <a:gd name="connsiteX0" fmla="*/ 0 w 2340000"/>
                  <a:gd name="connsiteY0" fmla="*/ 0 h 3082000"/>
                  <a:gd name="connsiteX1" fmla="*/ 2340000 w 2340000"/>
                  <a:gd name="connsiteY1" fmla="*/ 0 h 3082000"/>
                  <a:gd name="connsiteX2" fmla="*/ 2340000 w 2340000"/>
                  <a:gd name="connsiteY2" fmla="*/ 2691992 h 3082000"/>
                  <a:gd name="connsiteX3" fmla="*/ 1949992 w 2340000"/>
                  <a:gd name="connsiteY3" fmla="*/ 3082000 h 3082000"/>
                  <a:gd name="connsiteX4" fmla="*/ 390008 w 2340000"/>
                  <a:gd name="connsiteY4" fmla="*/ 3082000 h 3082000"/>
                  <a:gd name="connsiteX5" fmla="*/ 0 w 2340000"/>
                  <a:gd name="connsiteY5" fmla="*/ 2691992 h 308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0000" h="3082000">
                    <a:moveTo>
                      <a:pt x="0" y="0"/>
                    </a:moveTo>
                    <a:lnTo>
                      <a:pt x="2340000" y="0"/>
                    </a:lnTo>
                    <a:lnTo>
                      <a:pt x="2340000" y="2691992"/>
                    </a:lnTo>
                    <a:cubicBezTo>
                      <a:pt x="2340000" y="2907387"/>
                      <a:pt x="2165387" y="3082000"/>
                      <a:pt x="1949992" y="3082000"/>
                    </a:cubicBezTo>
                    <a:lnTo>
                      <a:pt x="390008" y="3082000"/>
                    </a:lnTo>
                    <a:cubicBezTo>
                      <a:pt x="174613" y="3082000"/>
                      <a:pt x="0" y="2907387"/>
                      <a:pt x="0" y="2691992"/>
                    </a:cubicBezTo>
                    <a:close/>
                  </a:path>
                </a:pathLst>
              </a:custGeom>
              <a:gradFill>
                <a:gsLst>
                  <a:gs pos="89891">
                    <a:schemeClr val="bg1">
                      <a:lumMod val="95000"/>
                    </a:schemeClr>
                  </a:gs>
                  <a:gs pos="78628">
                    <a:schemeClr val="bg1"/>
                  </a:gs>
                  <a:gs pos="53000">
                    <a:schemeClr val="bg1"/>
                  </a:gs>
                  <a:gs pos="14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>
                <a:outerShdw blurRad="215900" dist="38100" dir="2700000" algn="tl" rotWithShape="0">
                  <a:schemeClr val="accent1">
                    <a:lumMod val="75000"/>
                    <a:alpha val="20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6D8BAD7A-1173-2545-691B-86C01833C06F}"/>
                </a:ext>
              </a:extLst>
            </p:cNvPr>
            <p:cNvSpPr txBox="1"/>
            <p:nvPr/>
          </p:nvSpPr>
          <p:spPr>
            <a:xfrm>
              <a:off x="588334" y="2507150"/>
              <a:ext cx="5143542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dirty="0"/>
                <a:t>Kaum Kenntnisse in Python </a:t>
              </a:r>
            </a:p>
            <a:p>
              <a:r>
                <a:rPr lang="de-DE" dirty="0"/>
                <a:t>Keine Erfahrungen zu:</a:t>
              </a:r>
            </a:p>
            <a:p>
              <a:pPr lvl="1"/>
              <a:r>
                <a:rPr lang="de-DE" dirty="0" err="1"/>
                <a:t>React</a:t>
              </a:r>
              <a:endParaRPr lang="de-DE" dirty="0"/>
            </a:p>
            <a:p>
              <a:pPr lvl="1"/>
              <a:r>
                <a:rPr lang="de-DE" dirty="0"/>
                <a:t>XML </a:t>
              </a:r>
            </a:p>
            <a:p>
              <a:pPr lvl="1"/>
              <a:r>
                <a:rPr lang="de-DE" dirty="0"/>
                <a:t>Schnittstellenprogrammierung</a:t>
              </a:r>
            </a:p>
          </p:txBody>
        </p:sp>
      </p:grpSp>
      <p:pic>
        <p:nvPicPr>
          <p:cNvPr id="92" name="Grafik 91" descr="Wiedergabe Silhouette">
            <a:extLst>
              <a:ext uri="{FF2B5EF4-FFF2-40B4-BE49-F238E27FC236}">
                <a16:creationId xmlns:a16="http://schemas.microsoft.com/office/drawing/2014/main" id="{03B7E0EB-71EE-BA47-73BD-F3FF0FA6E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165" y="714631"/>
            <a:ext cx="1160220" cy="1160220"/>
          </a:xfrm>
          <a:prstGeom prst="rect">
            <a:avLst/>
          </a:prstGeom>
        </p:spPr>
      </p:pic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AD8B7282-6F47-7526-A131-CD29BC871F23}"/>
              </a:ext>
            </a:extLst>
          </p:cNvPr>
          <p:cNvGrpSpPr/>
          <p:nvPr/>
        </p:nvGrpSpPr>
        <p:grpSpPr>
          <a:xfrm>
            <a:off x="6403743" y="199177"/>
            <a:ext cx="5424670" cy="6069327"/>
            <a:chOff x="6554745" y="184729"/>
            <a:chExt cx="5424670" cy="6069327"/>
          </a:xfrm>
        </p:grpSpPr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2055E3B2-17CB-22AF-4190-99CF3B6E51C1}"/>
                </a:ext>
              </a:extLst>
            </p:cNvPr>
            <p:cNvGrpSpPr/>
            <p:nvPr/>
          </p:nvGrpSpPr>
          <p:grpSpPr>
            <a:xfrm>
              <a:off x="6554745" y="184729"/>
              <a:ext cx="5424670" cy="6069327"/>
              <a:chOff x="6462007" y="165897"/>
              <a:chExt cx="5424670" cy="6069327"/>
            </a:xfrm>
          </p:grpSpPr>
          <p:grpSp>
            <p:nvGrpSpPr>
              <p:cNvPr id="21" name="Group 38">
                <a:extLst>
                  <a:ext uri="{FF2B5EF4-FFF2-40B4-BE49-F238E27FC236}">
                    <a16:creationId xmlns:a16="http://schemas.microsoft.com/office/drawing/2014/main" id="{94E6838C-17D2-35A3-1E80-86A8748CE896}"/>
                  </a:ext>
                </a:extLst>
              </p:cNvPr>
              <p:cNvGrpSpPr/>
              <p:nvPr/>
            </p:nvGrpSpPr>
            <p:grpSpPr>
              <a:xfrm>
                <a:off x="6462007" y="165897"/>
                <a:ext cx="5424670" cy="6069327"/>
                <a:chOff x="887423" y="1154723"/>
                <a:chExt cx="2340002" cy="4862302"/>
              </a:xfrm>
            </p:grpSpPr>
            <p:sp>
              <p:nvSpPr>
                <p:cNvPr id="23" name="Freeform: Shape 19">
                  <a:extLst>
                    <a:ext uri="{FF2B5EF4-FFF2-40B4-BE49-F238E27FC236}">
                      <a16:creationId xmlns:a16="http://schemas.microsoft.com/office/drawing/2014/main" id="{95F7B1B7-DF14-5CC8-B93F-D029DBB41C73}"/>
                    </a:ext>
                  </a:extLst>
                </p:cNvPr>
                <p:cNvSpPr/>
                <p:nvPr/>
              </p:nvSpPr>
              <p:spPr>
                <a:xfrm>
                  <a:off x="1759967" y="1160484"/>
                  <a:ext cx="1466240" cy="1778000"/>
                </a:xfrm>
                <a:custGeom>
                  <a:avLst/>
                  <a:gdLst>
                    <a:gd name="connsiteX0" fmla="*/ 0 w 1466240"/>
                    <a:gd name="connsiteY0" fmla="*/ 0 h 1778000"/>
                    <a:gd name="connsiteX1" fmla="*/ 1076232 w 1466240"/>
                    <a:gd name="connsiteY1" fmla="*/ 0 h 1778000"/>
                    <a:gd name="connsiteX2" fmla="*/ 1466240 w 1466240"/>
                    <a:gd name="connsiteY2" fmla="*/ 390008 h 1778000"/>
                    <a:gd name="connsiteX3" fmla="*/ 1466240 w 1466240"/>
                    <a:gd name="connsiteY3" fmla="*/ 1778000 h 1778000"/>
                    <a:gd name="connsiteX4" fmla="*/ 0 w 1466240"/>
                    <a:gd name="connsiteY4" fmla="*/ 1778000 h 177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6240" h="1778000">
                      <a:moveTo>
                        <a:pt x="0" y="0"/>
                      </a:moveTo>
                      <a:lnTo>
                        <a:pt x="1076232" y="0"/>
                      </a:lnTo>
                      <a:cubicBezTo>
                        <a:pt x="1291627" y="0"/>
                        <a:pt x="1466240" y="174613"/>
                        <a:pt x="1466240" y="390008"/>
                      </a:cubicBezTo>
                      <a:lnTo>
                        <a:pt x="1466240" y="1778000"/>
                      </a:lnTo>
                      <a:lnTo>
                        <a:pt x="0" y="1778000"/>
                      </a:lnTo>
                      <a:close/>
                    </a:path>
                  </a:pathLst>
                </a:custGeom>
                <a:solidFill>
                  <a:srgbClr val="0066CC">
                    <a:alpha val="89804"/>
                  </a:srgbClr>
                </a:solidFill>
                <a:ln>
                  <a:noFill/>
                </a:ln>
                <a:effectLst>
                  <a:outerShdw blurRad="1905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5" name="Freeform: Shape 26">
                  <a:extLst>
                    <a:ext uri="{FF2B5EF4-FFF2-40B4-BE49-F238E27FC236}">
                      <a16:creationId xmlns:a16="http://schemas.microsoft.com/office/drawing/2014/main" id="{76D906A2-FEDF-97DA-436E-37D6982ECF3A}"/>
                    </a:ext>
                  </a:extLst>
                </p:cNvPr>
                <p:cNvSpPr/>
                <p:nvPr/>
              </p:nvSpPr>
              <p:spPr>
                <a:xfrm>
                  <a:off x="1142742" y="1166298"/>
                  <a:ext cx="2084683" cy="4276620"/>
                </a:xfrm>
                <a:custGeom>
                  <a:avLst/>
                  <a:gdLst>
                    <a:gd name="connsiteX0" fmla="*/ 134691 w 2084683"/>
                    <a:gd name="connsiteY0" fmla="*/ 0 h 4434276"/>
                    <a:gd name="connsiteX1" fmla="*/ 1694675 w 2084683"/>
                    <a:gd name="connsiteY1" fmla="*/ 0 h 4434276"/>
                    <a:gd name="connsiteX2" fmla="*/ 2084683 w 2084683"/>
                    <a:gd name="connsiteY2" fmla="*/ 390008 h 4434276"/>
                    <a:gd name="connsiteX3" fmla="*/ 2084683 w 2084683"/>
                    <a:gd name="connsiteY3" fmla="*/ 4434276 h 4434276"/>
                    <a:gd name="connsiteX4" fmla="*/ 1939010 w 2084683"/>
                    <a:gd name="connsiteY4" fmla="*/ 3775208 h 4434276"/>
                    <a:gd name="connsiteX5" fmla="*/ 125858 w 2084683"/>
                    <a:gd name="connsiteY5" fmla="*/ 165766 h 4434276"/>
                    <a:gd name="connsiteX6" fmla="*/ 0 w 2084683"/>
                    <a:gd name="connsiteY6" fmla="*/ 25335 h 4434276"/>
                    <a:gd name="connsiteX7" fmla="*/ 56091 w 2084683"/>
                    <a:gd name="connsiteY7" fmla="*/ 7924 h 4434276"/>
                    <a:gd name="connsiteX8" fmla="*/ 134691 w 2084683"/>
                    <a:gd name="connsiteY8" fmla="*/ 0 h 4434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4683" h="4434276">
                      <a:moveTo>
                        <a:pt x="134691" y="0"/>
                      </a:moveTo>
                      <a:lnTo>
                        <a:pt x="1694675" y="0"/>
                      </a:lnTo>
                      <a:cubicBezTo>
                        <a:pt x="1910070" y="0"/>
                        <a:pt x="2084683" y="174613"/>
                        <a:pt x="2084683" y="390008"/>
                      </a:cubicBezTo>
                      <a:lnTo>
                        <a:pt x="2084683" y="4434276"/>
                      </a:lnTo>
                      <a:lnTo>
                        <a:pt x="1939010" y="3775208"/>
                      </a:lnTo>
                      <a:cubicBezTo>
                        <a:pt x="1664614" y="2601826"/>
                        <a:pt x="1288604" y="1496187"/>
                        <a:pt x="125858" y="165766"/>
                      </a:cubicBezTo>
                      <a:lnTo>
                        <a:pt x="0" y="25335"/>
                      </a:lnTo>
                      <a:lnTo>
                        <a:pt x="56091" y="7924"/>
                      </a:lnTo>
                      <a:cubicBezTo>
                        <a:pt x="81480" y="2729"/>
                        <a:pt x="107767" y="0"/>
                        <a:pt x="134691" y="0"/>
                      </a:cubicBezTo>
                      <a:close/>
                    </a:path>
                  </a:pathLst>
                </a:custGeom>
                <a:solidFill>
                  <a:srgbClr val="8CB7FE">
                    <a:alpha val="8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dirty="0">
                    <a:solidFill>
                      <a:srgbClr val="9B69FF"/>
                    </a:solidFill>
                  </a:endParaRPr>
                </a:p>
              </p:txBody>
            </p:sp>
            <p:sp>
              <p:nvSpPr>
                <p:cNvPr id="26" name="Freeform: Shape 21">
                  <a:extLst>
                    <a:ext uri="{FF2B5EF4-FFF2-40B4-BE49-F238E27FC236}">
                      <a16:creationId xmlns:a16="http://schemas.microsoft.com/office/drawing/2014/main" id="{B3C00F76-5B49-FF9B-6FE5-D65A749915B5}"/>
                    </a:ext>
                  </a:extLst>
                </p:cNvPr>
                <p:cNvSpPr/>
                <p:nvPr/>
              </p:nvSpPr>
              <p:spPr>
                <a:xfrm>
                  <a:off x="887423" y="1154723"/>
                  <a:ext cx="873760" cy="1778000"/>
                </a:xfrm>
                <a:custGeom>
                  <a:avLst/>
                  <a:gdLst>
                    <a:gd name="connsiteX0" fmla="*/ 390008 w 873760"/>
                    <a:gd name="connsiteY0" fmla="*/ 0 h 1778000"/>
                    <a:gd name="connsiteX1" fmla="*/ 873760 w 873760"/>
                    <a:gd name="connsiteY1" fmla="*/ 0 h 1778000"/>
                    <a:gd name="connsiteX2" fmla="*/ 873760 w 873760"/>
                    <a:gd name="connsiteY2" fmla="*/ 1778000 h 1778000"/>
                    <a:gd name="connsiteX3" fmla="*/ 0 w 873760"/>
                    <a:gd name="connsiteY3" fmla="*/ 1778000 h 1778000"/>
                    <a:gd name="connsiteX4" fmla="*/ 0 w 873760"/>
                    <a:gd name="connsiteY4" fmla="*/ 390008 h 1778000"/>
                    <a:gd name="connsiteX5" fmla="*/ 390008 w 873760"/>
                    <a:gd name="connsiteY5" fmla="*/ 0 h 177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3760" h="1778000">
                      <a:moveTo>
                        <a:pt x="390008" y="0"/>
                      </a:moveTo>
                      <a:lnTo>
                        <a:pt x="873760" y="0"/>
                      </a:lnTo>
                      <a:lnTo>
                        <a:pt x="873760" y="1778000"/>
                      </a:lnTo>
                      <a:lnTo>
                        <a:pt x="0" y="1778000"/>
                      </a:lnTo>
                      <a:lnTo>
                        <a:pt x="0" y="390008"/>
                      </a:lnTo>
                      <a:cubicBezTo>
                        <a:pt x="0" y="174613"/>
                        <a:pt x="174613" y="0"/>
                        <a:pt x="390008" y="0"/>
                      </a:cubicBezTo>
                      <a:close/>
                    </a:path>
                  </a:pathLst>
                </a:custGeom>
                <a:solidFill>
                  <a:srgbClr val="011D4B"/>
                </a:solidFill>
                <a:ln>
                  <a:noFill/>
                </a:ln>
                <a:effectLst>
                  <a:outerShdw blurRad="1905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" name="TextBox 33">
                  <a:extLst>
                    <a:ext uri="{FF2B5EF4-FFF2-40B4-BE49-F238E27FC236}">
                      <a16:creationId xmlns:a16="http://schemas.microsoft.com/office/drawing/2014/main" id="{BB9AF775-924F-9919-7411-9B71FD4BBA5A}"/>
                    </a:ext>
                  </a:extLst>
                </p:cNvPr>
                <p:cNvSpPr txBox="1"/>
                <p:nvPr/>
              </p:nvSpPr>
              <p:spPr>
                <a:xfrm>
                  <a:off x="982651" y="3112113"/>
                  <a:ext cx="205524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dirty="0">
                      <a:solidFill>
                        <a:schemeClr val="bg1">
                          <a:lumMod val="65000"/>
                        </a:schemeClr>
                      </a:solidFill>
                      <a:latin typeface="Montserrat" panose="00000500000000000000" pitchFamily="2" charset="0"/>
                    </a:rPr>
                    <a:t>Lorem ipsum dolor sit amet, consectetuer adipiscing elit. Maecenas porttitor congue massa. Fusce posuere, magna sed</a:t>
                  </a:r>
                  <a:r>
                    <a:rPr lang="en-IN" sz="1000" dirty="0">
                      <a:solidFill>
                        <a:schemeClr val="bg1">
                          <a:lumMod val="65000"/>
                        </a:schemeClr>
                      </a:solidFill>
                      <a:latin typeface="Montserrat" panose="00000500000000000000" pitchFamily="2" charset="0"/>
                    </a:rPr>
                    <a:t>.</a:t>
                  </a:r>
                </a:p>
              </p:txBody>
            </p:sp>
            <p:sp>
              <p:nvSpPr>
                <p:cNvPr id="30" name="Rectangle 34">
                  <a:extLst>
                    <a:ext uri="{FF2B5EF4-FFF2-40B4-BE49-F238E27FC236}">
                      <a16:creationId xmlns:a16="http://schemas.microsoft.com/office/drawing/2014/main" id="{CAACC0CC-F426-9E41-D43E-FF127AF1EFED}"/>
                    </a:ext>
                  </a:extLst>
                </p:cNvPr>
                <p:cNvSpPr/>
                <p:nvPr/>
              </p:nvSpPr>
              <p:spPr>
                <a:xfrm>
                  <a:off x="887423" y="5065986"/>
                  <a:ext cx="2340000" cy="525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8" name="TextBox 31">
                  <a:extLst>
                    <a:ext uri="{FF2B5EF4-FFF2-40B4-BE49-F238E27FC236}">
                      <a16:creationId xmlns:a16="http://schemas.microsoft.com/office/drawing/2014/main" id="{0BBD7EC0-1FF8-978C-16EC-DDA6F0870C11}"/>
                    </a:ext>
                  </a:extLst>
                </p:cNvPr>
                <p:cNvSpPr txBox="1"/>
                <p:nvPr/>
              </p:nvSpPr>
              <p:spPr>
                <a:xfrm>
                  <a:off x="1954501" y="1930792"/>
                  <a:ext cx="1166648" cy="2712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600" b="1" dirty="0">
                      <a:latin typeface="Montserrat" panose="00000500000000000000" pitchFamily="2" charset="0"/>
                    </a:rPr>
                    <a:t>Learning Outcomes</a:t>
                  </a:r>
                </a:p>
              </p:txBody>
            </p:sp>
            <p:sp>
              <p:nvSpPr>
                <p:cNvPr id="79" name="Freeform: Shape 23">
                  <a:extLst>
                    <a:ext uri="{FF2B5EF4-FFF2-40B4-BE49-F238E27FC236}">
                      <a16:creationId xmlns:a16="http://schemas.microsoft.com/office/drawing/2014/main" id="{12B99784-D5C9-F79B-619C-3C2A663A9490}"/>
                    </a:ext>
                  </a:extLst>
                </p:cNvPr>
                <p:cNvSpPr/>
                <p:nvPr/>
              </p:nvSpPr>
              <p:spPr>
                <a:xfrm>
                  <a:off x="887423" y="2935025"/>
                  <a:ext cx="2340000" cy="3082000"/>
                </a:xfrm>
                <a:custGeom>
                  <a:avLst/>
                  <a:gdLst>
                    <a:gd name="connsiteX0" fmla="*/ 0 w 2340000"/>
                    <a:gd name="connsiteY0" fmla="*/ 0 h 3082000"/>
                    <a:gd name="connsiteX1" fmla="*/ 2340000 w 2340000"/>
                    <a:gd name="connsiteY1" fmla="*/ 0 h 3082000"/>
                    <a:gd name="connsiteX2" fmla="*/ 2340000 w 2340000"/>
                    <a:gd name="connsiteY2" fmla="*/ 2691992 h 3082000"/>
                    <a:gd name="connsiteX3" fmla="*/ 1949992 w 2340000"/>
                    <a:gd name="connsiteY3" fmla="*/ 3082000 h 3082000"/>
                    <a:gd name="connsiteX4" fmla="*/ 390008 w 2340000"/>
                    <a:gd name="connsiteY4" fmla="*/ 3082000 h 3082000"/>
                    <a:gd name="connsiteX5" fmla="*/ 0 w 2340000"/>
                    <a:gd name="connsiteY5" fmla="*/ 2691992 h 308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0000" h="3082000">
                      <a:moveTo>
                        <a:pt x="0" y="0"/>
                      </a:moveTo>
                      <a:lnTo>
                        <a:pt x="2340000" y="0"/>
                      </a:lnTo>
                      <a:lnTo>
                        <a:pt x="2340000" y="2691992"/>
                      </a:lnTo>
                      <a:cubicBezTo>
                        <a:pt x="2340000" y="2907387"/>
                        <a:pt x="2165387" y="3082000"/>
                        <a:pt x="1949992" y="3082000"/>
                      </a:cubicBezTo>
                      <a:lnTo>
                        <a:pt x="390008" y="3082000"/>
                      </a:lnTo>
                      <a:cubicBezTo>
                        <a:pt x="174613" y="3082000"/>
                        <a:pt x="0" y="2907387"/>
                        <a:pt x="0" y="2691992"/>
                      </a:cubicBezTo>
                      <a:close/>
                    </a:path>
                  </a:pathLst>
                </a:custGeom>
                <a:gradFill>
                  <a:gsLst>
                    <a:gs pos="89891">
                      <a:schemeClr val="bg1">
                        <a:lumMod val="95000"/>
                      </a:schemeClr>
                    </a:gs>
                    <a:gs pos="78628">
                      <a:schemeClr val="bg1"/>
                    </a:gs>
                    <a:gs pos="53000">
                      <a:schemeClr val="bg1"/>
                    </a:gs>
                    <a:gs pos="14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ffectLst>
                  <a:outerShdw blurRad="215900" dist="38100" dir="2700000" algn="tl" rotWithShape="0">
                    <a:schemeClr val="accent1">
                      <a:lumMod val="75000"/>
                      <a:alpha val="20000"/>
                    </a:scheme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44DB51B-8ED0-3E15-A8AD-4A0C801131AF}"/>
                  </a:ext>
                </a:extLst>
              </p:cNvPr>
              <p:cNvSpPr txBox="1"/>
              <p:nvPr/>
            </p:nvSpPr>
            <p:spPr>
              <a:xfrm>
                <a:off x="6708034" y="2509180"/>
                <a:ext cx="4764528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dirty="0"/>
                  <a:t>Grundkenntnisse in Python verfestigen</a:t>
                </a:r>
              </a:p>
              <a:p>
                <a:r>
                  <a:rPr lang="de-DE" dirty="0"/>
                  <a:t>Datenbankverwendung</a:t>
                </a:r>
              </a:p>
              <a:p>
                <a:r>
                  <a:rPr lang="de-DE" dirty="0"/>
                  <a:t>Datentypen</a:t>
                </a:r>
              </a:p>
              <a:p>
                <a:r>
                  <a:rPr lang="de-DE" dirty="0" err="1"/>
                  <a:t>Typescript</a:t>
                </a:r>
                <a:endParaRPr lang="de-DE" dirty="0"/>
              </a:p>
              <a:p>
                <a:r>
                  <a:rPr lang="de-DE" dirty="0"/>
                  <a:t>Framework </a:t>
                </a:r>
                <a:r>
                  <a:rPr lang="de-DE" dirty="0" err="1"/>
                  <a:t>React</a:t>
                </a:r>
                <a:endParaRPr lang="de-DE" dirty="0"/>
              </a:p>
              <a:p>
                <a:r>
                  <a:rPr lang="de-DE" dirty="0"/>
                  <a:t>Schnittstellenprogrammierung von Python und </a:t>
                </a:r>
                <a:r>
                  <a:rPr lang="de-DE" dirty="0" err="1"/>
                  <a:t>React</a:t>
                </a:r>
                <a:endParaRPr lang="de-DE" dirty="0"/>
              </a:p>
              <a:p>
                <a:r>
                  <a:rPr lang="de-DE" dirty="0"/>
                  <a:t>Teamprogrammierung</a:t>
                </a:r>
              </a:p>
              <a:p>
                <a:r>
                  <a:rPr lang="de-DE" dirty="0"/>
                  <a:t>Zeitmanagement von Programmierprojekten</a:t>
                </a:r>
              </a:p>
            </p:txBody>
          </p:sp>
        </p:grpSp>
        <p:pic>
          <p:nvPicPr>
            <p:cNvPr id="94" name="Grafik 93" descr="Kennzeichen Silhouette">
              <a:extLst>
                <a:ext uri="{FF2B5EF4-FFF2-40B4-BE49-F238E27FC236}">
                  <a16:creationId xmlns:a16="http://schemas.microsoft.com/office/drawing/2014/main" id="{C0734075-981F-50B3-6ECA-75A340CCC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34276" y="724735"/>
              <a:ext cx="1187486" cy="1187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8270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Breitbild</PresentationFormat>
  <Paragraphs>69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7" baseType="lpstr">
      <vt:lpstr>Arial</vt:lpstr>
      <vt:lpstr>Avenir</vt:lpstr>
      <vt:lpstr>Calibri</vt:lpstr>
      <vt:lpstr>Calibri Light</vt:lpstr>
      <vt:lpstr>Montserrat</vt:lpstr>
      <vt:lpstr>Montserrat Black</vt:lpstr>
      <vt:lpstr>Montserrat ExtraLight</vt:lpstr>
      <vt:lpstr>Montserrat Light</vt:lpstr>
      <vt:lpstr>Montserrat Medium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Emily Haaf</dc:creator>
  <cp:lastModifiedBy>Emily Haaf</cp:lastModifiedBy>
  <cp:revision>9</cp:revision>
  <dcterms:created xsi:type="dcterms:W3CDTF">2024-02-08T19:36:56Z</dcterms:created>
  <dcterms:modified xsi:type="dcterms:W3CDTF">2024-02-11T12:54:33Z</dcterms:modified>
</cp:coreProperties>
</file>