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56" r:id="rId4"/>
    <p:sldId id="257" r:id="rId5"/>
    <p:sldId id="259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6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6FD2-16BE-34F7-2325-377442E10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D9D0D-DFEF-327A-4759-708C8C85B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FB4C3-C748-4C3A-E064-B9084ECC6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8C60-2B3A-4A3C-BB70-307DE64E2DB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D3816-0EBC-FACC-9B29-59FE226CD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A11C5-7614-1DF8-437C-6D179CCF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DE08-BAA5-4701-B943-F0C3037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4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B0AE6-3F6F-A7C4-4C4B-14237A312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A57FD-0CF8-A4F3-AAAE-2F6AA0B29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EDC27-FC40-481C-BEE6-82D48E8F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8C60-2B3A-4A3C-BB70-307DE64E2DB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C4202-1AD5-49F8-B8B6-20A1530C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43876-7835-F21F-C999-8E905395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DE08-BAA5-4701-B943-F0C3037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C475E-AF62-18E4-BAB7-25B5B9E76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1431C-23CF-A855-F0E9-18F7067A6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8F584-9859-2EC6-7B13-3A73167E1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8C60-2B3A-4A3C-BB70-307DE64E2DB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44D91-5172-6F7A-F766-21326B15C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37D6D-BA3B-2FF7-075F-BAF8D6A3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DE08-BAA5-4701-B943-F0C3037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8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5CDF-4298-6928-42BE-6E052805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0AA7F-E176-B082-B806-6530642FF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1B2B2-8DC0-BB8F-C19B-621EA270A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8C60-2B3A-4A3C-BB70-307DE64E2DB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ABFD4-A083-E38A-900B-60555095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A18F9-EC0B-0CF3-3F36-EECFBC50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DE08-BAA5-4701-B943-F0C3037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1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E716-BBD0-967F-E54C-616E3AB57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CDFB8-8A0D-43BE-18EB-7192A599D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0ED02-B006-0BBD-3B98-F594A6F4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8C60-2B3A-4A3C-BB70-307DE64E2DB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15494-5A92-364F-2AA3-E7C2ECB8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D847D-7776-6FE9-41AB-943A00C2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DE08-BAA5-4701-B943-F0C3037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4C37F-B0B4-18B8-892E-0555E4A50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65142-AAD5-5E9D-F561-F78BBCD1B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F0704-3C8C-5A79-EA0C-6AF44A923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FAD1A-BA52-20EB-109C-400EF58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8C60-2B3A-4A3C-BB70-307DE64E2DB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86E2A-EAC2-A37B-25CD-AA12BA27B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03C7D-0855-9B9F-A82D-6D394E405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DE08-BAA5-4701-B943-F0C3037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0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8625-2084-B6D5-487D-CA9EED53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42D5E-FD75-F4C9-ECD4-E90C272FF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92BD3-8FAF-9B91-88B2-2E03FD8B3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C8EC5-A8CD-1575-2714-1B0527CA5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F9FB8-CB4D-F4FD-A448-DD6EDA03C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FF7A2-90CA-8BA0-5EAB-E50B672D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8C60-2B3A-4A3C-BB70-307DE64E2DB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89DFE-1ACA-D551-C113-0874000F6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024027-F575-EE2B-99E4-645ACCAD2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DE08-BAA5-4701-B943-F0C3037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8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E5E41-CC44-1513-AC02-4062FB7B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B97F6-65BB-581D-BC4F-23838DD8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8C60-2B3A-4A3C-BB70-307DE64E2DB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E1B0A-89A4-7556-6034-C2AD3183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72270-C02C-BF8B-0936-AB68D2A2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DE08-BAA5-4701-B943-F0C3037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0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6E482-1C15-1413-D2A2-CF6D893A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8C60-2B3A-4A3C-BB70-307DE64E2DB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13015-D4F1-A5D9-7515-436C05EAC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41792-A6D2-8E90-0C23-E115BE19A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DE08-BAA5-4701-B943-F0C3037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2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7E3D-2A3B-8A4E-18AC-48D3E9F2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36072-840C-2A18-FB5F-F975F5A53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18A54-C276-F27F-7B00-5620FB6EE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82B68-C0D4-4123-6E62-83511329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8C60-2B3A-4A3C-BB70-307DE64E2DB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DEDE0-7511-C144-AD40-CDF0BD15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A3566-706D-17E7-518A-3719E91A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DE08-BAA5-4701-B943-F0C3037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4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D7AD-04BB-D4BB-50C4-7C0F91A0D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90AA3-0E04-F26B-F7F3-9ED9D8606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36DA6-223A-3F52-6FCC-A44B9A509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58D35-84D4-BA08-1D7F-269EC15D3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8C60-2B3A-4A3C-BB70-307DE64E2DB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05791-7EE9-9246-7081-3F88B3ED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605C4-E7E5-A190-AC2C-1479D82E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DE08-BAA5-4701-B943-F0C3037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8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ED494-3BE9-B36D-D25B-9D13B77B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6F709-9644-9B60-BA9D-00767D045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0088C-170D-7710-2DD3-FD8B71300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98C60-2B3A-4A3C-BB70-307DE64E2DB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F525E-504F-9DA4-78B8-3A0A2806A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D8343-4DE2-D555-36F7-28EFE333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CDE08-BAA5-4701-B943-F0C3037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6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0354-7CED-C3A9-9918-769FD80D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6000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AOMEI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32930-6E7A-FAA3-A731-6BA809B6C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019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5400" dirty="0"/>
              <a:t>Cloning Disk with AOMEI Software</a:t>
            </a:r>
          </a:p>
        </p:txBody>
      </p:sp>
      <p:pic>
        <p:nvPicPr>
          <p:cNvPr id="1026" name="Picture 2" descr="Clone Disk">
            <a:extLst>
              <a:ext uri="{FF2B5EF4-FFF2-40B4-BE49-F238E27FC236}">
                <a16:creationId xmlns:a16="http://schemas.microsoft.com/office/drawing/2014/main" id="{A712F1E7-85BB-C34A-D010-4C129F8F3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93" y="1566217"/>
            <a:ext cx="5642828" cy="461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4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C2DC0-3FC5-99CD-35F6-BB60819C1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054" y="253784"/>
            <a:ext cx="9144000" cy="1429719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Choose the hard disk that you need to clone as the source disk and click "Next".</a:t>
            </a:r>
            <a:endParaRPr lang="en-US" sz="36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27A5A-D235-F422-F97E-0FC1EB54F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911" y="1797803"/>
            <a:ext cx="5109759" cy="409155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2. Choose the hard disk that you need to clone as the source disk and click 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"Next"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.</a:t>
            </a:r>
            <a:endParaRPr lang="en-US" sz="36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Select Destination Disk">
            <a:extLst>
              <a:ext uri="{FF2B5EF4-FFF2-40B4-BE49-F238E27FC236}">
                <a16:creationId xmlns:a16="http://schemas.microsoft.com/office/drawing/2014/main" id="{818FD477-988F-197E-DC92-1D2579FD9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3503"/>
            <a:ext cx="5888910" cy="426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82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7877-2B19-9878-CCD1-EB1BA4AAA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sz="4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 Select the destination disk to put the data of the source disk on, and then 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99BFA-A717-50EB-6D83-2F11ECA74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671" y="2141537"/>
            <a:ext cx="4994329" cy="4351338"/>
          </a:xfrm>
        </p:spPr>
        <p:txBody>
          <a:bodyPr>
            <a:normAutofit/>
          </a:bodyPr>
          <a:lstStyle/>
          <a:p>
            <a:pPr algn="l" fontAlgn="base"/>
            <a:r>
              <a:rPr lang="en-US" sz="3200" b="0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3.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 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Select the destination disk to put the data of the source disk on, and then 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onfirm">
            <a:extLst>
              <a:ext uri="{FF2B5EF4-FFF2-40B4-BE49-F238E27FC236}">
                <a16:creationId xmlns:a16="http://schemas.microsoft.com/office/drawing/2014/main" id="{FFFD6DA9-3BA7-1483-5FF8-396F3E675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5760648" cy="417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20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21D8-E380-8507-E27A-4C27F585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tick "4k alignment" to improve the reading and writing speed of SSD if the selected destination disk is an SSD storage.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BAB03-1554-03D5-98D4-86105DB8A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75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You can tick "</a:t>
            </a:r>
            <a:r>
              <a:rPr lang="en-US" b="1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4k alignment</a:t>
            </a:r>
            <a:r>
              <a:rPr lang="en-US" b="0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" to improve the reading and writing speed of SSD if the selected destination disk is an SSD storage.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All data on this selected destination disk will be wiped out after you save the operation to physical disk. If there is important data on the destination drive, please make a backup in advance.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If you clone to a smaller SSD, the first option is grayed out. If you select Sector-by-Sector Clone, it is unable to adjust the size on the destination disk.</a:t>
            </a: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In the next window, you can click the </a:t>
            </a:r>
            <a:r>
              <a:rPr lang="en-US" b="1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"Settings"</a:t>
            </a:r>
            <a:r>
              <a:rPr lang="en-US" b="0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 button to adjust the partition size on the destination disk.</a:t>
            </a:r>
          </a:p>
        </p:txBody>
      </p:sp>
      <p:pic>
        <p:nvPicPr>
          <p:cNvPr id="4098" name="Picture 2" descr="Edit Disk">
            <a:extLst>
              <a:ext uri="{FF2B5EF4-FFF2-40B4-BE49-F238E27FC236}">
                <a16:creationId xmlns:a16="http://schemas.microsoft.com/office/drawing/2014/main" id="{B3D90A45-38C8-4DAF-600F-BFDEB36E4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4"/>
            <a:ext cx="6001847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2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FFCC-60D0-13AA-E0C9-18BFCFF4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6. There are three options for you: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"Clone without resizing partition"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,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 "Fit partition to entire disk"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 and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"Edit partition on this</a:t>
            </a:r>
            <a:endParaRPr lang="en-US" sz="40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2B79D-1962-74FE-46FD-33EC6CB47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5075" cy="4351338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There are three options for you: </a:t>
            </a:r>
            <a:r>
              <a:rPr lang="en-US" b="1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"Clone without resizing partition"</a:t>
            </a:r>
            <a:r>
              <a:rPr lang="en-US" b="0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,</a:t>
            </a:r>
            <a:r>
              <a:rPr lang="en-US" b="1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 "Fit partition to entire disk"</a:t>
            </a:r>
            <a:r>
              <a:rPr lang="en-US" b="0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"Edit partition on this disk"</a:t>
            </a:r>
            <a:r>
              <a:rPr lang="en-US" b="0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. After finishing the adjustment, please click </a:t>
            </a:r>
            <a:r>
              <a:rPr lang="en-US" b="1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"Save"</a:t>
            </a:r>
            <a:r>
              <a:rPr lang="en-US" b="0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.</a:t>
            </a:r>
          </a:p>
          <a:p>
            <a:pPr algn="l" fontAlgn="base"/>
            <a:r>
              <a:rPr lang="en-US" dirty="0">
                <a:solidFill>
                  <a:srgbClr val="000000"/>
                </a:solidFill>
                <a:latin typeface="pt sans" panose="020B0503020203020204" pitchFamily="34" charset="0"/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. You can preview the disk cloning operating by viewing the </a:t>
            </a:r>
            <a:r>
              <a:rPr lang="en-US" b="1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"Pending Operations"</a:t>
            </a:r>
            <a:r>
              <a:rPr lang="en-US" b="0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. To commit the </a:t>
            </a:r>
            <a:r>
              <a:rPr lang="en-US" b="1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"Pending Operations"</a:t>
            </a:r>
            <a:r>
              <a:rPr lang="en-US" b="0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, please click </a:t>
            </a:r>
            <a:r>
              <a:rPr lang="en-US" b="1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"Apply"</a:t>
            </a:r>
            <a:r>
              <a:rPr lang="en-US" b="0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"Proceed"</a:t>
            </a:r>
            <a:r>
              <a:rPr lang="en-US" b="0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0BEDC5D-9F80-3008-C094-A6A92E71A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172" y="1566217"/>
            <a:ext cx="5642828" cy="461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08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50C4-04AF-110C-B177-F556D9D7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latin typeface="pt sans" panose="020B0503020203020204" pitchFamily="34" charset="0"/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. Once the process is completed successfully, you will get a congratulation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windo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36248-EE6B-C72C-2C89-A0B71E9B9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64797" cy="4351338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result, you can check the partitions layout on the destination disk will be identical to the source disk.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604E0223-A86F-A879-5724-427E674F3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20150"/>
            <a:ext cx="432435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01522DCD-5018-3761-28D9-025806ADE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874" y="3539400"/>
            <a:ext cx="5346915" cy="331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96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365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pt sans</vt:lpstr>
      <vt:lpstr>Times New Roman</vt:lpstr>
      <vt:lpstr>Wingdings</vt:lpstr>
      <vt:lpstr>Office Theme</vt:lpstr>
      <vt:lpstr>Introduction to AOMEI software</vt:lpstr>
      <vt:lpstr>2. Choose the hard disk that you need to clone as the source disk and click "Next".</vt:lpstr>
      <vt:lpstr>3. Select the destination disk to put the data of the source disk on, and then </vt:lpstr>
      <vt:lpstr>You can tick "4k alignment" to improve the reading and writing speed of SSD if the selected destination disk is an SSD storage.</vt:lpstr>
      <vt:lpstr>6. There are three options for you: "Clone without resizing partition", "Fit partition to entire disk" and "Edit partition on this</vt:lpstr>
      <vt:lpstr>6. Once the process is completed successfully, you will get a congratulation windo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Cloning Disk with AOMEI Software</dc:title>
  <dc:creator>Mohamed</dc:creator>
  <cp:lastModifiedBy>Mohamed</cp:lastModifiedBy>
  <cp:revision>4</cp:revision>
  <dcterms:created xsi:type="dcterms:W3CDTF">2024-05-04T11:35:54Z</dcterms:created>
  <dcterms:modified xsi:type="dcterms:W3CDTF">2024-05-04T13:56:36Z</dcterms:modified>
</cp:coreProperties>
</file>