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8"/>
  </p:notesMasterIdLst>
  <p:sldIdLst>
    <p:sldId id="256" r:id="rId5"/>
    <p:sldId id="258" r:id="rId6"/>
    <p:sldId id="259" r:id="rId7"/>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6288"/>
  </p:normalViewPr>
  <p:slideViewPr>
    <p:cSldViewPr snapToGrid="0" snapToObjects="1" showGuides="1">
      <p:cViewPr varScale="1">
        <p:scale>
          <a:sx n="162" d="100"/>
          <a:sy n="162" d="100"/>
        </p:scale>
        <p:origin x="100" y="28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älimäki Juhani" userId="0494df6c-5b8e-4ae2-805b-7081aacdc9fa" providerId="ADAL" clId="{DCE3D7FE-63ED-4063-BA27-2EEBC47B2894}"/>
    <pc:docChg chg="undo addSld delSld modSld">
      <pc:chgData name="Välimäki Juhani" userId="0494df6c-5b8e-4ae2-805b-7081aacdc9fa" providerId="ADAL" clId="{DCE3D7FE-63ED-4063-BA27-2EEBC47B2894}" dt="2023-02-05T20:57:26.459" v="64" actId="6549"/>
      <pc:docMkLst>
        <pc:docMk/>
      </pc:docMkLst>
      <pc:sldChg chg="modSp add del">
        <pc:chgData name="Välimäki Juhani" userId="0494df6c-5b8e-4ae2-805b-7081aacdc9fa" providerId="ADAL" clId="{DCE3D7FE-63ED-4063-BA27-2EEBC47B2894}" dt="2023-02-05T20:57:26.459" v="64" actId="6549"/>
        <pc:sldMkLst>
          <pc:docMk/>
          <pc:sldMk cId="3436236697" sldId="256"/>
        </pc:sldMkLst>
        <pc:spChg chg="mod">
          <ac:chgData name="Välimäki Juhani" userId="0494df6c-5b8e-4ae2-805b-7081aacdc9fa" providerId="ADAL" clId="{DCE3D7FE-63ED-4063-BA27-2EEBC47B2894}" dt="2023-02-05T20:57:20.001" v="63" actId="20577"/>
          <ac:spMkLst>
            <pc:docMk/>
            <pc:sldMk cId="3436236697" sldId="256"/>
            <ac:spMk id="2" creationId="{E3D088A5-A888-E24C-9E8C-131F880EED57}"/>
          </ac:spMkLst>
        </pc:spChg>
        <pc:spChg chg="mod">
          <ac:chgData name="Välimäki Juhani" userId="0494df6c-5b8e-4ae2-805b-7081aacdc9fa" providerId="ADAL" clId="{DCE3D7FE-63ED-4063-BA27-2EEBC47B2894}" dt="2023-02-05T20:57:26.459" v="64" actId="6549"/>
          <ac:spMkLst>
            <pc:docMk/>
            <pc:sldMk cId="3436236697" sldId="256"/>
            <ac:spMk id="3" creationId="{A0D3DE56-58EC-744D-BFE0-22D8C9079928}"/>
          </ac:spMkLst>
        </pc:spChg>
      </pc:sldChg>
      <pc:sldChg chg="del">
        <pc:chgData name="Välimäki Juhani" userId="0494df6c-5b8e-4ae2-805b-7081aacdc9fa" providerId="ADAL" clId="{DCE3D7FE-63ED-4063-BA27-2EEBC47B2894}" dt="2023-02-05T20:56:19.945" v="0" actId="2696"/>
        <pc:sldMkLst>
          <pc:docMk/>
          <pc:sldMk cId="1587126786" sldId="257"/>
        </pc:sldMkLst>
      </pc:sldChg>
      <pc:sldChg chg="add del">
        <pc:chgData name="Välimäki Juhani" userId="0494df6c-5b8e-4ae2-805b-7081aacdc9fa" providerId="ADAL" clId="{DCE3D7FE-63ED-4063-BA27-2EEBC47B2894}" dt="2023-02-05T20:56:32.686" v="14" actId="2696"/>
        <pc:sldMkLst>
          <pc:docMk/>
          <pc:sldMk cId="111015751" sldId="258"/>
        </pc:sldMkLst>
      </pc:sldChg>
      <pc:sldChg chg="del">
        <pc:chgData name="Välimäki Juhani" userId="0494df6c-5b8e-4ae2-805b-7081aacdc9fa" providerId="ADAL" clId="{DCE3D7FE-63ED-4063-BA27-2EEBC47B2894}" dt="2023-02-05T20:56:26.951" v="1" actId="2696"/>
        <pc:sldMkLst>
          <pc:docMk/>
          <pc:sldMk cId="485904878" sldId="259"/>
        </pc:sldMkLst>
      </pc:sldChg>
      <pc:sldChg chg="del">
        <pc:chgData name="Välimäki Juhani" userId="0494df6c-5b8e-4ae2-805b-7081aacdc9fa" providerId="ADAL" clId="{DCE3D7FE-63ED-4063-BA27-2EEBC47B2894}" dt="2023-02-05T20:56:27.636" v="2" actId="2696"/>
        <pc:sldMkLst>
          <pc:docMk/>
          <pc:sldMk cId="566556200" sldId="260"/>
        </pc:sldMkLst>
      </pc:sldChg>
      <pc:sldChg chg="del">
        <pc:chgData name="Välimäki Juhani" userId="0494df6c-5b8e-4ae2-805b-7081aacdc9fa" providerId="ADAL" clId="{DCE3D7FE-63ED-4063-BA27-2EEBC47B2894}" dt="2023-02-05T20:56:28.155" v="3" actId="2696"/>
        <pc:sldMkLst>
          <pc:docMk/>
          <pc:sldMk cId="2372945670" sldId="261"/>
        </pc:sldMkLst>
      </pc:sldChg>
      <pc:sldChg chg="del">
        <pc:chgData name="Välimäki Juhani" userId="0494df6c-5b8e-4ae2-805b-7081aacdc9fa" providerId="ADAL" clId="{DCE3D7FE-63ED-4063-BA27-2EEBC47B2894}" dt="2023-02-05T20:56:28.583" v="4" actId="2696"/>
        <pc:sldMkLst>
          <pc:docMk/>
          <pc:sldMk cId="4024190807" sldId="262"/>
        </pc:sldMkLst>
      </pc:sldChg>
      <pc:sldChg chg="del">
        <pc:chgData name="Välimäki Juhani" userId="0494df6c-5b8e-4ae2-805b-7081aacdc9fa" providerId="ADAL" clId="{DCE3D7FE-63ED-4063-BA27-2EEBC47B2894}" dt="2023-02-05T20:56:28.993" v="5" actId="2696"/>
        <pc:sldMkLst>
          <pc:docMk/>
          <pc:sldMk cId="1434232355" sldId="263"/>
        </pc:sldMkLst>
      </pc:sldChg>
      <pc:sldChg chg="del">
        <pc:chgData name="Välimäki Juhani" userId="0494df6c-5b8e-4ae2-805b-7081aacdc9fa" providerId="ADAL" clId="{DCE3D7FE-63ED-4063-BA27-2EEBC47B2894}" dt="2023-02-05T20:56:29.276" v="6" actId="2696"/>
        <pc:sldMkLst>
          <pc:docMk/>
          <pc:sldMk cId="3594989764" sldId="264"/>
        </pc:sldMkLst>
      </pc:sldChg>
      <pc:sldChg chg="del">
        <pc:chgData name="Välimäki Juhani" userId="0494df6c-5b8e-4ae2-805b-7081aacdc9fa" providerId="ADAL" clId="{DCE3D7FE-63ED-4063-BA27-2EEBC47B2894}" dt="2023-02-05T20:56:29.517" v="7" actId="2696"/>
        <pc:sldMkLst>
          <pc:docMk/>
          <pc:sldMk cId="3018981822" sldId="265"/>
        </pc:sldMkLst>
      </pc:sldChg>
      <pc:sldChg chg="del">
        <pc:chgData name="Välimäki Juhani" userId="0494df6c-5b8e-4ae2-805b-7081aacdc9fa" providerId="ADAL" clId="{DCE3D7FE-63ED-4063-BA27-2EEBC47B2894}" dt="2023-02-05T20:56:29.754" v="8" actId="2696"/>
        <pc:sldMkLst>
          <pc:docMk/>
          <pc:sldMk cId="2997406791" sldId="266"/>
        </pc:sldMkLst>
      </pc:sldChg>
      <pc:sldChg chg="del">
        <pc:chgData name="Välimäki Juhani" userId="0494df6c-5b8e-4ae2-805b-7081aacdc9fa" providerId="ADAL" clId="{DCE3D7FE-63ED-4063-BA27-2EEBC47B2894}" dt="2023-02-05T20:56:29.945" v="9" actId="2696"/>
        <pc:sldMkLst>
          <pc:docMk/>
          <pc:sldMk cId="4055866308" sldId="267"/>
        </pc:sldMkLst>
      </pc:sldChg>
      <pc:sldChg chg="del">
        <pc:chgData name="Välimäki Juhani" userId="0494df6c-5b8e-4ae2-805b-7081aacdc9fa" providerId="ADAL" clId="{DCE3D7FE-63ED-4063-BA27-2EEBC47B2894}" dt="2023-02-05T20:56:30.143" v="10" actId="2696"/>
        <pc:sldMkLst>
          <pc:docMk/>
          <pc:sldMk cId="3413226821" sldId="268"/>
        </pc:sldMkLst>
      </pc:sldChg>
    </pc:docChg>
  </pc:docChgLst>
  <pc:docChgLst>
    <pc:chgData name="Välimäki Juhani" userId="0494df6c-5b8e-4ae2-805b-7081aacdc9fa" providerId="ADAL" clId="{0F64B24A-43E7-424D-BDDD-B8E7B27BAFBF}"/>
    <pc:docChg chg="custSel addSld modSld">
      <pc:chgData name="Välimäki Juhani" userId="0494df6c-5b8e-4ae2-805b-7081aacdc9fa" providerId="ADAL" clId="{0F64B24A-43E7-424D-BDDD-B8E7B27BAFBF}" dt="2023-02-06T04:50:23.859" v="2174" actId="20577"/>
      <pc:docMkLst>
        <pc:docMk/>
      </pc:docMkLst>
      <pc:sldChg chg="modSp">
        <pc:chgData name="Välimäki Juhani" userId="0494df6c-5b8e-4ae2-805b-7081aacdc9fa" providerId="ADAL" clId="{0F64B24A-43E7-424D-BDDD-B8E7B27BAFBF}" dt="2023-02-06T04:41:01.476" v="1133" actId="5793"/>
        <pc:sldMkLst>
          <pc:docMk/>
          <pc:sldMk cId="111015751" sldId="258"/>
        </pc:sldMkLst>
        <pc:spChg chg="mod">
          <ac:chgData name="Välimäki Juhani" userId="0494df6c-5b8e-4ae2-805b-7081aacdc9fa" providerId="ADAL" clId="{0F64B24A-43E7-424D-BDDD-B8E7B27BAFBF}" dt="2023-02-06T04:32:44.455" v="31" actId="20577"/>
          <ac:spMkLst>
            <pc:docMk/>
            <pc:sldMk cId="111015751" sldId="258"/>
            <ac:spMk id="8" creationId="{197044C3-CD23-D844-B780-26FABA91AD0F}"/>
          </ac:spMkLst>
        </pc:spChg>
        <pc:spChg chg="mod">
          <ac:chgData name="Välimäki Juhani" userId="0494df6c-5b8e-4ae2-805b-7081aacdc9fa" providerId="ADAL" clId="{0F64B24A-43E7-424D-BDDD-B8E7B27BAFBF}" dt="2023-02-06T04:41:01.476" v="1133" actId="5793"/>
          <ac:spMkLst>
            <pc:docMk/>
            <pc:sldMk cId="111015751" sldId="258"/>
            <ac:spMk id="9" creationId="{ACDE61D8-A75A-F94B-B57A-46F276C03311}"/>
          </ac:spMkLst>
        </pc:spChg>
      </pc:sldChg>
      <pc:sldChg chg="modSp add">
        <pc:chgData name="Välimäki Juhani" userId="0494df6c-5b8e-4ae2-805b-7081aacdc9fa" providerId="ADAL" clId="{0F64B24A-43E7-424D-BDDD-B8E7B27BAFBF}" dt="2023-02-06T04:50:23.859" v="2174" actId="20577"/>
        <pc:sldMkLst>
          <pc:docMk/>
          <pc:sldMk cId="497313114" sldId="259"/>
        </pc:sldMkLst>
        <pc:spChg chg="mod">
          <ac:chgData name="Välimäki Juhani" userId="0494df6c-5b8e-4ae2-805b-7081aacdc9fa" providerId="ADAL" clId="{0F64B24A-43E7-424D-BDDD-B8E7B27BAFBF}" dt="2023-02-06T04:41:15.597" v="1151" actId="6549"/>
          <ac:spMkLst>
            <pc:docMk/>
            <pc:sldMk cId="497313114" sldId="259"/>
            <ac:spMk id="8" creationId="{197044C3-CD23-D844-B780-26FABA91AD0F}"/>
          </ac:spMkLst>
        </pc:spChg>
        <pc:spChg chg="mod">
          <ac:chgData name="Välimäki Juhani" userId="0494df6c-5b8e-4ae2-805b-7081aacdc9fa" providerId="ADAL" clId="{0F64B24A-43E7-424D-BDDD-B8E7B27BAFBF}" dt="2023-02-06T04:50:23.859" v="2174" actId="20577"/>
          <ac:spMkLst>
            <pc:docMk/>
            <pc:sldMk cId="497313114" sldId="259"/>
            <ac:spMk id="9" creationId="{ACDE61D8-A75A-F94B-B57A-46F276C03311}"/>
          </ac:spMkLst>
        </pc:spChg>
      </pc:sldChg>
    </pc:docChg>
  </pc:docChgLst>
  <pc:docChgLst>
    <pc:chgData name="Välimäki Juhani" userId="0494df6c-5b8e-4ae2-805b-7081aacdc9fa" providerId="ADAL" clId="{43DF6B9A-4249-4AFB-94DB-4CB257C5B4D9}"/>
    <pc:docChg chg="custSel modSld">
      <pc:chgData name="Välimäki Juhani" userId="0494df6c-5b8e-4ae2-805b-7081aacdc9fa" providerId="ADAL" clId="{43DF6B9A-4249-4AFB-94DB-4CB257C5B4D9}" dt="2023-02-05T18:56:41.473" v="2219" actId="20577"/>
      <pc:docMkLst>
        <pc:docMk/>
      </pc:docMkLst>
      <pc:sldChg chg="modSp">
        <pc:chgData name="Välimäki Juhani" userId="0494df6c-5b8e-4ae2-805b-7081aacdc9fa" providerId="ADAL" clId="{43DF6B9A-4249-4AFB-94DB-4CB257C5B4D9}" dt="2023-02-05T18:33:16.111" v="151" actId="20577"/>
        <pc:sldMkLst>
          <pc:docMk/>
          <pc:sldMk cId="1587126786" sldId="257"/>
        </pc:sldMkLst>
        <pc:spChg chg="mod">
          <ac:chgData name="Välimäki Juhani" userId="0494df6c-5b8e-4ae2-805b-7081aacdc9fa" providerId="ADAL" clId="{43DF6B9A-4249-4AFB-94DB-4CB257C5B4D9}" dt="2023-02-05T18:32:29.631" v="120" actId="14100"/>
          <ac:spMkLst>
            <pc:docMk/>
            <pc:sldMk cId="1587126786" sldId="257"/>
            <ac:spMk id="8" creationId="{197044C3-CD23-D844-B780-26FABA91AD0F}"/>
          </ac:spMkLst>
        </pc:spChg>
        <pc:spChg chg="mod">
          <ac:chgData name="Välimäki Juhani" userId="0494df6c-5b8e-4ae2-805b-7081aacdc9fa" providerId="ADAL" clId="{43DF6B9A-4249-4AFB-94DB-4CB257C5B4D9}" dt="2023-02-05T18:33:16.111" v="151" actId="20577"/>
          <ac:spMkLst>
            <pc:docMk/>
            <pc:sldMk cId="1587126786" sldId="257"/>
            <ac:spMk id="9" creationId="{ACDE61D8-A75A-F94B-B57A-46F276C03311}"/>
          </ac:spMkLst>
        </pc:spChg>
      </pc:sldChg>
      <pc:sldChg chg="modSp">
        <pc:chgData name="Välimäki Juhani" userId="0494df6c-5b8e-4ae2-805b-7081aacdc9fa" providerId="ADAL" clId="{43DF6B9A-4249-4AFB-94DB-4CB257C5B4D9}" dt="2023-02-05T18:33:52.838" v="165" actId="6549"/>
        <pc:sldMkLst>
          <pc:docMk/>
          <pc:sldMk cId="111015751" sldId="258"/>
        </pc:sldMkLst>
        <pc:spChg chg="mod">
          <ac:chgData name="Välimäki Juhani" userId="0494df6c-5b8e-4ae2-805b-7081aacdc9fa" providerId="ADAL" clId="{43DF6B9A-4249-4AFB-94DB-4CB257C5B4D9}" dt="2023-02-05T18:33:52.838" v="165" actId="6549"/>
          <ac:spMkLst>
            <pc:docMk/>
            <pc:sldMk cId="111015751" sldId="258"/>
            <ac:spMk id="9" creationId="{ACDE61D8-A75A-F94B-B57A-46F276C03311}"/>
          </ac:spMkLst>
        </pc:spChg>
      </pc:sldChg>
      <pc:sldChg chg="modSp">
        <pc:chgData name="Välimäki Juhani" userId="0494df6c-5b8e-4ae2-805b-7081aacdc9fa" providerId="ADAL" clId="{43DF6B9A-4249-4AFB-94DB-4CB257C5B4D9}" dt="2023-02-05T18:37:11.591" v="399" actId="207"/>
        <pc:sldMkLst>
          <pc:docMk/>
          <pc:sldMk cId="566556200" sldId="260"/>
        </pc:sldMkLst>
        <pc:spChg chg="mod">
          <ac:chgData name="Välimäki Juhani" userId="0494df6c-5b8e-4ae2-805b-7081aacdc9fa" providerId="ADAL" clId="{43DF6B9A-4249-4AFB-94DB-4CB257C5B4D9}" dt="2023-02-05T18:37:11.591" v="399" actId="207"/>
          <ac:spMkLst>
            <pc:docMk/>
            <pc:sldMk cId="566556200" sldId="260"/>
            <ac:spMk id="9" creationId="{ACDE61D8-A75A-F94B-B57A-46F276C03311}"/>
          </ac:spMkLst>
        </pc:spChg>
      </pc:sldChg>
      <pc:sldChg chg="modSp">
        <pc:chgData name="Välimäki Juhani" userId="0494df6c-5b8e-4ae2-805b-7081aacdc9fa" providerId="ADAL" clId="{43DF6B9A-4249-4AFB-94DB-4CB257C5B4D9}" dt="2023-02-05T18:39:34.869" v="583" actId="20577"/>
        <pc:sldMkLst>
          <pc:docMk/>
          <pc:sldMk cId="2372945670" sldId="261"/>
        </pc:sldMkLst>
        <pc:spChg chg="mod">
          <ac:chgData name="Välimäki Juhani" userId="0494df6c-5b8e-4ae2-805b-7081aacdc9fa" providerId="ADAL" clId="{43DF6B9A-4249-4AFB-94DB-4CB257C5B4D9}" dt="2023-02-05T18:39:34.869" v="583" actId="20577"/>
          <ac:spMkLst>
            <pc:docMk/>
            <pc:sldMk cId="2372945670" sldId="261"/>
            <ac:spMk id="9" creationId="{ACDE61D8-A75A-F94B-B57A-46F276C03311}"/>
          </ac:spMkLst>
        </pc:spChg>
      </pc:sldChg>
      <pc:sldChg chg="modSp">
        <pc:chgData name="Välimäki Juhani" userId="0494df6c-5b8e-4ae2-805b-7081aacdc9fa" providerId="ADAL" clId="{43DF6B9A-4249-4AFB-94DB-4CB257C5B4D9}" dt="2023-02-05T18:43:23.456" v="924" actId="20577"/>
        <pc:sldMkLst>
          <pc:docMk/>
          <pc:sldMk cId="4024190807" sldId="262"/>
        </pc:sldMkLst>
        <pc:spChg chg="mod">
          <ac:chgData name="Välimäki Juhani" userId="0494df6c-5b8e-4ae2-805b-7081aacdc9fa" providerId="ADAL" clId="{43DF6B9A-4249-4AFB-94DB-4CB257C5B4D9}" dt="2023-02-05T18:43:23.456" v="924" actId="20577"/>
          <ac:spMkLst>
            <pc:docMk/>
            <pc:sldMk cId="4024190807" sldId="262"/>
            <ac:spMk id="9" creationId="{ACDE61D8-A75A-F94B-B57A-46F276C03311}"/>
          </ac:spMkLst>
        </pc:spChg>
      </pc:sldChg>
      <pc:sldChg chg="modSp">
        <pc:chgData name="Välimäki Juhani" userId="0494df6c-5b8e-4ae2-805b-7081aacdc9fa" providerId="ADAL" clId="{43DF6B9A-4249-4AFB-94DB-4CB257C5B4D9}" dt="2023-02-05T18:44:41.332" v="1013" actId="20577"/>
        <pc:sldMkLst>
          <pc:docMk/>
          <pc:sldMk cId="1434232355" sldId="263"/>
        </pc:sldMkLst>
        <pc:spChg chg="mod">
          <ac:chgData name="Välimäki Juhani" userId="0494df6c-5b8e-4ae2-805b-7081aacdc9fa" providerId="ADAL" clId="{43DF6B9A-4249-4AFB-94DB-4CB257C5B4D9}" dt="2023-02-05T18:44:41.332" v="1013" actId="20577"/>
          <ac:spMkLst>
            <pc:docMk/>
            <pc:sldMk cId="1434232355" sldId="263"/>
            <ac:spMk id="9" creationId="{ACDE61D8-A75A-F94B-B57A-46F276C03311}"/>
          </ac:spMkLst>
        </pc:spChg>
      </pc:sldChg>
      <pc:sldChg chg="modSp">
        <pc:chgData name="Välimäki Juhani" userId="0494df6c-5b8e-4ae2-805b-7081aacdc9fa" providerId="ADAL" clId="{43DF6B9A-4249-4AFB-94DB-4CB257C5B4D9}" dt="2023-02-05T18:46:25.188" v="1084" actId="20577"/>
        <pc:sldMkLst>
          <pc:docMk/>
          <pc:sldMk cId="3594989764" sldId="264"/>
        </pc:sldMkLst>
        <pc:spChg chg="mod">
          <ac:chgData name="Välimäki Juhani" userId="0494df6c-5b8e-4ae2-805b-7081aacdc9fa" providerId="ADAL" clId="{43DF6B9A-4249-4AFB-94DB-4CB257C5B4D9}" dt="2023-02-05T18:46:25.188" v="1084" actId="20577"/>
          <ac:spMkLst>
            <pc:docMk/>
            <pc:sldMk cId="3594989764" sldId="264"/>
            <ac:spMk id="9" creationId="{ACDE61D8-A75A-F94B-B57A-46F276C03311}"/>
          </ac:spMkLst>
        </pc:spChg>
      </pc:sldChg>
      <pc:sldChg chg="modSp">
        <pc:chgData name="Välimäki Juhani" userId="0494df6c-5b8e-4ae2-805b-7081aacdc9fa" providerId="ADAL" clId="{43DF6B9A-4249-4AFB-94DB-4CB257C5B4D9}" dt="2023-02-05T18:46:49.410" v="1086" actId="113"/>
        <pc:sldMkLst>
          <pc:docMk/>
          <pc:sldMk cId="3018981822" sldId="265"/>
        </pc:sldMkLst>
        <pc:spChg chg="mod">
          <ac:chgData name="Välimäki Juhani" userId="0494df6c-5b8e-4ae2-805b-7081aacdc9fa" providerId="ADAL" clId="{43DF6B9A-4249-4AFB-94DB-4CB257C5B4D9}" dt="2023-02-05T18:46:49.410" v="1086" actId="113"/>
          <ac:spMkLst>
            <pc:docMk/>
            <pc:sldMk cId="3018981822" sldId="265"/>
            <ac:spMk id="9" creationId="{ACDE61D8-A75A-F94B-B57A-46F276C03311}"/>
          </ac:spMkLst>
        </pc:spChg>
      </pc:sldChg>
      <pc:sldChg chg="modSp">
        <pc:chgData name="Välimäki Juhani" userId="0494df6c-5b8e-4ae2-805b-7081aacdc9fa" providerId="ADAL" clId="{43DF6B9A-4249-4AFB-94DB-4CB257C5B4D9}" dt="2023-02-05T18:48:41.498" v="1185" actId="20577"/>
        <pc:sldMkLst>
          <pc:docMk/>
          <pc:sldMk cId="2997406791" sldId="266"/>
        </pc:sldMkLst>
        <pc:spChg chg="mod">
          <ac:chgData name="Välimäki Juhani" userId="0494df6c-5b8e-4ae2-805b-7081aacdc9fa" providerId="ADAL" clId="{43DF6B9A-4249-4AFB-94DB-4CB257C5B4D9}" dt="2023-02-05T18:48:41.498" v="1185" actId="20577"/>
          <ac:spMkLst>
            <pc:docMk/>
            <pc:sldMk cId="2997406791" sldId="266"/>
            <ac:spMk id="9" creationId="{ACDE61D8-A75A-F94B-B57A-46F276C03311}"/>
          </ac:spMkLst>
        </pc:spChg>
      </pc:sldChg>
      <pc:sldChg chg="modSp">
        <pc:chgData name="Välimäki Juhani" userId="0494df6c-5b8e-4ae2-805b-7081aacdc9fa" providerId="ADAL" clId="{43DF6B9A-4249-4AFB-94DB-4CB257C5B4D9}" dt="2023-02-05T18:52:44.188" v="1688" actId="20577"/>
        <pc:sldMkLst>
          <pc:docMk/>
          <pc:sldMk cId="4055866308" sldId="267"/>
        </pc:sldMkLst>
        <pc:spChg chg="mod">
          <ac:chgData name="Välimäki Juhani" userId="0494df6c-5b8e-4ae2-805b-7081aacdc9fa" providerId="ADAL" clId="{43DF6B9A-4249-4AFB-94DB-4CB257C5B4D9}" dt="2023-02-05T18:52:44.188" v="1688" actId="20577"/>
          <ac:spMkLst>
            <pc:docMk/>
            <pc:sldMk cId="4055866308" sldId="267"/>
            <ac:spMk id="9" creationId="{ACDE61D8-A75A-F94B-B57A-46F276C03311}"/>
          </ac:spMkLst>
        </pc:spChg>
      </pc:sldChg>
      <pc:sldChg chg="modSp">
        <pc:chgData name="Välimäki Juhani" userId="0494df6c-5b8e-4ae2-805b-7081aacdc9fa" providerId="ADAL" clId="{43DF6B9A-4249-4AFB-94DB-4CB257C5B4D9}" dt="2023-02-05T18:56:41.473" v="2219" actId="20577"/>
        <pc:sldMkLst>
          <pc:docMk/>
          <pc:sldMk cId="3413226821" sldId="268"/>
        </pc:sldMkLst>
        <pc:spChg chg="mod">
          <ac:chgData name="Välimäki Juhani" userId="0494df6c-5b8e-4ae2-805b-7081aacdc9fa" providerId="ADAL" clId="{43DF6B9A-4249-4AFB-94DB-4CB257C5B4D9}" dt="2023-02-05T18:53:11.762" v="1705" actId="20577"/>
          <ac:spMkLst>
            <pc:docMk/>
            <pc:sldMk cId="3413226821" sldId="268"/>
            <ac:spMk id="8" creationId="{197044C3-CD23-D844-B780-26FABA91AD0F}"/>
          </ac:spMkLst>
        </pc:spChg>
        <pc:spChg chg="mod">
          <ac:chgData name="Välimäki Juhani" userId="0494df6c-5b8e-4ae2-805b-7081aacdc9fa" providerId="ADAL" clId="{43DF6B9A-4249-4AFB-94DB-4CB257C5B4D9}" dt="2023-02-05T18:56:41.473" v="2219" actId="20577"/>
          <ac:spMkLst>
            <pc:docMk/>
            <pc:sldMk cId="3413226821" sldId="268"/>
            <ac:spMk id="9" creationId="{ACDE61D8-A75A-F94B-B57A-46F276C03311}"/>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206444183848973E-2"/>
          <c:y val="2.5224786213845555E-2"/>
          <c:w val="0.9168433983226576"/>
          <c:h val="0.80633515420983271"/>
        </c:manualLayout>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BF5-084B-9211-911E43467DCD}"/>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BF5-084B-9211-911E43467DC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BF5-084B-9211-911E43467DCD}"/>
            </c:ext>
          </c:extLst>
        </c:ser>
        <c:dLbls>
          <c:showLegendKey val="0"/>
          <c:showVal val="0"/>
          <c:showCatName val="0"/>
          <c:showSerName val="0"/>
          <c:showPercent val="0"/>
          <c:showBubbleSize val="0"/>
        </c:dLbls>
        <c:gapWidth val="219"/>
        <c:overlap val="-27"/>
        <c:axId val="1933874399"/>
        <c:axId val="1932068463"/>
      </c:barChart>
      <c:catAx>
        <c:axId val="1933874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mj-lt"/>
                <a:ea typeface="Tahoma" panose="020B0604030504040204" pitchFamily="34" charset="0"/>
                <a:cs typeface="Tahoma" panose="020B0604030504040204" pitchFamily="34" charset="0"/>
              </a:defRPr>
            </a:pPr>
            <a:endParaRPr lang="fi-FI"/>
          </a:p>
        </c:txPr>
        <c:crossAx val="1932068463"/>
        <c:crosses val="autoZero"/>
        <c:auto val="1"/>
        <c:lblAlgn val="ctr"/>
        <c:lblOffset val="100"/>
        <c:noMultiLvlLbl val="0"/>
      </c:catAx>
      <c:valAx>
        <c:axId val="19320684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lumMod val="65000"/>
                  </a:schemeClr>
                </a:solidFill>
                <a:latin typeface="+mn-lt"/>
                <a:ea typeface="Tahoma" panose="020B0604030504040204" pitchFamily="34" charset="0"/>
                <a:cs typeface="Tahoma" panose="020B0604030504040204" pitchFamily="34" charset="0"/>
              </a:defRPr>
            </a:pPr>
            <a:endParaRPr lang="fi-FI"/>
          </a:p>
        </c:txPr>
        <c:crossAx val="1933874399"/>
        <c:crosses val="autoZero"/>
        <c:crossBetween val="between"/>
      </c:valAx>
      <c:spPr>
        <a:noFill/>
        <a:ln>
          <a:noFill/>
        </a:ln>
        <a:effectLst/>
      </c:spPr>
    </c:plotArea>
    <c:legend>
      <c:legendPos val="b"/>
      <c:layout>
        <c:manualLayout>
          <c:xMode val="edge"/>
          <c:yMode val="edge"/>
          <c:x val="0.26672210873543228"/>
          <c:y val="0.92910021714117252"/>
          <c:w val="0.46655578252913543"/>
          <c:h val="7.089978285882743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Tahoma" panose="020B0604030504040204" pitchFamily="34" charset="0"/>
              <a:cs typeface="Tahoma" panose="020B0604030504040204" pitchFamily="34" charset="0"/>
            </a:defRPr>
          </a:pPr>
          <a:endParaRPr lang="fi-FI"/>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i-FI"/>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45C365-1C26-6946-87AF-75D6A7DF4277}" type="datetimeFigureOut">
              <a:rPr lang="en-GB" smtClean="0"/>
              <a:t>06/02/2023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FFFB7-F2A5-7347-AEB2-258A388E9376}" type="slidenum">
              <a:rPr lang="en-GB" smtClean="0"/>
              <a:t>‹#›</a:t>
            </a:fld>
            <a:endParaRPr lang="en-GB"/>
          </a:p>
        </p:txBody>
      </p:sp>
    </p:spTree>
    <p:extLst>
      <p:ext uri="{BB962C8B-B14F-4D97-AF65-F5344CB8AC3E}">
        <p14:creationId xmlns:p14="http://schemas.microsoft.com/office/powerpoint/2010/main" val="3065422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haagahelia.sharepoint.com/sites/HHkuvapankki/Shared%20Documents/Forms/AllItems.aspx?viewid=7deba41b-50a9-4c75-a5e7-25735f49b7cc"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B628-BFED-FA4D-A06C-0525A9813ED6}"/>
              </a:ext>
            </a:extLst>
          </p:cNvPr>
          <p:cNvSpPr>
            <a:spLocks noGrp="1"/>
          </p:cNvSpPr>
          <p:nvPr>
            <p:ph type="ctrTitle"/>
          </p:nvPr>
        </p:nvSpPr>
        <p:spPr>
          <a:xfrm>
            <a:off x="550863" y="1773238"/>
            <a:ext cx="11125200" cy="1808941"/>
          </a:xfrm>
        </p:spPr>
        <p:txBody>
          <a:bodyPr bIns="0" anchor="b" anchorCtr="0">
            <a:normAutofit/>
          </a:bodyPr>
          <a:lstStyle>
            <a:lvl1pPr algn="l">
              <a:lnSpc>
                <a:spcPts val="5500"/>
              </a:lnSpc>
              <a:defRPr sz="5500">
                <a:solidFill>
                  <a:schemeClr val="bg1"/>
                </a:solidFill>
              </a:defRPr>
            </a:lvl1pPr>
          </a:lstStyle>
          <a:p>
            <a:r>
              <a:rPr lang="en-US"/>
              <a:t>Click to edit Master title style</a:t>
            </a:r>
            <a:endParaRPr lang="en-GB" dirty="0"/>
          </a:p>
        </p:txBody>
      </p:sp>
      <p:sp>
        <p:nvSpPr>
          <p:cNvPr id="7" name="Rectangle 6">
            <a:extLst>
              <a:ext uri="{FF2B5EF4-FFF2-40B4-BE49-F238E27FC236}">
                <a16:creationId xmlns:a16="http://schemas.microsoft.com/office/drawing/2014/main" id="{75B839A5-1182-6945-B986-217B82B3AC8A}"/>
              </a:ext>
            </a:extLst>
          </p:cNvPr>
          <p:cNvSpPr/>
          <p:nvPr userDrawn="1"/>
        </p:nvSpPr>
        <p:spPr>
          <a:xfrm>
            <a:off x="0" y="-204438"/>
            <a:ext cx="12192000" cy="70624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1" name="Text Placeholder 2">
            <a:extLst>
              <a:ext uri="{FF2B5EF4-FFF2-40B4-BE49-F238E27FC236}">
                <a16:creationId xmlns:a16="http://schemas.microsoft.com/office/drawing/2014/main" id="{286A543E-9917-B841-9AEB-86C49D0B0D5F}"/>
              </a:ext>
            </a:extLst>
          </p:cNvPr>
          <p:cNvSpPr>
            <a:spLocks noGrp="1"/>
          </p:cNvSpPr>
          <p:nvPr>
            <p:ph type="body" idx="1"/>
          </p:nvPr>
        </p:nvSpPr>
        <p:spPr>
          <a:xfrm>
            <a:off x="550863" y="3955258"/>
            <a:ext cx="11125200" cy="581375"/>
          </a:xfrm>
        </p:spPr>
        <p:txBody>
          <a:bodyPr bIns="0" numCol="1" anchor="t" anchorCtr="0">
            <a:normAutofit/>
          </a:bodyPr>
          <a:lstStyle>
            <a:lvl1pPr marL="0" indent="0">
              <a:lnSpc>
                <a:spcPts val="2100"/>
              </a:lnSpc>
              <a:spcBef>
                <a:spcPts val="0"/>
              </a:spcBef>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Date Placeholder 3">
            <a:extLst>
              <a:ext uri="{FF2B5EF4-FFF2-40B4-BE49-F238E27FC236}">
                <a16:creationId xmlns:a16="http://schemas.microsoft.com/office/drawing/2014/main" id="{F27BE7B5-78F9-E34B-B1C6-AAE429BE6522}"/>
              </a:ext>
            </a:extLst>
          </p:cNvPr>
          <p:cNvSpPr>
            <a:spLocks noGrp="1"/>
          </p:cNvSpPr>
          <p:nvPr>
            <p:ph type="dt" sz="half" idx="10"/>
          </p:nvPr>
        </p:nvSpPr>
        <p:spPr>
          <a:xfrm>
            <a:off x="550863" y="4551998"/>
            <a:ext cx="3030536" cy="365125"/>
          </a:xfrm>
        </p:spPr>
        <p:txBody>
          <a:bodyPr/>
          <a:lstStyle>
            <a:lvl1pPr>
              <a:defRPr sz="1600">
                <a:solidFill>
                  <a:schemeClr val="bg1"/>
                </a:solidFill>
              </a:defRPr>
            </a:lvl1pPr>
          </a:lstStyle>
          <a:p>
            <a:fld id="{35B864B8-8D08-7B43-B4FB-B2FB41A5D9E3}" type="datetime1">
              <a:rPr lang="fi-FI" smtClean="0"/>
              <a:t>6.2.2023</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1C7B06C5-3A2A-724C-8BFB-C168F115C60B}"/>
              </a:ext>
            </a:extLst>
          </p:cNvPr>
          <p:cNvPicPr>
            <a:picLocks noChangeAspect="1"/>
          </p:cNvPicPr>
          <p:nvPr userDrawn="1"/>
        </p:nvPicPr>
        <p:blipFill>
          <a:blip r:embed="rId2"/>
          <a:stretch>
            <a:fillRect/>
          </a:stretch>
        </p:blipFill>
        <p:spPr>
          <a:xfrm>
            <a:off x="7236397" y="4852367"/>
            <a:ext cx="4439666" cy="1417955"/>
          </a:xfrm>
          <a:prstGeom prst="rect">
            <a:avLst/>
          </a:prstGeom>
        </p:spPr>
      </p:pic>
      <p:sp>
        <p:nvSpPr>
          <p:cNvPr id="5" name="Footer Placeholder 4">
            <a:extLst>
              <a:ext uri="{FF2B5EF4-FFF2-40B4-BE49-F238E27FC236}">
                <a16:creationId xmlns:a16="http://schemas.microsoft.com/office/drawing/2014/main" id="{4A338E54-5268-3B4D-A8E4-50D192545D9D}"/>
              </a:ext>
            </a:extLst>
          </p:cNvPr>
          <p:cNvSpPr>
            <a:spLocks noGrp="1"/>
          </p:cNvSpPr>
          <p:nvPr>
            <p:ph type="ftr" sz="quarter" idx="11"/>
          </p:nvPr>
        </p:nvSpPr>
        <p:spPr>
          <a:xfrm>
            <a:off x="550863" y="6288437"/>
            <a:ext cx="9223921" cy="365125"/>
          </a:xfrm>
        </p:spPr>
        <p:txBody>
          <a:bodyPr/>
          <a:lstStyle>
            <a:lvl1pPr algn="l">
              <a:defRPr/>
            </a:lvl1pPr>
          </a:lstStyle>
          <a:p>
            <a:pPr algn="l"/>
            <a:endParaRPr lang="en-GB" dirty="0"/>
          </a:p>
        </p:txBody>
      </p:sp>
      <p:sp>
        <p:nvSpPr>
          <p:cNvPr id="6" name="Slide Number Placeholder 5">
            <a:extLst>
              <a:ext uri="{FF2B5EF4-FFF2-40B4-BE49-F238E27FC236}">
                <a16:creationId xmlns:a16="http://schemas.microsoft.com/office/drawing/2014/main" id="{5101ACF3-B1AE-4247-A41A-4A599C230DC5}"/>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622025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End_Slide">
    <p:spTree>
      <p:nvGrpSpPr>
        <p:cNvPr id="1" name=""/>
        <p:cNvGrpSpPr/>
        <p:nvPr/>
      </p:nvGrpSpPr>
      <p:grpSpPr>
        <a:xfrm>
          <a:off x="0" y="0"/>
          <a:ext cx="0" cy="0"/>
          <a:chOff x="0" y="0"/>
          <a:chExt cx="0" cy="0"/>
        </a:xfrm>
      </p:grpSpPr>
      <p:pic>
        <p:nvPicPr>
          <p:cNvPr id="10" name="Picture 9" descr="A computer sitting on top of a table&#10;&#10;Description automatically generated">
            <a:extLst>
              <a:ext uri="{FF2B5EF4-FFF2-40B4-BE49-F238E27FC236}">
                <a16:creationId xmlns:a16="http://schemas.microsoft.com/office/drawing/2014/main" id="{8EEFCBFA-BDAD-D34C-9A8B-2F7C8A8AFA7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123709"/>
          </a:xfrm>
          <a:prstGeom prst="rect">
            <a:avLst/>
          </a:prstGeom>
        </p:spPr>
      </p:pic>
      <p:sp>
        <p:nvSpPr>
          <p:cNvPr id="11" name="Title 1">
            <a:extLst>
              <a:ext uri="{FF2B5EF4-FFF2-40B4-BE49-F238E27FC236}">
                <a16:creationId xmlns:a16="http://schemas.microsoft.com/office/drawing/2014/main" id="{5F470768-DFDA-C045-91C3-E4A4C8EF294D}"/>
              </a:ext>
            </a:extLst>
          </p:cNvPr>
          <p:cNvSpPr>
            <a:spLocks noGrp="1"/>
          </p:cNvSpPr>
          <p:nvPr>
            <p:ph type="title"/>
          </p:nvPr>
        </p:nvSpPr>
        <p:spPr>
          <a:xfrm>
            <a:off x="6096000" y="2796402"/>
            <a:ext cx="5616575" cy="1265196"/>
          </a:xfrm>
        </p:spPr>
        <p:txBody>
          <a:bodyPr anchor="ctr" anchorCtr="0">
            <a:normAutofit/>
          </a:bodyPr>
          <a:lstStyle>
            <a:lvl1pPr algn="l">
              <a:lnSpc>
                <a:spcPts val="4800"/>
              </a:lnSpc>
              <a:defRPr sz="4400" baseline="0">
                <a:solidFill>
                  <a:schemeClr val="accent1"/>
                </a:solidFill>
              </a:defRPr>
            </a:lvl1pPr>
          </a:lstStyle>
          <a:p>
            <a:r>
              <a:rPr lang="en-US"/>
              <a:t>Click to edit Master title style</a:t>
            </a:r>
            <a:endParaRPr lang="en-US" dirty="0"/>
          </a:p>
        </p:txBody>
      </p:sp>
      <p:sp>
        <p:nvSpPr>
          <p:cNvPr id="15" name="Text Placeholder 2">
            <a:extLst>
              <a:ext uri="{FF2B5EF4-FFF2-40B4-BE49-F238E27FC236}">
                <a16:creationId xmlns:a16="http://schemas.microsoft.com/office/drawing/2014/main" id="{CC707F25-B2A1-2843-BAC7-68171ECBADA3}"/>
              </a:ext>
            </a:extLst>
          </p:cNvPr>
          <p:cNvSpPr>
            <a:spLocks noGrp="1"/>
          </p:cNvSpPr>
          <p:nvPr>
            <p:ph type="body" idx="1"/>
          </p:nvPr>
        </p:nvSpPr>
        <p:spPr>
          <a:xfrm>
            <a:off x="6096000" y="4061598"/>
            <a:ext cx="5580062" cy="1672452"/>
          </a:xfrm>
        </p:spPr>
        <p:txBody>
          <a:bodyPr bIns="0" numCol="1" anchor="b" anchorCtr="0"/>
          <a:lstStyle>
            <a:lvl1pPr marL="0" indent="0">
              <a:lnSpc>
                <a:spcPts val="2100"/>
              </a:lnSpc>
              <a:spcBef>
                <a:spcPts val="0"/>
              </a:spcBef>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lnSpc>
                <a:spcPts val="2400"/>
              </a:lnSpc>
              <a:spcBef>
                <a:spcPts val="600"/>
              </a:spcBef>
            </a:pPr>
            <a:r>
              <a:rPr lang="en-US" sz="1800">
                <a:solidFill>
                  <a:schemeClr val="accent1"/>
                </a:solidFill>
              </a:rPr>
              <a:t>Edit Master text styles</a:t>
            </a:r>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D5AEA85A-FC56-D34C-9AA6-ECC3D2586F37}" type="datetime1">
              <a:rPr lang="fi-FI" smtClean="0"/>
              <a:t>6.2.2023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249156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2Column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E6BC6EEF-E660-7844-8930-418AFF95EA40}" type="datetime1">
              <a:rPr lang="fi-FI" smtClean="0"/>
              <a:t>6.2.2023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609227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2column_Subheadline_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CE68CF3-D9B4-FF41-BDA1-3F28E81C1E8E}"/>
              </a:ext>
            </a:extLst>
          </p:cNvPr>
          <p:cNvSpPr>
            <a:spLocks noGrp="1"/>
          </p:cNvSpPr>
          <p:nvPr>
            <p:ph type="body" idx="1"/>
          </p:nvPr>
        </p:nvSpPr>
        <p:spPr>
          <a:xfrm>
            <a:off x="550863" y="1773238"/>
            <a:ext cx="11125199" cy="576262"/>
          </a:xfrm>
        </p:spPr>
        <p:txBody>
          <a:bodyPr numCol="1" anchor="t" anchorCtr="0"/>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2349500"/>
            <a:ext cx="11125198" cy="3563938"/>
          </a:xfrm>
        </p:spPr>
        <p:txBody>
          <a:bodyPr/>
          <a:lstStyle>
            <a:lvl1pPr marL="288000" indent="-288000">
              <a:buFont typeface="+mj-lt"/>
              <a:buAutoNum type="arabicPeriod"/>
              <a:defRPr/>
            </a:lvl1pPr>
            <a:lvl2pPr marL="720000">
              <a:defRPr/>
            </a:lvl2pPr>
            <a:lvl3pPr marL="1080000">
              <a:defRPr/>
            </a:lvl3pPr>
            <a:lvl4pPr marL="1440000">
              <a:defRPr/>
            </a:lvl4pPr>
            <a:lvl5pPr marL="180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4E10C7EC-C1C1-9849-A573-7692478FCD52}" type="datetime1">
              <a:rPr lang="fi-FI" smtClean="0"/>
              <a:t>6.2.2023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3051484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06_Comparison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14439"/>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9"/>
            <a:ext cx="5365750"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3">
            <a:extLst>
              <a:ext uri="{FF2B5EF4-FFF2-40B4-BE49-F238E27FC236}">
                <a16:creationId xmlns:a16="http://schemas.microsoft.com/office/drawing/2014/main" id="{B51DBAD3-72AB-224A-860C-9CB2F35578EA}"/>
              </a:ext>
            </a:extLst>
          </p:cNvPr>
          <p:cNvSpPr>
            <a:spLocks noGrp="1"/>
          </p:cNvSpPr>
          <p:nvPr>
            <p:ph sz="half" idx="14"/>
          </p:nvPr>
        </p:nvSpPr>
        <p:spPr>
          <a:xfrm>
            <a:off x="6286646" y="1773239"/>
            <a:ext cx="5389417"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844FF3FE-30BE-2040-9151-6FBC4992BF4F}" type="datetime1">
              <a:rPr lang="fi-FI" smtClean="0"/>
              <a:t>6.2.2023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24761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0802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6.2.2023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25579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3_1Column_Subheadline_Box">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B26B0A7-DD87-684D-A3EE-AEFC507F70AC}"/>
              </a:ext>
            </a:extLst>
          </p:cNvPr>
          <p:cNvSpPr>
            <a:spLocks noGrp="1"/>
          </p:cNvSpPr>
          <p:nvPr>
            <p:ph type="title"/>
          </p:nvPr>
        </p:nvSpPr>
        <p:spPr>
          <a:xfrm>
            <a:off x="550863" y="549275"/>
            <a:ext cx="11125200" cy="1218850"/>
          </a:xfrm>
        </p:spPr>
        <p:txBody>
          <a:bodyPr/>
          <a:lstStyle/>
          <a:p>
            <a:r>
              <a:rPr lang="en-US"/>
              <a:t>Click to edit Master title style</a:t>
            </a:r>
            <a:endParaRPr lang="en-GB" dirty="0"/>
          </a:p>
        </p:txBody>
      </p:sp>
      <p:sp>
        <p:nvSpPr>
          <p:cNvPr id="11" name="Text Placeholder 2">
            <a:extLst>
              <a:ext uri="{FF2B5EF4-FFF2-40B4-BE49-F238E27FC236}">
                <a16:creationId xmlns:a16="http://schemas.microsoft.com/office/drawing/2014/main" id="{295B0400-B942-424D-A30A-B748E6B48361}"/>
              </a:ext>
            </a:extLst>
          </p:cNvPr>
          <p:cNvSpPr>
            <a:spLocks noGrp="1"/>
          </p:cNvSpPr>
          <p:nvPr>
            <p:ph type="body" idx="1"/>
          </p:nvPr>
        </p:nvSpPr>
        <p:spPr>
          <a:xfrm>
            <a:off x="550863" y="1768125"/>
            <a:ext cx="11125199"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a:extLst>
              <a:ext uri="{FF2B5EF4-FFF2-40B4-BE49-F238E27FC236}">
                <a16:creationId xmlns:a16="http://schemas.microsoft.com/office/drawing/2014/main" id="{ECC87E21-AFBF-8743-88CC-D9BE2CF2BAF1}"/>
              </a:ext>
            </a:extLst>
          </p:cNvPr>
          <p:cNvSpPr>
            <a:spLocks noGrp="1"/>
          </p:cNvSpPr>
          <p:nvPr>
            <p:ph sz="half" idx="2"/>
          </p:nvPr>
        </p:nvSpPr>
        <p:spPr>
          <a:xfrm>
            <a:off x="550864" y="2353911"/>
            <a:ext cx="11125198"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6.2.2023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089607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5_Comparison_Subheadline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14439"/>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CE68CF3-D9B4-FF41-BDA1-3F28E81C1E8E}"/>
              </a:ext>
            </a:extLst>
          </p:cNvPr>
          <p:cNvSpPr>
            <a:spLocks noGrp="1"/>
          </p:cNvSpPr>
          <p:nvPr>
            <p:ph type="body" idx="1"/>
          </p:nvPr>
        </p:nvSpPr>
        <p:spPr>
          <a:xfrm>
            <a:off x="550864" y="1768125"/>
            <a:ext cx="5365750"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2353911"/>
            <a:ext cx="5365750"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2">
            <a:extLst>
              <a:ext uri="{FF2B5EF4-FFF2-40B4-BE49-F238E27FC236}">
                <a16:creationId xmlns:a16="http://schemas.microsoft.com/office/drawing/2014/main" id="{8077475C-7FF0-A24E-9A6A-5F7F5F34029E}"/>
              </a:ext>
            </a:extLst>
          </p:cNvPr>
          <p:cNvSpPr>
            <a:spLocks noGrp="1"/>
          </p:cNvSpPr>
          <p:nvPr>
            <p:ph type="body" idx="13"/>
          </p:nvPr>
        </p:nvSpPr>
        <p:spPr>
          <a:xfrm>
            <a:off x="6286645" y="1768125"/>
            <a:ext cx="5389417"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Content Placeholder 3">
            <a:extLst>
              <a:ext uri="{FF2B5EF4-FFF2-40B4-BE49-F238E27FC236}">
                <a16:creationId xmlns:a16="http://schemas.microsoft.com/office/drawing/2014/main" id="{B51DBAD3-72AB-224A-860C-9CB2F35578EA}"/>
              </a:ext>
            </a:extLst>
          </p:cNvPr>
          <p:cNvSpPr>
            <a:spLocks noGrp="1"/>
          </p:cNvSpPr>
          <p:nvPr>
            <p:ph sz="half" idx="14"/>
          </p:nvPr>
        </p:nvSpPr>
        <p:spPr>
          <a:xfrm>
            <a:off x="6286645" y="2353911"/>
            <a:ext cx="5389417"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844FF3FE-30BE-2040-9151-6FBC4992BF4F}" type="datetime1">
              <a:rPr lang="fi-FI" smtClean="0"/>
              <a:t>6.2.2023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814640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4_1Column_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lvl1pPr marL="360000" indent="-360000">
              <a:buFont typeface="+mj-lt"/>
              <a:buAutoNum type="arabicPeriod"/>
              <a:defRPr/>
            </a:lvl1pPr>
            <a:lvl2pPr marL="864000">
              <a:defRPr/>
            </a:lvl2pPr>
            <a:lvl3pPr marL="1296000">
              <a:defRPr/>
            </a:lvl3pPr>
            <a:lvl4pPr marL="1728000">
              <a:defRPr/>
            </a:lvl4pPr>
            <a:lvl5pPr marL="216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6.2.2023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71439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7_Picture_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5583F09-A9DA-B342-BB3A-954CD8ACEA5C}"/>
              </a:ext>
            </a:extLst>
          </p:cNvPr>
          <p:cNvSpPr>
            <a:spLocks noGrp="1"/>
          </p:cNvSpPr>
          <p:nvPr>
            <p:ph type="pic" idx="1" hasCustomPrompt="1"/>
          </p:nvPr>
        </p:nvSpPr>
        <p:spPr>
          <a:xfrm>
            <a:off x="0" y="0"/>
            <a:ext cx="6096000" cy="6137275"/>
          </a:xfrm>
        </p:spPr>
        <p:txBody>
          <a:bodyPr/>
          <a:lstStyle>
            <a:lvl1pPr marL="0" marR="0" indent="0" algn="l" defTabSz="914400" rtl="0" eaLnBrk="1" fontAlgn="auto" latinLnBrk="0" hangingPunct="1">
              <a:lnSpc>
                <a:spcPts val="1800"/>
              </a:lnSpc>
              <a:spcBef>
                <a:spcPts val="800"/>
              </a:spcBef>
              <a:spcAft>
                <a:spcPts val="0"/>
              </a:spcAft>
              <a:buClr>
                <a:schemeClr val="accent2"/>
              </a:buClr>
              <a:buSzTx/>
              <a:buFont typeface="Wingdings" pitchFamily="2" charset="2"/>
              <a:buNone/>
              <a:tabLst/>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ts val="1800"/>
              </a:lnSpc>
              <a:spcBef>
                <a:spcPts val="800"/>
              </a:spcBef>
              <a:spcAft>
                <a:spcPts val="0"/>
              </a:spcAft>
              <a:buClr>
                <a:schemeClr val="accent2"/>
              </a:buClr>
              <a:buSzTx/>
              <a:buFont typeface="Wingdings" pitchFamily="2" charset="2"/>
              <a:buNone/>
              <a:tabLst/>
              <a:defRPr/>
            </a:pPr>
            <a:r>
              <a:rPr lang="fi-FI" dirty="0" err="1"/>
              <a:t>Click</a:t>
            </a:r>
            <a:r>
              <a:rPr lang="fi-FI" dirty="0"/>
              <a:t> on box to </a:t>
            </a:r>
            <a:r>
              <a:rPr lang="fi-FI" dirty="0" err="1"/>
              <a:t>insert</a:t>
            </a:r>
            <a:r>
              <a:rPr lang="fi-FI" dirty="0"/>
              <a:t> image</a:t>
            </a:r>
          </a:p>
        </p:txBody>
      </p:sp>
      <p:sp>
        <p:nvSpPr>
          <p:cNvPr id="2" name="Title 1">
            <a:extLst>
              <a:ext uri="{FF2B5EF4-FFF2-40B4-BE49-F238E27FC236}">
                <a16:creationId xmlns:a16="http://schemas.microsoft.com/office/drawing/2014/main" id="{2E709199-1A6D-6C4A-B892-0A943A6787FB}"/>
              </a:ext>
            </a:extLst>
          </p:cNvPr>
          <p:cNvSpPr>
            <a:spLocks noGrp="1"/>
          </p:cNvSpPr>
          <p:nvPr>
            <p:ph type="title"/>
          </p:nvPr>
        </p:nvSpPr>
        <p:spPr>
          <a:xfrm>
            <a:off x="6467475" y="549274"/>
            <a:ext cx="5208587" cy="1223963"/>
          </a:xfrm>
        </p:spPr>
        <p:txBody>
          <a:bodyPr bIns="0" anchor="t" anchorCtr="0"/>
          <a:lstStyle>
            <a:lvl1pPr>
              <a:defRPr sz="3600">
                <a:solidFill>
                  <a:schemeClr val="accent1"/>
                </a:solidFill>
              </a:defRPr>
            </a:lvl1pPr>
          </a:lstStyle>
          <a:p>
            <a:r>
              <a:rPr lang="en-US"/>
              <a:t>Click to edit Master title style</a:t>
            </a:r>
            <a:endParaRPr lang="en-GB" dirty="0"/>
          </a:p>
        </p:txBody>
      </p:sp>
      <p:sp>
        <p:nvSpPr>
          <p:cNvPr id="9" name="Text Placeholder 2">
            <a:extLst>
              <a:ext uri="{FF2B5EF4-FFF2-40B4-BE49-F238E27FC236}">
                <a16:creationId xmlns:a16="http://schemas.microsoft.com/office/drawing/2014/main" id="{2E8F10A0-07C7-2B4F-915C-60F6F98248B1}"/>
              </a:ext>
            </a:extLst>
          </p:cNvPr>
          <p:cNvSpPr>
            <a:spLocks noGrp="1"/>
          </p:cNvSpPr>
          <p:nvPr>
            <p:ph type="body" idx="13"/>
          </p:nvPr>
        </p:nvSpPr>
        <p:spPr>
          <a:xfrm>
            <a:off x="6467478" y="1773238"/>
            <a:ext cx="5208584" cy="576262"/>
          </a:xfrm>
        </p:spPr>
        <p:txBody>
          <a:bodyPr numCol="1" anchor="t" anchorCtr="0"/>
          <a:lstStyle>
            <a:lvl1pPr marL="0" indent="0">
              <a:lnSpc>
                <a:spcPts val="20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Content Placeholder 3">
            <a:extLst>
              <a:ext uri="{FF2B5EF4-FFF2-40B4-BE49-F238E27FC236}">
                <a16:creationId xmlns:a16="http://schemas.microsoft.com/office/drawing/2014/main" id="{A05DC70D-4978-4940-8F72-1AF40D1911CC}"/>
              </a:ext>
            </a:extLst>
          </p:cNvPr>
          <p:cNvSpPr>
            <a:spLocks noGrp="1"/>
          </p:cNvSpPr>
          <p:nvPr>
            <p:ph sz="half" idx="2"/>
          </p:nvPr>
        </p:nvSpPr>
        <p:spPr>
          <a:xfrm>
            <a:off x="6467476" y="2349500"/>
            <a:ext cx="5208585" cy="3563938"/>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Date Placeholder 4">
            <a:extLst>
              <a:ext uri="{FF2B5EF4-FFF2-40B4-BE49-F238E27FC236}">
                <a16:creationId xmlns:a16="http://schemas.microsoft.com/office/drawing/2014/main" id="{E9F77172-FD0A-3C43-872F-022BE895843B}"/>
              </a:ext>
            </a:extLst>
          </p:cNvPr>
          <p:cNvSpPr>
            <a:spLocks noGrp="1"/>
          </p:cNvSpPr>
          <p:nvPr>
            <p:ph type="dt" sz="half" idx="10"/>
          </p:nvPr>
        </p:nvSpPr>
        <p:spPr/>
        <p:txBody>
          <a:bodyPr/>
          <a:lstStyle/>
          <a:p>
            <a:fld id="{B62E192A-D52B-F541-B2AA-4AEB9388F1F7}" type="datetime1">
              <a:rPr lang="fi-FI" smtClean="0"/>
              <a:t>6.2.2023</a:t>
            </a:fld>
            <a:endParaRPr lang="en-GB" dirty="0"/>
          </a:p>
        </p:txBody>
      </p:sp>
      <p:sp>
        <p:nvSpPr>
          <p:cNvPr id="6" name="Footer Placeholder 5">
            <a:extLst>
              <a:ext uri="{FF2B5EF4-FFF2-40B4-BE49-F238E27FC236}">
                <a16:creationId xmlns:a16="http://schemas.microsoft.com/office/drawing/2014/main" id="{4DB4603D-E2FA-3D4D-B491-5FD2BBA89553}"/>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B1AF301F-07A5-F14E-8820-FA17F7B4103C}"/>
              </a:ext>
            </a:extLst>
          </p:cNvPr>
          <p:cNvSpPr>
            <a:spLocks noGrp="1"/>
          </p:cNvSpPr>
          <p:nvPr>
            <p:ph type="sldNum" sz="quarter" idx="12"/>
          </p:nvPr>
        </p:nvSpPr>
        <p:spPr/>
        <p:txBody>
          <a:bodyPr/>
          <a:lstStyle/>
          <a:p>
            <a:fld id="{76BAB7ED-EDE9-4D4B-9A2D-30E18C47C16E}" type="slidenum">
              <a:rPr lang="en-GB" smtClean="0"/>
              <a:t>‹#›</a:t>
            </a:fld>
            <a:endParaRPr lang="en-GB" dirty="0"/>
          </a:p>
        </p:txBody>
      </p:sp>
      <p:sp>
        <p:nvSpPr>
          <p:cNvPr id="8" name="Rectangle 7">
            <a:extLst>
              <a:ext uri="{FF2B5EF4-FFF2-40B4-BE49-F238E27FC236}">
                <a16:creationId xmlns:a16="http://schemas.microsoft.com/office/drawing/2014/main" id="{16E4503D-832D-474C-8435-EBAEDCFABD84}"/>
              </a:ext>
            </a:extLst>
          </p:cNvPr>
          <p:cNvSpPr/>
          <p:nvPr userDrawn="1"/>
        </p:nvSpPr>
        <p:spPr>
          <a:xfrm>
            <a:off x="461394" y="1588571"/>
            <a:ext cx="5173211" cy="369332"/>
          </a:xfrm>
          <a:prstGeom prst="rect">
            <a:avLst/>
          </a:prstGeom>
        </p:spPr>
        <p:txBody>
          <a:bodyPr wrap="none">
            <a:spAutoFit/>
          </a:bodyPr>
          <a:lstStyle/>
          <a:p>
            <a:r>
              <a:rPr lang="fi-FI" dirty="0">
                <a:solidFill>
                  <a:schemeClr val="tx1"/>
                </a:solidFill>
              </a:rPr>
              <a:t>Haaga-Helian brändikuvat löytyvät </a:t>
            </a:r>
            <a:r>
              <a:rPr lang="fi-FI" dirty="0">
                <a:solidFill>
                  <a:schemeClr val="tx1"/>
                </a:solidFill>
                <a:hlinkClick r:id="rId2"/>
              </a:rPr>
              <a:t>kuvapankista</a:t>
            </a:r>
            <a:r>
              <a:rPr lang="fi-FI" dirty="0">
                <a:solidFill>
                  <a:schemeClr val="tx1"/>
                </a:solidFill>
              </a:rPr>
              <a:t>:</a:t>
            </a:r>
            <a:endParaRPr lang="fi-FI" dirty="0"/>
          </a:p>
        </p:txBody>
      </p:sp>
    </p:spTree>
    <p:extLst>
      <p:ext uri="{BB962C8B-B14F-4D97-AF65-F5344CB8AC3E}">
        <p14:creationId xmlns:p14="http://schemas.microsoft.com/office/powerpoint/2010/main" val="425744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8_Graphics_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5365749"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Chart Placeholder 5" title="Decorative">
            <a:extLst>
              <a:ext uri="{FF2B5EF4-FFF2-40B4-BE49-F238E27FC236}">
                <a16:creationId xmlns:a16="http://schemas.microsoft.com/office/drawing/2014/main" id="{DC5ECAD0-3CB0-AF46-B814-4947CD958BAF}"/>
              </a:ext>
            </a:extLst>
          </p:cNvPr>
          <p:cNvSpPr>
            <a:spLocks noGrp="1"/>
          </p:cNvSpPr>
          <p:nvPr>
            <p:ph type="chart" sz="quarter" idx="13"/>
          </p:nvPr>
        </p:nvSpPr>
        <p:spPr>
          <a:xfrm>
            <a:off x="6275388" y="1773238"/>
            <a:ext cx="5437187" cy="4140200"/>
          </a:xfrm>
        </p:spPr>
        <p:txBody>
          <a:bodyPr/>
          <a:lstStyle/>
          <a:p>
            <a:r>
              <a:rPr lang="en-US"/>
              <a:t>Click icon to add chart</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EEA4FAA2-2B3E-264C-A42F-2D6D3EF33A3C}" type="datetime1">
              <a:rPr lang="fi-FI" smtClean="0"/>
              <a:t>6.2.2023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graphicFrame>
        <p:nvGraphicFramePr>
          <p:cNvPr id="10" name="Chart 9">
            <a:extLst>
              <a:ext uri="{FF2B5EF4-FFF2-40B4-BE49-F238E27FC236}">
                <a16:creationId xmlns:a16="http://schemas.microsoft.com/office/drawing/2014/main" id="{16665C96-B5B1-6C4A-B36E-E79733B1F694}"/>
              </a:ext>
            </a:extLst>
          </p:cNvPr>
          <p:cNvGraphicFramePr/>
          <p:nvPr userDrawn="1">
            <p:extLst>
              <p:ext uri="{D42A27DB-BD31-4B8C-83A1-F6EECF244321}">
                <p14:modId xmlns:p14="http://schemas.microsoft.com/office/powerpoint/2010/main" val="3301042386"/>
              </p:ext>
            </p:extLst>
          </p:nvPr>
        </p:nvGraphicFramePr>
        <p:xfrm>
          <a:off x="12761647" y="1989138"/>
          <a:ext cx="5437187" cy="37449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24500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9_Four_Column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1318"/>
          </a:xfrm>
        </p:spPr>
        <p:txBody>
          <a:bodyPr/>
          <a:lstStyle/>
          <a:p>
            <a:r>
              <a:rPr lang="en-US"/>
              <a:t>Click to edit Master title style</a:t>
            </a:r>
            <a:endParaRPr lang="en-GB" dirty="0"/>
          </a:p>
        </p:txBody>
      </p:sp>
      <p:sp>
        <p:nvSpPr>
          <p:cNvPr id="11" name="Text Placeholder 2" title="Decorative">
            <a:extLst>
              <a:ext uri="{FF2B5EF4-FFF2-40B4-BE49-F238E27FC236}">
                <a16:creationId xmlns:a16="http://schemas.microsoft.com/office/drawing/2014/main" id="{8E288490-9DAE-8C48-AC5A-D367464AA6DF}"/>
              </a:ext>
            </a:extLst>
          </p:cNvPr>
          <p:cNvSpPr>
            <a:spLocks noGrp="1"/>
          </p:cNvSpPr>
          <p:nvPr>
            <p:ph type="body" idx="1"/>
          </p:nvPr>
        </p:nvSpPr>
        <p:spPr>
          <a:xfrm>
            <a:off x="542925" y="1770593"/>
            <a:ext cx="2484437"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a:extLst>
              <a:ext uri="{FF2B5EF4-FFF2-40B4-BE49-F238E27FC236}">
                <a16:creationId xmlns:a16="http://schemas.microsoft.com/office/drawing/2014/main" id="{6283EB9E-6984-944A-AC44-550DEAEEE00B}"/>
              </a:ext>
            </a:extLst>
          </p:cNvPr>
          <p:cNvSpPr>
            <a:spLocks noGrp="1"/>
          </p:cNvSpPr>
          <p:nvPr>
            <p:ph sz="half" idx="2"/>
          </p:nvPr>
        </p:nvSpPr>
        <p:spPr>
          <a:xfrm>
            <a:off x="542925" y="2732423"/>
            <a:ext cx="2484438"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 title="Decorative">
            <a:extLst>
              <a:ext uri="{FF2B5EF4-FFF2-40B4-BE49-F238E27FC236}">
                <a16:creationId xmlns:a16="http://schemas.microsoft.com/office/drawing/2014/main" id="{26AE33B4-8BD9-EC42-A813-157460FAB09F}"/>
              </a:ext>
            </a:extLst>
          </p:cNvPr>
          <p:cNvSpPr>
            <a:spLocks noGrp="1"/>
          </p:cNvSpPr>
          <p:nvPr>
            <p:ph type="body" idx="16"/>
          </p:nvPr>
        </p:nvSpPr>
        <p:spPr>
          <a:xfrm>
            <a:off x="3392944" y="1770593"/>
            <a:ext cx="2515731"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Content Placeholder 3">
            <a:extLst>
              <a:ext uri="{FF2B5EF4-FFF2-40B4-BE49-F238E27FC236}">
                <a16:creationId xmlns:a16="http://schemas.microsoft.com/office/drawing/2014/main" id="{7EA4EBD6-E495-C946-9015-EFD0792F61A8}"/>
              </a:ext>
            </a:extLst>
          </p:cNvPr>
          <p:cNvSpPr>
            <a:spLocks noGrp="1"/>
          </p:cNvSpPr>
          <p:nvPr>
            <p:ph sz="half" idx="19"/>
          </p:nvPr>
        </p:nvSpPr>
        <p:spPr>
          <a:xfrm>
            <a:off x="3404877" y="2732423"/>
            <a:ext cx="2515731"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title="Decorative">
            <a:extLst>
              <a:ext uri="{FF2B5EF4-FFF2-40B4-BE49-F238E27FC236}">
                <a16:creationId xmlns:a16="http://schemas.microsoft.com/office/drawing/2014/main" id="{68BE045E-8E28-0D45-9823-F5C43CEB1D3C}"/>
              </a:ext>
            </a:extLst>
          </p:cNvPr>
          <p:cNvSpPr>
            <a:spLocks noGrp="1"/>
          </p:cNvSpPr>
          <p:nvPr>
            <p:ph type="body" idx="17"/>
          </p:nvPr>
        </p:nvSpPr>
        <p:spPr>
          <a:xfrm>
            <a:off x="6283538" y="1770593"/>
            <a:ext cx="2504862"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Content Placeholder 3">
            <a:extLst>
              <a:ext uri="{FF2B5EF4-FFF2-40B4-BE49-F238E27FC236}">
                <a16:creationId xmlns:a16="http://schemas.microsoft.com/office/drawing/2014/main" id="{F32E1E8B-12C0-1F44-9884-A0BE1104DEF0}"/>
              </a:ext>
            </a:extLst>
          </p:cNvPr>
          <p:cNvSpPr>
            <a:spLocks noGrp="1"/>
          </p:cNvSpPr>
          <p:nvPr>
            <p:ph sz="half" idx="20"/>
          </p:nvPr>
        </p:nvSpPr>
        <p:spPr>
          <a:xfrm>
            <a:off x="6271394" y="2732423"/>
            <a:ext cx="2511167"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title="Decorative">
            <a:extLst>
              <a:ext uri="{FF2B5EF4-FFF2-40B4-BE49-F238E27FC236}">
                <a16:creationId xmlns:a16="http://schemas.microsoft.com/office/drawing/2014/main" id="{4303AA4A-2AA0-654E-ACED-3CB2C390E194}"/>
              </a:ext>
            </a:extLst>
          </p:cNvPr>
          <p:cNvSpPr>
            <a:spLocks noGrp="1"/>
          </p:cNvSpPr>
          <p:nvPr>
            <p:ph type="body" idx="18"/>
          </p:nvPr>
        </p:nvSpPr>
        <p:spPr>
          <a:xfrm>
            <a:off x="9148762" y="1770593"/>
            <a:ext cx="2519363"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Content Placeholder 3">
            <a:extLst>
              <a:ext uri="{FF2B5EF4-FFF2-40B4-BE49-F238E27FC236}">
                <a16:creationId xmlns:a16="http://schemas.microsoft.com/office/drawing/2014/main" id="{2B87788B-03D7-A041-A8E3-69FB4BF50960}"/>
              </a:ext>
            </a:extLst>
          </p:cNvPr>
          <p:cNvSpPr>
            <a:spLocks noGrp="1"/>
          </p:cNvSpPr>
          <p:nvPr>
            <p:ph sz="half" idx="21"/>
          </p:nvPr>
        </p:nvSpPr>
        <p:spPr>
          <a:xfrm>
            <a:off x="9156699" y="2732423"/>
            <a:ext cx="2519363"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B3114A65-8017-1743-A85A-B2A4BB835AE9}" type="datetime1">
              <a:rPr lang="fi-FI" smtClean="0"/>
              <a:t>6.2.2023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10572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lvl1pPr marL="360000" indent="-360000">
              <a:buFontTx/>
              <a:buNone/>
              <a:defRPr/>
            </a:lvl1pPr>
            <a:lvl2pPr marL="864000">
              <a:defRPr/>
            </a:lvl2pPr>
            <a:lvl3pPr marL="1296000">
              <a:defRPr/>
            </a:lvl3pPr>
            <a:lvl4pPr marL="1728000">
              <a:defRPr/>
            </a:lvl4pPr>
            <a:lvl5pPr marL="216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6.2.2023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326893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863482-3E3E-724A-87A8-CA82245B73AB}"/>
              </a:ext>
            </a:extLst>
          </p:cNvPr>
          <p:cNvSpPr>
            <a:spLocks noGrp="1"/>
          </p:cNvSpPr>
          <p:nvPr>
            <p:ph type="title"/>
          </p:nvPr>
        </p:nvSpPr>
        <p:spPr>
          <a:xfrm>
            <a:off x="550863" y="549275"/>
            <a:ext cx="11125200" cy="1223963"/>
          </a:xfrm>
          <a:prstGeom prst="rect">
            <a:avLst/>
          </a:prstGeom>
        </p:spPr>
        <p:txBody>
          <a:bodyPr vert="horz" lIns="0" tIns="0" rIns="0" bIns="36000" rtlCol="0" anchor="t" anchorCtr="0">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9EDC45BB-E865-604D-BAD8-9A4AAA649D6B}"/>
              </a:ext>
            </a:extLst>
          </p:cNvPr>
          <p:cNvSpPr>
            <a:spLocks noGrp="1"/>
          </p:cNvSpPr>
          <p:nvPr>
            <p:ph type="body" idx="1"/>
          </p:nvPr>
        </p:nvSpPr>
        <p:spPr>
          <a:xfrm>
            <a:off x="550863" y="1773238"/>
            <a:ext cx="11125200" cy="4140200"/>
          </a:xfrm>
          <a:prstGeom prst="rect">
            <a:avLst/>
          </a:prstGeom>
        </p:spPr>
        <p:txBody>
          <a:bodyPr vert="horz" lIns="0" tIns="0" rIns="0" bIns="36000" numCol="2" spcCol="36000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Rectangle 6">
            <a:extLst>
              <a:ext uri="{FF2B5EF4-FFF2-40B4-BE49-F238E27FC236}">
                <a16:creationId xmlns:a16="http://schemas.microsoft.com/office/drawing/2014/main" id="{EFBB03F7-6D8B-994F-B00B-57FCFD1550EE}"/>
              </a:ext>
            </a:extLst>
          </p:cNvPr>
          <p:cNvSpPr/>
          <p:nvPr userDrawn="1"/>
        </p:nvSpPr>
        <p:spPr>
          <a:xfrm>
            <a:off x="0" y="6136545"/>
            <a:ext cx="12192000" cy="7214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Date Placeholder 3">
            <a:extLst>
              <a:ext uri="{FF2B5EF4-FFF2-40B4-BE49-F238E27FC236}">
                <a16:creationId xmlns:a16="http://schemas.microsoft.com/office/drawing/2014/main" id="{883BC0EF-580B-7B4D-8051-A442671FEF03}"/>
              </a:ext>
            </a:extLst>
          </p:cNvPr>
          <p:cNvSpPr>
            <a:spLocks noGrp="1"/>
          </p:cNvSpPr>
          <p:nvPr>
            <p:ph type="dt" sz="half" idx="2"/>
          </p:nvPr>
        </p:nvSpPr>
        <p:spPr>
          <a:xfrm>
            <a:off x="550863" y="6288437"/>
            <a:ext cx="1864203" cy="365125"/>
          </a:xfrm>
          <a:prstGeom prst="rect">
            <a:avLst/>
          </a:prstGeom>
        </p:spPr>
        <p:txBody>
          <a:bodyPr vert="horz" lIns="0" tIns="0" rIns="0" bIns="0" rtlCol="0" anchor="b" anchorCtr="0">
            <a:normAutofit/>
          </a:bodyPr>
          <a:lstStyle>
            <a:lvl1pPr algn="l">
              <a:defRPr sz="1000">
                <a:solidFill>
                  <a:schemeClr val="accent2"/>
                </a:solidFill>
              </a:defRPr>
            </a:lvl1pPr>
          </a:lstStyle>
          <a:p>
            <a:fld id="{45F98643-D206-614D-B596-3C8548138211}" type="datetime1">
              <a:rPr lang="fi-FI" smtClean="0"/>
              <a:t>6.2.2023</a:t>
            </a:fld>
            <a:endParaRPr lang="en-GB" dirty="0"/>
          </a:p>
        </p:txBody>
      </p:sp>
      <p:sp>
        <p:nvSpPr>
          <p:cNvPr id="5" name="Footer Placeholder 4">
            <a:extLst>
              <a:ext uri="{FF2B5EF4-FFF2-40B4-BE49-F238E27FC236}">
                <a16:creationId xmlns:a16="http://schemas.microsoft.com/office/drawing/2014/main" id="{71EAB0CA-CA1F-FC45-B0C9-FA79FC6B520A}"/>
              </a:ext>
            </a:extLst>
          </p:cNvPr>
          <p:cNvSpPr>
            <a:spLocks noGrp="1"/>
          </p:cNvSpPr>
          <p:nvPr>
            <p:ph type="ftr" sz="quarter" idx="3"/>
          </p:nvPr>
        </p:nvSpPr>
        <p:spPr>
          <a:xfrm>
            <a:off x="2415066" y="6288437"/>
            <a:ext cx="7359718" cy="365125"/>
          </a:xfrm>
          <a:prstGeom prst="rect">
            <a:avLst/>
          </a:prstGeom>
        </p:spPr>
        <p:txBody>
          <a:bodyPr vert="horz" lIns="0" tIns="0" rIns="0" bIns="0" rtlCol="0" anchor="b" anchorCtr="0">
            <a:normAutofit/>
          </a:bodyPr>
          <a:lstStyle>
            <a:lvl1pPr algn="ctr">
              <a:defRPr sz="1000">
                <a:solidFill>
                  <a:schemeClr val="accent2"/>
                </a:solidFill>
              </a:defRPr>
            </a:lvl1pPr>
          </a:lstStyle>
          <a:p>
            <a:endParaRPr lang="en-GB" dirty="0">
              <a:solidFill>
                <a:schemeClr val="accent2"/>
              </a:solidFill>
            </a:endParaRPr>
          </a:p>
        </p:txBody>
      </p:sp>
      <p:pic>
        <p:nvPicPr>
          <p:cNvPr id="8" name="Picture 7" descr="A picture containing drawing&#10;&#10;Description automatically generated">
            <a:extLst>
              <a:ext uri="{FF2B5EF4-FFF2-40B4-BE49-F238E27FC236}">
                <a16:creationId xmlns:a16="http://schemas.microsoft.com/office/drawing/2014/main" id="{B037C8E5-D5A4-4544-8E1A-4F9421027EF5}"/>
              </a:ext>
            </a:extLst>
          </p:cNvPr>
          <p:cNvPicPr>
            <a:picLocks noChangeAspect="1"/>
          </p:cNvPicPr>
          <p:nvPr userDrawn="1"/>
        </p:nvPicPr>
        <p:blipFill rotWithShape="1">
          <a:blip r:embed="rId16"/>
          <a:srcRect t="16005" b="22114"/>
          <a:stretch/>
        </p:blipFill>
        <p:spPr>
          <a:xfrm>
            <a:off x="9774784" y="6136545"/>
            <a:ext cx="1295400" cy="721455"/>
          </a:xfrm>
          <a:prstGeom prst="rect">
            <a:avLst/>
          </a:prstGeom>
        </p:spPr>
      </p:pic>
      <p:sp>
        <p:nvSpPr>
          <p:cNvPr id="6" name="Slide Number Placeholder 5">
            <a:extLst>
              <a:ext uri="{FF2B5EF4-FFF2-40B4-BE49-F238E27FC236}">
                <a16:creationId xmlns:a16="http://schemas.microsoft.com/office/drawing/2014/main" id="{0FA3BE1B-B189-8D41-8637-DAFFE0A4FFC7}"/>
              </a:ext>
            </a:extLst>
          </p:cNvPr>
          <p:cNvSpPr>
            <a:spLocks noGrp="1"/>
          </p:cNvSpPr>
          <p:nvPr>
            <p:ph type="sldNum" sz="quarter" idx="4"/>
          </p:nvPr>
        </p:nvSpPr>
        <p:spPr>
          <a:xfrm>
            <a:off x="8581759" y="6288437"/>
            <a:ext cx="3094304" cy="365125"/>
          </a:xfrm>
          <a:prstGeom prst="rect">
            <a:avLst/>
          </a:prstGeom>
        </p:spPr>
        <p:txBody>
          <a:bodyPr vert="horz" lIns="0" tIns="0" rIns="0" bIns="0" rtlCol="0" anchor="b" anchorCtr="0">
            <a:normAutofit/>
          </a:bodyPr>
          <a:lstStyle>
            <a:lvl1pPr algn="r">
              <a:defRPr sz="1000">
                <a:solidFill>
                  <a:schemeClr val="accent2"/>
                </a:solidFill>
              </a:defRPr>
            </a:lvl1pPr>
          </a:lstStyle>
          <a:p>
            <a:fld id="{76BAB7ED-EDE9-4D4B-9A2D-30E18C47C16E}" type="slidenum">
              <a:rPr lang="en-GB" smtClean="0"/>
              <a:pPr/>
              <a:t>‹#›</a:t>
            </a:fld>
            <a:endParaRPr lang="en-GB" dirty="0"/>
          </a:p>
        </p:txBody>
      </p:sp>
    </p:spTree>
    <p:extLst>
      <p:ext uri="{BB962C8B-B14F-4D97-AF65-F5344CB8AC3E}">
        <p14:creationId xmlns:p14="http://schemas.microsoft.com/office/powerpoint/2010/main" val="143906766"/>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70" r:id="rId3"/>
    <p:sldLayoutId id="2147483653" r:id="rId4"/>
    <p:sldLayoutId id="2147483669" r:id="rId5"/>
    <p:sldLayoutId id="2147483662" r:id="rId6"/>
    <p:sldLayoutId id="2147483664" r:id="rId7"/>
    <p:sldLayoutId id="2147483665" r:id="rId8"/>
    <p:sldLayoutId id="2147483673" r:id="rId9"/>
    <p:sldLayoutId id="2147483667" r:id="rId10"/>
    <p:sldLayoutId id="2147483660" r:id="rId11"/>
    <p:sldLayoutId id="2147483661" r:id="rId12"/>
    <p:sldLayoutId id="2147483672" r:id="rId13"/>
    <p:sldLayoutId id="2147483657" r:id="rId14"/>
  </p:sldLayoutIdLst>
  <p:hf hdr="0"/>
  <p:txStyles>
    <p:titleStyle>
      <a:lvl1pPr algn="l" defTabSz="914400" rtl="0" eaLnBrk="1" latinLnBrk="0" hangingPunct="1">
        <a:lnSpc>
          <a:spcPts val="3900"/>
        </a:lnSpc>
        <a:spcBef>
          <a:spcPct val="0"/>
        </a:spcBef>
        <a:buNone/>
        <a:defRPr sz="3600" b="1" kern="1200">
          <a:solidFill>
            <a:schemeClr val="accent1"/>
          </a:solidFill>
          <a:latin typeface="+mj-lt"/>
          <a:ea typeface="+mj-ea"/>
          <a:cs typeface="+mj-cs"/>
        </a:defRPr>
      </a:lvl1pPr>
    </p:titleStyle>
    <p:bodyStyle>
      <a:lvl1pPr marL="216000" indent="-216000" algn="l" defTabSz="914400" rtl="0" eaLnBrk="1" latinLnBrk="0" hangingPunct="1">
        <a:lnSpc>
          <a:spcPts val="2200"/>
        </a:lnSpc>
        <a:spcBef>
          <a:spcPts val="800"/>
        </a:spcBef>
        <a:buClr>
          <a:schemeClr val="accent2"/>
        </a:buClr>
        <a:buFont typeface="Wingdings" pitchFamily="2" charset="2"/>
        <a:buChar char="§"/>
        <a:defRPr sz="1800" kern="1200">
          <a:solidFill>
            <a:schemeClr val="tx1"/>
          </a:solidFill>
          <a:latin typeface="+mn-lt"/>
          <a:ea typeface="+mn-ea"/>
          <a:cs typeface="+mn-cs"/>
        </a:defRPr>
      </a:lvl1pPr>
      <a:lvl2pPr marL="72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2pPr>
      <a:lvl3pPr marL="108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3pPr>
      <a:lvl4pPr marL="144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4pPr>
      <a:lvl5pPr marL="180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47" userDrawn="1">
          <p15:clr>
            <a:srgbClr val="F26B43"/>
          </p15:clr>
        </p15:guide>
        <p15:guide id="4" pos="7355" userDrawn="1">
          <p15:clr>
            <a:srgbClr val="F26B43"/>
          </p15:clr>
        </p15:guide>
        <p15:guide id="5" orient="horz" pos="346" userDrawn="1">
          <p15:clr>
            <a:srgbClr val="F26B43"/>
          </p15:clr>
        </p15:guide>
        <p15:guide id="6" orient="horz" pos="1117" userDrawn="1">
          <p15:clr>
            <a:srgbClr val="F26B43"/>
          </p15:clr>
        </p15:guide>
        <p15:guide id="7" orient="horz" pos="3725" userDrawn="1">
          <p15:clr>
            <a:srgbClr val="F26B43"/>
          </p15:clr>
        </p15:guide>
        <p15:guide id="8" orient="horz" pos="4178" userDrawn="1">
          <p15:clr>
            <a:srgbClr val="F26B43"/>
          </p15:clr>
        </p15:guide>
        <p15:guide id="9" pos="3727" userDrawn="1">
          <p15:clr>
            <a:srgbClr val="F26B43"/>
          </p15:clr>
        </p15:guide>
        <p15:guide id="10" pos="3953" userDrawn="1">
          <p15:clr>
            <a:srgbClr val="F26B43"/>
          </p15:clr>
        </p15:guide>
        <p15:guide id="11" pos="1912" userDrawn="1">
          <p15:clr>
            <a:srgbClr val="F26B43"/>
          </p15:clr>
        </p15:guide>
        <p15:guide id="12" pos="2139" userDrawn="1">
          <p15:clr>
            <a:srgbClr val="F26B43"/>
          </p15:clr>
        </p15:guide>
        <p15:guide id="13" pos="5541" userDrawn="1">
          <p15:clr>
            <a:srgbClr val="F26B43"/>
          </p15:clr>
        </p15:guide>
        <p15:guide id="14" pos="5768" userDrawn="1">
          <p15:clr>
            <a:srgbClr val="F26B43"/>
          </p15:clr>
        </p15:guide>
        <p15:guide id="15" pos="4067" userDrawn="1">
          <p15:clr>
            <a:srgbClr val="F26B43"/>
          </p15:clr>
        </p15:guide>
        <p15:guide id="16" orient="horz" pos="3861" userDrawn="1">
          <p15:clr>
            <a:srgbClr val="F26B43"/>
          </p15:clr>
        </p15:guide>
        <p15:guide id="17" orient="horz" pos="14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eveloper.mozilla.org/en-US/docs/Web/JavaScript/Reference/Global_Objects/Promis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088A5-A888-E24C-9E8C-131F880EED57}"/>
              </a:ext>
            </a:extLst>
          </p:cNvPr>
          <p:cNvSpPr>
            <a:spLocks noGrp="1"/>
          </p:cNvSpPr>
          <p:nvPr>
            <p:ph type="ctrTitle"/>
          </p:nvPr>
        </p:nvSpPr>
        <p:spPr/>
        <p:txBody>
          <a:bodyPr/>
          <a:lstStyle/>
          <a:p>
            <a:r>
              <a:rPr lang="en-GB" dirty="0"/>
              <a:t>Asynchronous code. Promises</a:t>
            </a:r>
          </a:p>
        </p:txBody>
      </p:sp>
      <p:sp>
        <p:nvSpPr>
          <p:cNvPr id="3" name="Text Placeholder 2">
            <a:extLst>
              <a:ext uri="{FF2B5EF4-FFF2-40B4-BE49-F238E27FC236}">
                <a16:creationId xmlns:a16="http://schemas.microsoft.com/office/drawing/2014/main" id="{A0D3DE56-58EC-744D-BFE0-22D8C9079928}"/>
              </a:ext>
            </a:extLst>
          </p:cNvPr>
          <p:cNvSpPr>
            <a:spLocks noGrp="1"/>
          </p:cNvSpPr>
          <p:nvPr>
            <p:ph type="body" idx="1"/>
          </p:nvPr>
        </p:nvSpPr>
        <p:spPr/>
        <p:txBody>
          <a:bodyPr/>
          <a:lstStyle/>
          <a:p>
            <a:r>
              <a:rPr lang="en-GB"/>
              <a:t>idea-case-backend</a:t>
            </a:r>
            <a:endParaRPr lang="en-GB" dirty="0"/>
          </a:p>
        </p:txBody>
      </p:sp>
      <p:sp>
        <p:nvSpPr>
          <p:cNvPr id="7" name="Date Placeholder 6">
            <a:extLst>
              <a:ext uri="{FF2B5EF4-FFF2-40B4-BE49-F238E27FC236}">
                <a16:creationId xmlns:a16="http://schemas.microsoft.com/office/drawing/2014/main" id="{38EDECD0-2225-B444-B642-3639BBB6B070}"/>
              </a:ext>
            </a:extLst>
          </p:cNvPr>
          <p:cNvSpPr>
            <a:spLocks noGrp="1"/>
          </p:cNvSpPr>
          <p:nvPr>
            <p:ph type="dt" sz="half" idx="10"/>
          </p:nvPr>
        </p:nvSpPr>
        <p:spPr/>
        <p:txBody>
          <a:bodyPr/>
          <a:lstStyle/>
          <a:p>
            <a:fld id="{30BF63A1-919F-FB49-ABA8-182126D24C50}" type="datetime1">
              <a:rPr lang="fi-FI" smtClean="0"/>
              <a:t>6.2.2023</a:t>
            </a:fld>
            <a:endParaRPr lang="en-GB" dirty="0"/>
          </a:p>
        </p:txBody>
      </p:sp>
      <p:sp>
        <p:nvSpPr>
          <p:cNvPr id="8" name="Footer Placeholder 7">
            <a:extLst>
              <a:ext uri="{FF2B5EF4-FFF2-40B4-BE49-F238E27FC236}">
                <a16:creationId xmlns:a16="http://schemas.microsoft.com/office/drawing/2014/main" id="{DF47D95D-9CDB-D744-A0C6-A352945F65AB}"/>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3436236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Asynchronous</a:t>
            </a:r>
            <a:r>
              <a:rPr lang="fi-FI" dirty="0"/>
              <a:t> </a:t>
            </a:r>
            <a:r>
              <a:rPr lang="fi-FI" dirty="0" err="1"/>
              <a:t>backend</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283300"/>
            <a:ext cx="11125198" cy="4630138"/>
          </a:xfrm>
        </p:spPr>
        <p:txBody>
          <a:bodyPr>
            <a:normAutofit/>
          </a:bodyPr>
          <a:lstStyle/>
          <a:p>
            <a:r>
              <a:rPr lang="en-US" i="1" dirty="0"/>
              <a:t>Most JavaScript runtime environments are single-threaded, including Node.js</a:t>
            </a:r>
          </a:p>
          <a:p>
            <a:pPr lvl="1"/>
            <a:r>
              <a:rPr lang="en-US" i="1" dirty="0"/>
              <a:t>Google Chrome V8 JavaScript engine</a:t>
            </a:r>
          </a:p>
          <a:p>
            <a:r>
              <a:rPr lang="en-US" i="1" dirty="0"/>
              <a:t>Node.js is handling one request at a time, in a pipe or a loop</a:t>
            </a:r>
          </a:p>
          <a:p>
            <a:r>
              <a:rPr lang="en-US" i="1" dirty="0"/>
              <a:t>What happens if handling one request needs services from outside of that Node single thread?</a:t>
            </a:r>
          </a:p>
          <a:p>
            <a:pPr lvl="1"/>
            <a:r>
              <a:rPr lang="en-US" i="1" dirty="0"/>
              <a:t>E.g. file read from operating system’s file system</a:t>
            </a:r>
          </a:p>
          <a:p>
            <a:pPr lvl="1"/>
            <a:r>
              <a:rPr lang="en-US" i="1" dirty="0"/>
              <a:t>Or database operation (same computer or remote, it’s still a different thread and unknown execution time</a:t>
            </a:r>
          </a:p>
          <a:p>
            <a:pPr lvl="1"/>
            <a:r>
              <a:rPr lang="en-US" i="1" dirty="0"/>
              <a:t>Or using other backends and calling e.g. further REST API or GraphQL backends </a:t>
            </a:r>
          </a:p>
          <a:p>
            <a:r>
              <a:rPr lang="en-US" i="1" dirty="0"/>
              <a:t>You must make those requests asynchronous, non-blocking.</a:t>
            </a:r>
          </a:p>
          <a:p>
            <a:pPr lvl="1"/>
            <a:r>
              <a:rPr lang="en-US" i="1" dirty="0"/>
              <a:t>That outside 1. action started, and 2. callback/result mechanism set up, but not keeping that single thread there waiting for the fulfilment of the operation, but your 3. handler functions (success and failure) defined that will be called, when result later ready.</a:t>
            </a:r>
          </a:p>
          <a:p>
            <a:pPr marL="504000" lvl="1" indent="0">
              <a:buNone/>
            </a:pPr>
            <a:endParaRPr lang="en-US" i="1"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6.2.2023</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2</a:t>
            </a:fld>
            <a:endParaRPr lang="en-GB"/>
          </a:p>
        </p:txBody>
      </p:sp>
    </p:spTree>
    <p:extLst>
      <p:ext uri="{BB962C8B-B14F-4D97-AF65-F5344CB8AC3E}">
        <p14:creationId xmlns:p14="http://schemas.microsoft.com/office/powerpoint/2010/main" val="111015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Promise</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283300"/>
            <a:ext cx="11125198" cy="4630138"/>
          </a:xfrm>
        </p:spPr>
        <p:txBody>
          <a:bodyPr>
            <a:normAutofit/>
          </a:bodyPr>
          <a:lstStyle/>
          <a:p>
            <a:r>
              <a:rPr lang="en-US" i="1" dirty="0">
                <a:hlinkClick r:id="rId2"/>
              </a:rPr>
              <a:t>https://developer.mozilla.org/en-US/docs/Web/JavaScript/Reference/Global_Objects/Promise</a:t>
            </a:r>
            <a:endParaRPr lang="en-US" i="1" dirty="0"/>
          </a:p>
          <a:p>
            <a:r>
              <a:rPr lang="en-US" i="1" dirty="0"/>
              <a:t>Promise is an object that is for sharing that asynchronized operation between the caller parts and remote </a:t>
            </a:r>
            <a:r>
              <a:rPr lang="en-US" i="1"/>
              <a:t>parts. </a:t>
            </a:r>
            <a:endParaRPr lang="en-US" i="1" dirty="0"/>
          </a:p>
          <a:p>
            <a:r>
              <a:rPr lang="en-US" i="1" dirty="0"/>
              <a:t>You ask e.g. a database operation to be started now, receive a Promise object immediately as return value and to that Promise object *) you attach your handlers by immediately calling the </a:t>
            </a:r>
          </a:p>
          <a:p>
            <a:pPr lvl="1"/>
            <a:r>
              <a:rPr lang="en-US" i="1" dirty="0"/>
              <a:t>.then(  your success handler function </a:t>
            </a:r>
            <a:r>
              <a:rPr lang="en-US" i="1" u="sng" dirty="0"/>
              <a:t>defined</a:t>
            </a:r>
            <a:r>
              <a:rPr lang="en-US" i="1" dirty="0"/>
              <a:t> here    ) and  </a:t>
            </a:r>
          </a:p>
          <a:p>
            <a:pPr lvl="1"/>
            <a:r>
              <a:rPr lang="en-US" i="1" dirty="0"/>
              <a:t>.catch(  your failure handler function </a:t>
            </a:r>
            <a:r>
              <a:rPr lang="en-US" i="1" u="sng" dirty="0"/>
              <a:t>defined</a:t>
            </a:r>
            <a:r>
              <a:rPr lang="en-US" i="1" dirty="0"/>
              <a:t> here  )</a:t>
            </a:r>
          </a:p>
          <a:p>
            <a:r>
              <a:rPr lang="en-US" i="1" dirty="0"/>
              <a:t>*) actually often we call .then and .catch attached to the function call, that returns that object, but it is finally the same. So first that function call returns the object, and then .then and .catch are called.</a:t>
            </a:r>
          </a:p>
          <a:p>
            <a:r>
              <a:rPr lang="en-US" i="1" dirty="0"/>
              <a:t>Actually technically .then is called, and it further returns the Promise object and .catch is called again. </a:t>
            </a:r>
          </a:p>
          <a:p>
            <a:r>
              <a:rPr lang="en-US" i="1" dirty="0"/>
              <a:t>This chaining of the function call makes the code cleaner</a:t>
            </a:r>
          </a:p>
          <a:p>
            <a:endParaRPr lang="en-US" i="1" dirty="0"/>
          </a:p>
          <a:p>
            <a:pPr marL="0" indent="0">
              <a:buNone/>
            </a:pPr>
            <a:r>
              <a:rPr lang="en-US" b="1" i="1" dirty="0"/>
              <a:t>LET’S LOOK at an example from the Node.js backend, possibly another from frontend AJAX if time</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6.2.2023</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3</a:t>
            </a:fld>
            <a:endParaRPr lang="en-GB"/>
          </a:p>
        </p:txBody>
      </p:sp>
    </p:spTree>
    <p:extLst>
      <p:ext uri="{BB962C8B-B14F-4D97-AF65-F5344CB8AC3E}">
        <p14:creationId xmlns:p14="http://schemas.microsoft.com/office/powerpoint/2010/main" val="497313114"/>
      </p:ext>
    </p:extLst>
  </p:cSld>
  <p:clrMapOvr>
    <a:masterClrMapping/>
  </p:clrMapOvr>
</p:sld>
</file>

<file path=ppt/theme/theme1.xml><?xml version="1.0" encoding="utf-8"?>
<a:theme xmlns:a="http://schemas.openxmlformats.org/drawingml/2006/main" name="Office Theme">
  <a:themeElements>
    <a:clrScheme name="Custom 18">
      <a:dk1>
        <a:srgbClr val="000000"/>
      </a:dk1>
      <a:lt1>
        <a:srgbClr val="FFFFFF"/>
      </a:lt1>
      <a:dk2>
        <a:srgbClr val="44546A"/>
      </a:dk2>
      <a:lt2>
        <a:srgbClr val="E7E6E6"/>
      </a:lt2>
      <a:accent1>
        <a:srgbClr val="0079C2"/>
      </a:accent1>
      <a:accent2>
        <a:srgbClr val="8BADDC"/>
      </a:accent2>
      <a:accent3>
        <a:srgbClr val="00AACD"/>
      </a:accent3>
      <a:accent4>
        <a:srgbClr val="CAD510"/>
      </a:accent4>
      <a:accent5>
        <a:srgbClr val="99C879"/>
      </a:accent5>
      <a:accent6>
        <a:srgbClr val="FBB900"/>
      </a:accent6>
      <a:hlink>
        <a:srgbClr val="DF006E"/>
      </a:hlink>
      <a:folHlink>
        <a:srgbClr val="888B8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aaga-Helia-powerpoint-pohja.pptx [Read-Only]" id="{85B69CBC-69E6-4F2B-AC01-A2F0A1F659AC}" vid="{187833F4-E17E-4E19-B6ED-FBF677C847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4C55B41993A414DABB8DD07ACBA0814" ma:contentTypeVersion="1" ma:contentTypeDescription="Create a new document." ma:contentTypeScope="" ma:versionID="3ea0c22b5866975a7b271665de4056c5">
  <xsd:schema xmlns:xsd="http://www.w3.org/2001/XMLSchema" xmlns:xs="http://www.w3.org/2001/XMLSchema" xmlns:p="http://schemas.microsoft.com/office/2006/metadata/properties" xmlns:ns1="http://schemas.microsoft.com/sharepoint/v3" targetNamespace="http://schemas.microsoft.com/office/2006/metadata/properties" ma:root="true" ma:fieldsID="ef2aa9ed40e72a78c3822fc753b43e87"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E4DC25-62AA-44A0-8D5C-DB44892588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ED4E12E-7268-4B03-A47B-0755D62B5E31}">
  <ds:schemaRefs>
    <ds:schemaRef ds:uri="http://schemas.microsoft.com/office/infopath/2007/PartnerControls"/>
    <ds:schemaRef ds:uri="http://schemas.microsoft.com/office/2006/documentManagement/types"/>
    <ds:schemaRef ds:uri="http://purl.org/dc/terms/"/>
    <ds:schemaRef ds:uri="http://purl.org/dc/elements/1.1/"/>
    <ds:schemaRef ds:uri="http://schemas.microsoft.com/office/2006/metadata/properties"/>
    <ds:schemaRef ds:uri="http://purl.org/dc/dcmitype/"/>
    <ds:schemaRef ds:uri="http://schemas.openxmlformats.org/package/2006/metadata/core-properties"/>
    <ds:schemaRef ds:uri="http://schemas.microsoft.com/sharepoint/v3"/>
    <ds:schemaRef ds:uri="http://www.w3.org/XML/1998/namespace"/>
  </ds:schemaRefs>
</ds:datastoreItem>
</file>

<file path=customXml/itemProps3.xml><?xml version="1.0" encoding="utf-8"?>
<ds:datastoreItem xmlns:ds="http://schemas.openxmlformats.org/officeDocument/2006/customXml" ds:itemID="{D546C03B-CD3A-4EA0-AAA4-0E00E896454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306</TotalTime>
  <Words>366</Words>
  <Application>Microsoft Office PowerPoint</Application>
  <PresentationFormat>Widescreen</PresentationFormat>
  <Paragraphs>28</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Wingdings</vt:lpstr>
      <vt:lpstr>Office Theme</vt:lpstr>
      <vt:lpstr>Asynchronous code. Promises</vt:lpstr>
      <vt:lpstr>Asynchronous backend</vt:lpstr>
      <vt:lpstr>Promise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Välimäki Juhani</dc:creator>
  <cp:lastModifiedBy>Välimäki Juhani</cp:lastModifiedBy>
  <cp:revision>58</cp:revision>
  <cp:lastPrinted>2020-09-28T07:56:54Z</cp:lastPrinted>
  <dcterms:created xsi:type="dcterms:W3CDTF">2022-05-08T17:05:50Z</dcterms:created>
  <dcterms:modified xsi:type="dcterms:W3CDTF">2023-02-06T04:50:49Z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0x01010024C55B41993A414DABB8DD07ACBA0814</vt:lpwstr>
  </property>
</Properties>
</file>