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68" r:id="rId7"/>
    <p:sldId id="269" r:id="rId8"/>
    <p:sldId id="270" r:id="rId9"/>
    <p:sldId id="272" r:id="rId10"/>
    <p:sldId id="271" r:id="rId11"/>
    <p:sldId id="274" r:id="rId12"/>
    <p:sldId id="273" r:id="rId13"/>
    <p:sldId id="276" r:id="rId14"/>
    <p:sldId id="266" r:id="rId1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24.1.2024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24.1.2024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folders and files on disk.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sharing between containers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0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Enjoy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24.1.2024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 environment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 for your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them based on definitions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5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line command.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for giving commands e.g. about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or stopping containers, removing containers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building, publishing images, removing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status of containers and images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executing commands inside the container from outside:         docker exec …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‘script’ for making your own Docker images.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could be built based on source code and other assets on your disk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if needed, based on / expanding on ready-made images from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other docker image registry.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2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dockerignore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which files and folders won’t be packed into the Docker image.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3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Ready-made from Docker Hub, or one you have created. Template that can be used to create container.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some MariaDB image you want to take into use. It’s a snapshot of a running/runnable MariaDB or other DB server that starts from a certain documented state. Typically there is a root user with known password (public information, everyone knows the password!), a certain database/schema created, like ‘test’. When taking that image into use, you must then immediately: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the root user by changing the password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with less privileges with safe password or other safe access.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that user access to wanted schema etc.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possibly with table creation,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registry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push = publish our images for others to 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pull = download images to use ourselves.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7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compose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creating and starting multiple containers that talk to each other.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you’ll have to: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some ports exposed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define (virtual) networks shared by multiple containers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share volumes.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define those in a docker-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24.1.2024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</TotalTime>
  <Words>507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Docker concepts and Vocabulary</vt:lpstr>
      <vt:lpstr>Docker</vt:lpstr>
      <vt:lpstr>Docker Engine</vt:lpstr>
      <vt:lpstr>Docker  (CLI command)</vt:lpstr>
      <vt:lpstr>Dockerfile</vt:lpstr>
      <vt:lpstr>.dockerignore</vt:lpstr>
      <vt:lpstr>Image</vt:lpstr>
      <vt:lpstr>Docker Image registry</vt:lpstr>
      <vt:lpstr>docker compose</vt:lpstr>
      <vt:lpstr>volume</vt:lpstr>
      <vt:lpstr>Enjoy!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4</cp:revision>
  <cp:lastPrinted>2020-09-28T07:56:54Z</cp:lastPrinted>
  <dcterms:created xsi:type="dcterms:W3CDTF">2024-01-24T14:33:46Z</dcterms:created>
  <dcterms:modified xsi:type="dcterms:W3CDTF">2024-01-24T15:13:19Z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