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>
        <p:scale>
          <a:sx n="200" d="100"/>
          <a:sy n="200" d="100"/>
        </p:scale>
        <p:origin x="96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6.2.2023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Node.js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Express library 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 i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 –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328</TotalTime>
  <Words>1018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Node.js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modules and npm/npx</vt:lpstr>
      <vt:lpstr>Node app creation and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59</cp:revision>
  <cp:lastPrinted>2020-09-28T07:56:54Z</cp:lastPrinted>
  <dcterms:created xsi:type="dcterms:W3CDTF">2022-05-08T17:05:50Z</dcterms:created>
  <dcterms:modified xsi:type="dcterms:W3CDTF">2023-02-06T05:32:00Z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