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56" r:id="rId5"/>
    <p:sldId id="275" r:id="rId6"/>
    <p:sldId id="276" r:id="rId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80" d="100"/>
          <a:sy n="80" d="100"/>
        </p:scale>
        <p:origin x="56" y="2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30/10/2022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30.10.2022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30.10.2022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30.10.2022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30.10.2022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30.10.2022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30.10.2022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30.10.2022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30.10.2022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30.10.2022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30.10.2022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Documenting SW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approach – Use this one, or define and follow a better one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30.10.2022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Juhani Välimäki</a:t>
            </a:r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Principles or goals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fi-FI" dirty="0" err="1"/>
              <a:t>Maintainable</a:t>
            </a:r>
            <a:endParaRPr lang="fi-FI" dirty="0"/>
          </a:p>
          <a:p>
            <a:r>
              <a:rPr lang="fi-FI" dirty="0" err="1"/>
              <a:t>Generate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generate</a:t>
            </a:r>
            <a:r>
              <a:rPr lang="fi-FI" dirty="0"/>
              <a:t> </a:t>
            </a:r>
            <a:r>
              <a:rPr lang="fi-FI" dirty="0" err="1"/>
              <a:t>automatically</a:t>
            </a:r>
            <a:endParaRPr lang="fi-FI" dirty="0"/>
          </a:p>
          <a:p>
            <a:r>
              <a:rPr lang="fi-FI" dirty="0" err="1"/>
              <a:t>Only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needed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r>
              <a:rPr lang="fi-FI" dirty="0" err="1"/>
              <a:t>Avoid</a:t>
            </a:r>
            <a:r>
              <a:rPr lang="fi-FI" dirty="0"/>
              <a:t> </a:t>
            </a:r>
            <a:r>
              <a:rPr lang="fi-FI" dirty="0" err="1"/>
              <a:t>documentation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made </a:t>
            </a:r>
            <a:r>
              <a:rPr lang="fi-FI" dirty="0" err="1"/>
              <a:t>unnecessary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means</a:t>
            </a:r>
            <a:endParaRPr lang="fi-FI" dirty="0"/>
          </a:p>
          <a:p>
            <a:r>
              <a:rPr lang="fi-FI" dirty="0"/>
              <a:t>School </a:t>
            </a:r>
            <a:r>
              <a:rPr lang="fi-FI" dirty="0" err="1"/>
              <a:t>methods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often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ones</a:t>
            </a:r>
            <a:r>
              <a:rPr lang="fi-FI" dirty="0"/>
              <a:t>, as </a:t>
            </a:r>
            <a:r>
              <a:rPr lang="fi-FI" dirty="0" err="1"/>
              <a:t>they</a:t>
            </a:r>
            <a:r>
              <a:rPr lang="fi-FI" dirty="0"/>
              <a:t> </a:t>
            </a:r>
            <a:r>
              <a:rPr lang="fi-FI" dirty="0" err="1"/>
              <a:t>often</a:t>
            </a:r>
            <a:r>
              <a:rPr lang="fi-FI" dirty="0"/>
              <a:t> </a:t>
            </a:r>
            <a:r>
              <a:rPr lang="fi-FI" dirty="0" err="1"/>
              <a:t>form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 of </a:t>
            </a:r>
            <a:r>
              <a:rPr lang="fi-FI" dirty="0" err="1"/>
              <a:t>learning</a:t>
            </a:r>
            <a:r>
              <a:rPr lang="fi-FI" dirty="0"/>
              <a:t> </a:t>
            </a:r>
            <a:r>
              <a:rPr lang="fi-FI" dirty="0" err="1"/>
              <a:t>process</a:t>
            </a:r>
            <a:endParaRPr lang="fi-FI" dirty="0"/>
          </a:p>
          <a:p>
            <a:r>
              <a:rPr lang="fi-FI" dirty="0"/>
              <a:t>In </a:t>
            </a:r>
            <a:r>
              <a:rPr lang="fi-FI" dirty="0" err="1"/>
              <a:t>real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documentation</a:t>
            </a:r>
            <a:r>
              <a:rPr lang="fi-FI" dirty="0"/>
              <a:t> and </a:t>
            </a:r>
            <a:r>
              <a:rPr lang="fi-FI" dirty="0" err="1"/>
              <a:t>visualization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is </a:t>
            </a:r>
            <a:r>
              <a:rPr lang="fi-FI" dirty="0" err="1"/>
              <a:t>necessary</a:t>
            </a:r>
            <a:endParaRPr lang="fi-FI" dirty="0"/>
          </a:p>
          <a:p>
            <a:r>
              <a:rPr lang="fi-FI" dirty="0" err="1"/>
              <a:t>Link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 is </a:t>
            </a:r>
            <a:r>
              <a:rPr lang="fi-FI" dirty="0" err="1"/>
              <a:t>available</a:t>
            </a:r>
            <a:r>
              <a:rPr lang="fi-FI" dirty="0"/>
              <a:t> </a:t>
            </a:r>
            <a:r>
              <a:rPr lang="fi-FI" dirty="0" err="1"/>
              <a:t>elsewhere</a:t>
            </a:r>
            <a:endParaRPr lang="fi-FI" dirty="0"/>
          </a:p>
          <a:p>
            <a:r>
              <a:rPr lang="fi-FI" dirty="0" err="1"/>
              <a:t>Provide</a:t>
            </a:r>
            <a:r>
              <a:rPr lang="fi-FI" dirty="0"/>
              <a:t> </a:t>
            </a:r>
            <a:r>
              <a:rPr lang="fi-FI" dirty="0" err="1"/>
              <a:t>table</a:t>
            </a:r>
            <a:r>
              <a:rPr lang="fi-FI" dirty="0"/>
              <a:t> of </a:t>
            </a:r>
            <a:r>
              <a:rPr lang="fi-FI" dirty="0" err="1"/>
              <a:t>contents</a:t>
            </a:r>
            <a:r>
              <a:rPr lang="fi-FI" dirty="0"/>
              <a:t> </a:t>
            </a:r>
            <a:r>
              <a:rPr lang="fi-FI" dirty="0" err="1"/>
              <a:t>where</a:t>
            </a:r>
            <a:r>
              <a:rPr lang="fi-FI" dirty="0"/>
              <a:t>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developer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find</a:t>
            </a:r>
            <a:r>
              <a:rPr lang="fi-FI" dirty="0"/>
              <a:t> just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interesting</a:t>
            </a:r>
            <a:r>
              <a:rPr lang="fi-FI" dirty="0"/>
              <a:t> </a:t>
            </a:r>
            <a:r>
              <a:rPr lang="fi-FI" dirty="0" err="1"/>
              <a:t>parts</a:t>
            </a:r>
            <a:endParaRPr lang="fi-FI" dirty="0"/>
          </a:p>
          <a:p>
            <a:pPr lvl="1"/>
            <a:r>
              <a:rPr lang="fi-FI" dirty="0" err="1"/>
              <a:t>Divide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content</a:t>
            </a:r>
            <a:r>
              <a:rPr lang="fi-FI" dirty="0"/>
              <a:t> to </a:t>
            </a:r>
            <a:r>
              <a:rPr lang="fi-FI" dirty="0" err="1"/>
              <a:t>shorter</a:t>
            </a:r>
            <a:r>
              <a:rPr lang="fi-FI" dirty="0"/>
              <a:t> </a:t>
            </a:r>
            <a:r>
              <a:rPr lang="fi-FI" dirty="0" err="1"/>
              <a:t>modules</a:t>
            </a:r>
            <a:endParaRPr lang="fi-FI" dirty="0"/>
          </a:p>
          <a:p>
            <a:r>
              <a:rPr lang="fi-FI" dirty="0" err="1"/>
              <a:t>Avoid</a:t>
            </a:r>
            <a:r>
              <a:rPr lang="fi-FI" dirty="0"/>
              <a:t> </a:t>
            </a:r>
            <a:r>
              <a:rPr lang="fi-FI" dirty="0" err="1"/>
              <a:t>documentation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made </a:t>
            </a:r>
            <a:r>
              <a:rPr lang="fi-FI" dirty="0" err="1"/>
              <a:t>unnecessary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30.10.2022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4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pPr lvl="0"/>
            <a:r>
              <a:rPr lang="en-US" dirty="0"/>
              <a:t>Parts of project documentation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fi-FI" dirty="0"/>
              <a:t>Environment and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information</a:t>
            </a:r>
            <a:endParaRPr lang="fi-FI" dirty="0"/>
          </a:p>
          <a:p>
            <a:r>
              <a:rPr lang="fi-FI" dirty="0"/>
              <a:t>Architecture </a:t>
            </a:r>
            <a:r>
              <a:rPr lang="fi-FI" dirty="0" err="1"/>
              <a:t>introduction</a:t>
            </a:r>
            <a:endParaRPr lang="fi-FI" dirty="0"/>
          </a:p>
          <a:p>
            <a:r>
              <a:rPr lang="fi-FI" dirty="0" err="1"/>
              <a:t>Database</a:t>
            </a:r>
            <a:r>
              <a:rPr lang="fi-FI" dirty="0"/>
              <a:t> design and </a:t>
            </a:r>
            <a:r>
              <a:rPr lang="fi-FI" dirty="0" err="1"/>
              <a:t>visualization</a:t>
            </a:r>
            <a:endParaRPr lang="fi-FI" dirty="0"/>
          </a:p>
          <a:p>
            <a:r>
              <a:rPr lang="fi-FI" dirty="0"/>
              <a:t>Program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comments</a:t>
            </a:r>
            <a:endParaRPr lang="fi-FI" dirty="0"/>
          </a:p>
          <a:p>
            <a:r>
              <a:rPr lang="fi-FI" dirty="0"/>
              <a:t>API </a:t>
            </a:r>
            <a:r>
              <a:rPr lang="fi-FI" dirty="0" err="1"/>
              <a:t>documentation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30.10.2022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87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4E12E-7268-4B03-A47B-0755D62B5E31}">
  <ds:schemaRefs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421</TotalTime>
  <Words>127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Documenting SW projects</vt:lpstr>
      <vt:lpstr>Principles or goals</vt:lpstr>
      <vt:lpstr>Parts of project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67</cp:revision>
  <cp:lastPrinted>2020-09-28T07:56:54Z</cp:lastPrinted>
  <dcterms:created xsi:type="dcterms:W3CDTF">2022-05-08T17:05:50Z</dcterms:created>
  <dcterms:modified xsi:type="dcterms:W3CDTF">2022-10-30T18:30:13Z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