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75" r:id="rId7"/>
    <p:sldId id="277" r:id="rId8"/>
    <p:sldId id="276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30.10.2022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4122.html" TargetMode="External"/><Relationship Id="rId2" Type="http://schemas.openxmlformats.org/officeDocument/2006/relationships/hyperlink" Target="https://en.wikipedia.org/wiki/Universally_unique_identifier#His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UUID – Universally Unique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any part of the information system can create unique </a:t>
            </a:r>
            <a:r>
              <a:rPr lang="en-GB" dirty="0" err="1"/>
              <a:t>id:s</a:t>
            </a:r>
            <a:r>
              <a:rPr lang="en-GB" dirty="0"/>
              <a:t> for new objects and events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autoincrement</a:t>
            </a:r>
            <a:r>
              <a:rPr lang="fi-FI" dirty="0"/>
              <a:t> </a:t>
            </a:r>
            <a:r>
              <a:rPr lang="fi-FI" dirty="0" err="1"/>
              <a:t>id:s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 err="1"/>
              <a:t>MariaDB</a:t>
            </a:r>
            <a:r>
              <a:rPr lang="fi-FI" dirty="0"/>
              <a:t>/MySQL: AUTO_INCREMENT, Oracle: </a:t>
            </a:r>
            <a:r>
              <a:rPr lang="fi-FI" dirty="0" err="1"/>
              <a:t>Sequence</a:t>
            </a:r>
            <a:r>
              <a:rPr lang="fi-FI" dirty="0"/>
              <a:t>, MS SQL Server: Identity (1001,1)  </a:t>
            </a:r>
            <a:r>
              <a:rPr lang="fi-FI" dirty="0" err="1"/>
              <a:t>etc</a:t>
            </a:r>
            <a:r>
              <a:rPr lang="fi-FI" dirty="0"/>
              <a:t>… </a:t>
            </a:r>
            <a:r>
              <a:rPr lang="fi-FI" dirty="0" err="1"/>
              <a:t>etc</a:t>
            </a:r>
            <a:r>
              <a:rPr lang="fi-FI" dirty="0"/>
              <a:t>…</a:t>
            </a:r>
            <a:endParaRPr lang="fi-FI" sz="1100" dirty="0"/>
          </a:p>
          <a:p>
            <a:pPr lvl="0"/>
            <a:r>
              <a:rPr lang="fi-FI" dirty="0"/>
              <a:t>Works </a:t>
            </a:r>
            <a:r>
              <a:rPr lang="fi-FI" dirty="0" err="1"/>
              <a:t>fine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it’s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id:s</a:t>
            </a:r>
            <a:endParaRPr lang="fi-FI" dirty="0"/>
          </a:p>
          <a:p>
            <a:pPr lvl="0"/>
            <a:r>
              <a:rPr lang="fi-FI" dirty="0" err="1"/>
              <a:t>Challenges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If </a:t>
            </a:r>
            <a:r>
              <a:rPr lang="fi-FI" dirty="0" err="1"/>
              <a:t>database</a:t>
            </a:r>
            <a:r>
              <a:rPr lang="fi-FI" dirty="0"/>
              <a:t> is a </a:t>
            </a:r>
            <a:r>
              <a:rPr lang="fi-FI" dirty="0" err="1"/>
              <a:t>distributed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, </a:t>
            </a:r>
            <a:r>
              <a:rPr lang="fi-FI" dirty="0" err="1"/>
              <a:t>how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sure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item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a </a:t>
            </a:r>
            <a:r>
              <a:rPr lang="fi-FI" dirty="0" err="1"/>
              <a:t>unique</a:t>
            </a:r>
            <a:r>
              <a:rPr lang="fi-FI" dirty="0"/>
              <a:t> id?</a:t>
            </a:r>
          </a:p>
          <a:p>
            <a:pPr lvl="1"/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id:s</a:t>
            </a:r>
            <a:r>
              <a:rPr lang="fi-FI" dirty="0"/>
              <a:t>, </a:t>
            </a:r>
            <a:r>
              <a:rPr lang="fi-FI" dirty="0" err="1"/>
              <a:t>how</a:t>
            </a:r>
            <a:r>
              <a:rPr lang="fi-FI" dirty="0"/>
              <a:t> to </a:t>
            </a:r>
            <a:r>
              <a:rPr lang="fi-FI" dirty="0" err="1"/>
              <a:t>get</a:t>
            </a:r>
            <a:r>
              <a:rPr lang="fi-FI" dirty="0"/>
              <a:t> a </a:t>
            </a:r>
            <a:r>
              <a:rPr lang="fi-FI" dirty="0" err="1"/>
              <a:t>correct</a:t>
            </a:r>
            <a:r>
              <a:rPr lang="fi-FI" dirty="0"/>
              <a:t> id </a:t>
            </a:r>
            <a:r>
              <a:rPr lang="fi-FI" dirty="0" err="1"/>
              <a:t>back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initiated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/ </a:t>
            </a:r>
            <a:r>
              <a:rPr lang="fi-FI" dirty="0" err="1"/>
              <a:t>object</a:t>
            </a:r>
            <a:r>
              <a:rPr lang="fi-FI" dirty="0"/>
              <a:t>?</a:t>
            </a:r>
          </a:p>
          <a:p>
            <a:pPr lvl="2"/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Knex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returns</a:t>
            </a:r>
            <a:r>
              <a:rPr lang="fi-FI" dirty="0"/>
              <a:t> an </a:t>
            </a:r>
            <a:r>
              <a:rPr lang="fi-FI" dirty="0" err="1"/>
              <a:t>array</a:t>
            </a:r>
            <a:r>
              <a:rPr lang="fi-FI" dirty="0"/>
              <a:t> of </a:t>
            </a:r>
            <a:r>
              <a:rPr lang="fi-FI" dirty="0" err="1"/>
              <a:t>newly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(s)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successful</a:t>
            </a:r>
            <a:endParaRPr lang="fi-FI" dirty="0"/>
          </a:p>
          <a:p>
            <a:pPr lvl="2"/>
            <a:r>
              <a:rPr lang="fi-FI" dirty="0"/>
              <a:t>=&gt; Return </a:t>
            </a:r>
            <a:r>
              <a:rPr lang="fi-FI" dirty="0" err="1"/>
              <a:t>that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, </a:t>
            </a:r>
            <a:r>
              <a:rPr lang="fi-FI" dirty="0" err="1"/>
              <a:t>e.g</a:t>
            </a:r>
            <a:r>
              <a:rPr lang="fi-FI" dirty="0"/>
              <a:t>. in an </a:t>
            </a:r>
            <a:r>
              <a:rPr lang="fi-FI" dirty="0" err="1"/>
              <a:t>object</a:t>
            </a:r>
            <a:r>
              <a:rPr lang="fi-FI" dirty="0"/>
              <a:t> as JSON in </a:t>
            </a:r>
            <a:r>
              <a:rPr lang="fi-FI" dirty="0" err="1"/>
              <a:t>body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http </a:t>
            </a:r>
            <a:r>
              <a:rPr lang="fi-FI" dirty="0" err="1"/>
              <a:t>response</a:t>
            </a:r>
            <a:endParaRPr lang="fi-FI" dirty="0"/>
          </a:p>
          <a:p>
            <a:pPr lvl="1"/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totally</a:t>
            </a:r>
            <a:r>
              <a:rPr lang="fi-FI" dirty="0"/>
              <a:t> </a:t>
            </a:r>
            <a:r>
              <a:rPr lang="fi-FI" dirty="0" err="1"/>
              <a:t>distributed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 and </a:t>
            </a:r>
            <a:r>
              <a:rPr lang="fi-FI" dirty="0" err="1"/>
              <a:t>there</a:t>
            </a:r>
            <a:r>
              <a:rPr lang="fi-FI" dirty="0"/>
              <a:t> is no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?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an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under</a:t>
            </a:r>
            <a:r>
              <a:rPr lang="fi-FI" dirty="0"/>
              <a:t> </a:t>
            </a:r>
            <a:r>
              <a:rPr lang="fi-FI" dirty="0" err="1"/>
              <a:t>water</a:t>
            </a:r>
            <a:r>
              <a:rPr lang="fi-FI" dirty="0"/>
              <a:t> and </a:t>
            </a:r>
            <a:r>
              <a:rPr lang="fi-FI" dirty="0" err="1"/>
              <a:t>collect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and </a:t>
            </a:r>
            <a:r>
              <a:rPr lang="fi-FI" dirty="0" err="1"/>
              <a:t>events</a:t>
            </a:r>
            <a:r>
              <a:rPr lang="fi-FI" dirty="0"/>
              <a:t>, and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occasionally</a:t>
            </a:r>
            <a:r>
              <a:rPr lang="fi-FI" dirty="0"/>
              <a:t>?</a:t>
            </a:r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a case for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_</a:t>
            </a:r>
            <a:r>
              <a:rPr lang="fi-FI" dirty="0" err="1"/>
              <a:t>everyone</a:t>
            </a:r>
            <a:r>
              <a:rPr lang="fi-FI" dirty="0"/>
              <a:t>_ </a:t>
            </a:r>
            <a:r>
              <a:rPr lang="fi-FI" dirty="0" err="1"/>
              <a:t>needs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unique</a:t>
            </a:r>
            <a:r>
              <a:rPr lang="fi-FI" dirty="0"/>
              <a:t> </a:t>
            </a:r>
            <a:r>
              <a:rPr lang="fi-FI" dirty="0" err="1"/>
              <a:t>id:s</a:t>
            </a:r>
            <a:r>
              <a:rPr lang="fi-FI" dirty="0"/>
              <a:t> …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UUID – Universally Unique ID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i="1" dirty="0"/>
              <a:t>How everybody would be able to create </a:t>
            </a:r>
            <a:r>
              <a:rPr lang="en-US" i="1" dirty="0" err="1"/>
              <a:t>id:s</a:t>
            </a:r>
            <a:r>
              <a:rPr lang="en-US" i="1" dirty="0"/>
              <a:t> that are not clashing with ones created by others?</a:t>
            </a:r>
          </a:p>
          <a:p>
            <a:pPr lvl="1"/>
            <a:r>
              <a:rPr lang="fi-FI" i="1" dirty="0" err="1"/>
              <a:t>Let’s</a:t>
            </a:r>
            <a:r>
              <a:rPr lang="fi-FI" i="1" dirty="0"/>
              <a:t> </a:t>
            </a:r>
            <a:r>
              <a:rPr lang="fi-FI" i="1" dirty="0" err="1"/>
              <a:t>create</a:t>
            </a:r>
            <a:r>
              <a:rPr lang="fi-FI" i="1" dirty="0"/>
              <a:t> </a:t>
            </a:r>
            <a:r>
              <a:rPr lang="fi-FI" i="1" dirty="0" err="1"/>
              <a:t>so</a:t>
            </a:r>
            <a:r>
              <a:rPr lang="fi-FI" i="1" dirty="0"/>
              <a:t> 1. </a:t>
            </a:r>
            <a:r>
              <a:rPr lang="fi-FI" b="1" i="1" dirty="0"/>
              <a:t>long</a:t>
            </a:r>
            <a:r>
              <a:rPr lang="fi-FI" i="1" dirty="0"/>
              <a:t> and 2. </a:t>
            </a:r>
            <a:r>
              <a:rPr lang="fi-FI" i="1" dirty="0" err="1"/>
              <a:t>so</a:t>
            </a:r>
            <a:r>
              <a:rPr lang="fi-FI" i="1" dirty="0"/>
              <a:t> </a:t>
            </a:r>
            <a:r>
              <a:rPr lang="fi-FI" b="1" i="1" dirty="0" err="1"/>
              <a:t>random</a:t>
            </a:r>
            <a:r>
              <a:rPr lang="fi-FI" i="1" dirty="0"/>
              <a:t> </a:t>
            </a:r>
            <a:r>
              <a:rPr lang="fi-FI" i="1" dirty="0" err="1"/>
              <a:t>character</a:t>
            </a:r>
            <a:r>
              <a:rPr lang="fi-FI" i="1" dirty="0"/>
              <a:t> </a:t>
            </a:r>
            <a:r>
              <a:rPr lang="fi-FI" i="1" dirty="0" err="1"/>
              <a:t>sequence</a:t>
            </a:r>
            <a:r>
              <a:rPr lang="fi-FI" i="1" dirty="0"/>
              <a:t> </a:t>
            </a:r>
            <a:r>
              <a:rPr lang="fi-FI" i="1" dirty="0" err="1"/>
              <a:t>from</a:t>
            </a:r>
            <a:r>
              <a:rPr lang="fi-FI" i="1" dirty="0"/>
              <a:t> 3. </a:t>
            </a:r>
            <a:r>
              <a:rPr lang="fi-FI" b="1" i="1" dirty="0" err="1"/>
              <a:t>hex</a:t>
            </a:r>
            <a:r>
              <a:rPr lang="fi-FI" i="1" dirty="0" err="1"/>
              <a:t>ademical</a:t>
            </a:r>
            <a:r>
              <a:rPr lang="fi-FI" i="1" dirty="0"/>
              <a:t> </a:t>
            </a:r>
            <a:r>
              <a:rPr lang="fi-FI" i="1" dirty="0" err="1"/>
              <a:t>digits</a:t>
            </a:r>
            <a:r>
              <a:rPr lang="fi-FI" i="1" dirty="0"/>
              <a:t> 0-9,a-f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two</a:t>
            </a:r>
            <a:r>
              <a:rPr lang="fi-FI" i="1" dirty="0"/>
              <a:t> </a:t>
            </a:r>
            <a:r>
              <a:rPr lang="fi-FI" i="1" dirty="0" err="1"/>
              <a:t>random</a:t>
            </a:r>
            <a:r>
              <a:rPr lang="fi-FI" i="1" dirty="0"/>
              <a:t> </a:t>
            </a:r>
            <a:r>
              <a:rPr lang="fi-FI" i="1" dirty="0" err="1"/>
              <a:t>generations</a:t>
            </a:r>
            <a:r>
              <a:rPr lang="fi-FI" i="1" dirty="0"/>
              <a:t> </a:t>
            </a:r>
            <a:r>
              <a:rPr lang="fi-FI" i="1" dirty="0" err="1"/>
              <a:t>would</a:t>
            </a:r>
            <a:r>
              <a:rPr lang="fi-FI" i="1" dirty="0"/>
              <a:t> </a:t>
            </a:r>
            <a:r>
              <a:rPr lang="fi-FI" i="1" dirty="0" err="1"/>
              <a:t>basically</a:t>
            </a:r>
            <a:r>
              <a:rPr lang="fi-FI" i="1" dirty="0"/>
              <a:t> </a:t>
            </a:r>
            <a:r>
              <a:rPr lang="fi-FI" i="1" dirty="0" err="1"/>
              <a:t>never</a:t>
            </a:r>
            <a:r>
              <a:rPr lang="fi-FI" i="1" dirty="0"/>
              <a:t> </a:t>
            </a:r>
            <a:r>
              <a:rPr lang="fi-FI" i="1" dirty="0" err="1"/>
              <a:t>yield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same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.</a:t>
            </a:r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ideas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companies</a:t>
            </a:r>
            <a:r>
              <a:rPr lang="fi-FI" dirty="0"/>
              <a:t> (</a:t>
            </a:r>
            <a:r>
              <a:rPr lang="fi-FI" dirty="0" err="1"/>
              <a:t>later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Microsoft’s</a:t>
            </a:r>
            <a:r>
              <a:rPr lang="fi-FI" dirty="0"/>
              <a:t> GUID),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in 2005 </a:t>
            </a:r>
            <a:r>
              <a:rPr lang="fi-FI" dirty="0" err="1"/>
              <a:t>standardized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a 128-bit </a:t>
            </a:r>
            <a:r>
              <a:rPr lang="fi-FI" dirty="0" err="1"/>
              <a:t>number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presented</a:t>
            </a:r>
            <a:r>
              <a:rPr lang="fi-FI" dirty="0"/>
              <a:t> in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format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: 123e4567-e89b-12d3-a456-426614174000.</a:t>
            </a:r>
          </a:p>
          <a:p>
            <a:pPr lvl="1"/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32 </a:t>
            </a:r>
            <a:r>
              <a:rPr lang="fi-FI" dirty="0" err="1"/>
              <a:t>hexadecimal</a:t>
            </a:r>
            <a:r>
              <a:rPr lang="fi-FI" dirty="0"/>
              <a:t> </a:t>
            </a:r>
            <a:r>
              <a:rPr lang="fi-FI" dirty="0" err="1"/>
              <a:t>digits</a:t>
            </a:r>
            <a:r>
              <a:rPr lang="fi-FI" dirty="0"/>
              <a:t> 0-f </a:t>
            </a:r>
            <a:r>
              <a:rPr lang="fi-FI" dirty="0" err="1"/>
              <a:t>divided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four</a:t>
            </a:r>
            <a:r>
              <a:rPr lang="fi-FI" dirty="0"/>
              <a:t> </a:t>
            </a:r>
            <a:r>
              <a:rPr lang="fi-FI" dirty="0" err="1"/>
              <a:t>dashes</a:t>
            </a:r>
            <a:endParaRPr lang="fi-FI" dirty="0"/>
          </a:p>
          <a:p>
            <a:r>
              <a:rPr lang="fi-FI" dirty="0"/>
              <a:t>Read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https://en.wikipedia.org/wiki/Universally_unique_identifier#History</a:t>
            </a:r>
            <a:r>
              <a:rPr lang="fi-FI" dirty="0"/>
              <a:t> (extra </a:t>
            </a:r>
            <a:r>
              <a:rPr lang="fi-FI" dirty="0" err="1"/>
              <a:t>reading</a:t>
            </a:r>
            <a:r>
              <a:rPr lang="fi-FI" dirty="0"/>
              <a:t>)</a:t>
            </a:r>
          </a:p>
          <a:p>
            <a:r>
              <a:rPr lang="fi-FI" dirty="0"/>
              <a:t>Technical </a:t>
            </a:r>
            <a:r>
              <a:rPr lang="fi-FI" dirty="0" err="1"/>
              <a:t>explanation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standard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https://www.rfc-editor.org/rfc/rfc4122.html</a:t>
            </a:r>
            <a:r>
              <a:rPr lang="fi-FI" dirty="0"/>
              <a:t> (extra </a:t>
            </a:r>
            <a:r>
              <a:rPr lang="fi-FI" dirty="0" err="1"/>
              <a:t>reading</a:t>
            </a:r>
            <a:r>
              <a:rPr lang="fi-FI" dirty="0"/>
              <a:t>)</a:t>
            </a:r>
          </a:p>
          <a:p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implementations</a:t>
            </a:r>
            <a:r>
              <a:rPr lang="fi-FI" dirty="0"/>
              <a:t> for </a:t>
            </a:r>
            <a:r>
              <a:rPr lang="fi-FI" dirty="0" err="1"/>
              <a:t>this</a:t>
            </a:r>
            <a:r>
              <a:rPr lang="fi-FI" dirty="0"/>
              <a:t>.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of </a:t>
            </a:r>
            <a:r>
              <a:rPr lang="fi-FI" dirty="0" err="1"/>
              <a:t>valid</a:t>
            </a:r>
            <a:r>
              <a:rPr lang="fi-FI" dirty="0"/>
              <a:t> </a:t>
            </a:r>
            <a:r>
              <a:rPr lang="fi-FI" dirty="0" err="1"/>
              <a:t>UUIDs</a:t>
            </a:r>
            <a:r>
              <a:rPr lang="fi-FI" dirty="0"/>
              <a:t>.</a:t>
            </a:r>
          </a:p>
          <a:p>
            <a:r>
              <a:rPr lang="fi-FI" dirty="0"/>
              <a:t>For JavaScript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normal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MDN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searching</a:t>
            </a:r>
            <a:r>
              <a:rPr lang="fi-FI" dirty="0"/>
              <a:t> for </a:t>
            </a:r>
            <a:r>
              <a:rPr lang="fi-FI" dirty="0" err="1"/>
              <a:t>e.g</a:t>
            </a:r>
            <a:r>
              <a:rPr lang="fi-FI" dirty="0"/>
              <a:t>.: </a:t>
            </a:r>
          </a:p>
          <a:p>
            <a:pPr lvl="1"/>
            <a:r>
              <a:rPr lang="fi-FI" dirty="0"/>
              <a:t>”MDN </a:t>
            </a:r>
            <a:r>
              <a:rPr lang="fi-FI" dirty="0" err="1"/>
              <a:t>uuid</a:t>
            </a:r>
            <a:r>
              <a:rPr lang="fi-FI" dirty="0"/>
              <a:t>”,  ”MDN </a:t>
            </a:r>
            <a:r>
              <a:rPr lang="fi-FI" dirty="0" err="1"/>
              <a:t>javascript</a:t>
            </a:r>
            <a:r>
              <a:rPr lang="fi-FI" dirty="0"/>
              <a:t> </a:t>
            </a:r>
            <a:r>
              <a:rPr lang="fi-FI" dirty="0" err="1"/>
              <a:t>uuid</a:t>
            </a:r>
            <a:r>
              <a:rPr lang="fi-FI" dirty="0"/>
              <a:t>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While testing manually, short version displayed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/>
              <a:t>For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beings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select</a:t>
            </a:r>
            <a:r>
              <a:rPr lang="fi-FI" dirty="0"/>
              <a:t> some </a:t>
            </a:r>
            <a:r>
              <a:rPr lang="fi-FI" dirty="0" err="1"/>
              <a:t>substring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UUID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displayed</a:t>
            </a:r>
            <a:r>
              <a:rPr lang="fi-FI" dirty="0"/>
              <a:t>. </a:t>
            </a:r>
          </a:p>
          <a:p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four</a:t>
            </a:r>
            <a:r>
              <a:rPr lang="fi-FI" dirty="0"/>
              <a:t> hex </a:t>
            </a:r>
            <a:r>
              <a:rPr lang="fi-FI" dirty="0" err="1"/>
              <a:t>digits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some </a:t>
            </a:r>
            <a:r>
              <a:rPr lang="fi-FI" dirty="0" err="1"/>
              <a:t>part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fully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chance</a:t>
            </a:r>
            <a:r>
              <a:rPr lang="fi-FI" dirty="0"/>
              <a:t> for </a:t>
            </a:r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sequence</a:t>
            </a:r>
            <a:r>
              <a:rPr lang="fi-FI" dirty="0"/>
              <a:t> is </a:t>
            </a:r>
          </a:p>
          <a:p>
            <a:pPr lvl="1"/>
            <a:r>
              <a:rPr lang="fi-FI" dirty="0"/>
              <a:t>1 / 16^4 = </a:t>
            </a:r>
            <a:r>
              <a:rPr lang="fi-FI" dirty="0" err="1"/>
              <a:t>one</a:t>
            </a:r>
            <a:r>
              <a:rPr lang="fi-FI" dirty="0"/>
              <a:t> out of 65 536</a:t>
            </a:r>
          </a:p>
          <a:p>
            <a:pPr lvl="1"/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apparently</a:t>
            </a:r>
            <a:r>
              <a:rPr lang="fi-FI" dirty="0"/>
              <a:t> </a:t>
            </a:r>
            <a:r>
              <a:rPr lang="fi-FI" dirty="0" err="1"/>
              <a:t>enough</a:t>
            </a:r>
            <a:r>
              <a:rPr lang="fi-FI" dirty="0"/>
              <a:t> for some </a:t>
            </a:r>
            <a:r>
              <a:rPr lang="fi-FI" dirty="0" err="1"/>
              <a:t>initial</a:t>
            </a:r>
            <a:r>
              <a:rPr lang="fi-FI" dirty="0"/>
              <a:t> </a:t>
            </a:r>
            <a:r>
              <a:rPr lang="fi-FI" dirty="0" err="1"/>
              <a:t>manual</a:t>
            </a:r>
            <a:r>
              <a:rPr lang="fi-FI" dirty="0"/>
              <a:t> </a:t>
            </a:r>
            <a:r>
              <a:rPr lang="fi-FI" dirty="0" err="1"/>
              <a:t>testing</a:t>
            </a:r>
            <a:endParaRPr lang="fi-FI" dirty="0"/>
          </a:p>
          <a:p>
            <a:pPr lvl="1"/>
            <a:r>
              <a:rPr lang="fi-FI" dirty="0"/>
              <a:t>Still for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it’s</a:t>
            </a:r>
            <a:r>
              <a:rPr lang="fi-FI" dirty="0"/>
              <a:t> </a:t>
            </a:r>
            <a:r>
              <a:rPr lang="fi-FI" dirty="0" err="1"/>
              <a:t>rather</a:t>
            </a:r>
            <a:r>
              <a:rPr lang="fi-FI" dirty="0"/>
              <a:t> </a:t>
            </a:r>
            <a:r>
              <a:rPr lang="fi-FI" dirty="0" err="1"/>
              <a:t>easy</a:t>
            </a:r>
            <a:r>
              <a:rPr lang="fi-FI" dirty="0"/>
              <a:t> to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as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id:s</a:t>
            </a:r>
            <a:r>
              <a:rPr lang="fi-FI" dirty="0"/>
              <a:t> </a:t>
            </a:r>
          </a:p>
          <a:p>
            <a:pPr lvl="1"/>
            <a:r>
              <a:rPr lang="fi-FI" dirty="0"/>
              <a:t>and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and </a:t>
            </a:r>
            <a:r>
              <a:rPr lang="fi-FI" dirty="0" err="1"/>
              <a:t>shown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id</a:t>
            </a:r>
          </a:p>
          <a:p>
            <a:r>
              <a:rPr lang="fi-FI" dirty="0" err="1"/>
              <a:t>Similarly</a:t>
            </a:r>
            <a:r>
              <a:rPr lang="fi-FI" dirty="0"/>
              <a:t> in git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safely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just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commit</a:t>
            </a:r>
            <a:r>
              <a:rPr lang="fi-FI" dirty="0"/>
              <a:t> </a:t>
            </a:r>
            <a:r>
              <a:rPr lang="fi-FI" dirty="0" err="1"/>
              <a:t>hash</a:t>
            </a:r>
            <a:r>
              <a:rPr lang="fi-FI" dirty="0"/>
              <a:t> to </a:t>
            </a:r>
            <a:r>
              <a:rPr lang="fi-FI" dirty="0" err="1"/>
              <a:t>refer</a:t>
            </a:r>
            <a:r>
              <a:rPr lang="fi-FI" dirty="0"/>
              <a:t> to a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commit</a:t>
            </a:r>
            <a:r>
              <a:rPr lang="fi-FI" dirty="0"/>
              <a:t> in </a:t>
            </a:r>
            <a:r>
              <a:rPr lang="fi-FI" dirty="0" err="1"/>
              <a:t>history</a:t>
            </a:r>
            <a:r>
              <a:rPr lang="fi-FI" dirty="0"/>
              <a:t>: </a:t>
            </a:r>
          </a:p>
          <a:p>
            <a:pPr lvl="1"/>
            <a:r>
              <a:rPr lang="fi-FI" b="1" dirty="0"/>
              <a:t>ca82a6d</a:t>
            </a:r>
            <a:r>
              <a:rPr lang="fi-FI" dirty="0"/>
              <a:t>ff817ec66f44342007202690a93763949 =&gt;  </a:t>
            </a:r>
            <a:r>
              <a:rPr lang="fi-FI" b="1" dirty="0"/>
              <a:t>ca82a6d</a:t>
            </a:r>
            <a:r>
              <a:rPr lang="fi-FI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8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Extra: Random generation is hard for computers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b="1" dirty="0"/>
              <a:t>Note: </a:t>
            </a:r>
            <a:r>
              <a:rPr lang="en-US" dirty="0"/>
              <a:t>True random generation is difficult for exact logical digital devices like computers. </a:t>
            </a:r>
          </a:p>
          <a:p>
            <a:r>
              <a:rPr lang="en-US" dirty="0"/>
              <a:t>Implementing your own randomizer would be working fine if you are a PhD specialized in cryptography or related mathematics. </a:t>
            </a:r>
          </a:p>
          <a:p>
            <a:pPr lvl="1"/>
            <a:r>
              <a:rPr lang="en-US" dirty="0"/>
              <a:t>And even then it would probably fail to be as close to random as the ones we get from established libraries. </a:t>
            </a:r>
          </a:p>
          <a:p>
            <a:r>
              <a:rPr lang="en-US" dirty="0"/>
              <a:t>So let’s just use those pseudo-random generators from libraries.</a:t>
            </a:r>
          </a:p>
          <a:p>
            <a:pPr lvl="1"/>
            <a:r>
              <a:rPr lang="en-US" dirty="0"/>
              <a:t>Even they are faulty as computers are often so fast that random generator gets same system time based seed </a:t>
            </a:r>
          </a:p>
          <a:p>
            <a:pPr lvl="2"/>
            <a:r>
              <a:rPr lang="en-US" dirty="0"/>
              <a:t>Like we have seen before on 1</a:t>
            </a:r>
            <a:r>
              <a:rPr lang="en-US" baseline="30000" dirty="0"/>
              <a:t>st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semester programming courses. </a:t>
            </a:r>
          </a:p>
          <a:p>
            <a:pPr lvl="2"/>
            <a:r>
              <a:rPr lang="en-US" dirty="0"/>
              <a:t>We might get numerous identical values in row or other kind of unwanted non-random patterns.</a:t>
            </a:r>
          </a:p>
          <a:p>
            <a:pPr lvl="1"/>
            <a:r>
              <a:rPr lang="en-US" dirty="0"/>
              <a:t>Basically we would need to create a single random generator, and continue to ask more randomized values from the </a:t>
            </a:r>
            <a:r>
              <a:rPr lang="en-US" u="sng" dirty="0"/>
              <a:t>same generator</a:t>
            </a:r>
            <a:r>
              <a:rPr lang="en-US" dirty="0"/>
              <a:t> to get more real pseudo random values</a:t>
            </a:r>
          </a:p>
          <a:p>
            <a:pPr lvl="1"/>
            <a:r>
              <a:rPr lang="en-US" dirty="0"/>
              <a:t>(or make the system time change by adding so much delay that the used seed changes, but that’s us ’doctoring’ the randomization again …)</a:t>
            </a:r>
          </a:p>
          <a:p>
            <a:pPr lvl="1"/>
            <a:r>
              <a:rPr lang="en-US" dirty="0"/>
              <a:t>Of course if we are just creating some trivial test values for an app. </a:t>
            </a:r>
            <a:r>
              <a:rPr lang="en-US"/>
              <a:t>We may </a:t>
            </a:r>
            <a:r>
              <a:rPr lang="en-US" dirty="0"/>
              <a:t>accept non-fully </a:t>
            </a:r>
            <a:r>
              <a:rPr lang="en-US"/>
              <a:t>random values.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3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247</TotalTime>
  <Words>782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UUID – Universally Unique ID</vt:lpstr>
      <vt:lpstr>Database can generate autoincrement id:s</vt:lpstr>
      <vt:lpstr>UUID – Universally Unique ID</vt:lpstr>
      <vt:lpstr>While testing manually, short version displayed</vt:lpstr>
      <vt:lpstr>Extra: Random generation is hard for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67</cp:revision>
  <cp:lastPrinted>2020-09-28T07:56:54Z</cp:lastPrinted>
  <dcterms:created xsi:type="dcterms:W3CDTF">2022-05-08T17:05:50Z</dcterms:created>
  <dcterms:modified xsi:type="dcterms:W3CDTF">2022-10-30T20:16:09Z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