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2" r:id="rId18"/>
    <p:sldId id="270" r:id="rId19"/>
    <p:sldId id="258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14.11.2023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(1. React and JSX basic syntax)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 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”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 the values in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items given [user.id, </a:t>
            </a:r>
            <a:r>
              <a:rPr lang="en-US" sz="2600" dirty="0" err="1"/>
              <a:t>project.count</a:t>
            </a:r>
            <a:r>
              <a:rPr lang="en-US" sz="2600" dirty="0"/>
              <a:t>], then action runs at mount + if changes in these.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Empty [], dependency array =&gt; runs only once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missing dependency array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Routes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Route components as content/children, </a:t>
            </a:r>
            <a:r>
              <a:rPr lang="en-US" sz="2800"/>
              <a:t>but only one Route’s View </a:t>
            </a:r>
            <a:r>
              <a:rPr lang="en-US" sz="2800" dirty="0"/>
              <a:t>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/>
              <a:t>After that with JavaScript running on the browser, we update that one page and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/>
              <a:t>React routing is able to make it look like we are navigating.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/>
              <a:t>3. React component state and props.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Updated with the set (setter) function.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to the Child component. Child component receiving the props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4. Rendering single and multiple components.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fragment,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etc. list creation) remember to give the unique </a:t>
            </a:r>
            <a:r>
              <a:rPr lang="en-US" sz="2800" b="1" dirty="0"/>
              <a:t>key</a:t>
            </a:r>
            <a:r>
              <a:rPr lang="en-US" sz="2800" dirty="0"/>
              <a:t> property, e.g. pick the id of the element as value for the key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components you can specify which HTML element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6. Using the Material UI Theme.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 or styles</a:t>
            </a:r>
            <a:r>
              <a:rPr lang="en-US" sz="2800" dirty="0"/>
              <a:t> from the theme, use </a:t>
            </a:r>
            <a:r>
              <a:rPr lang="en-US" sz="2800" b="1" dirty="0" err="1"/>
              <a:t>useTheme</a:t>
            </a:r>
            <a:r>
              <a:rPr lang="en-US" sz="2800" dirty="0"/>
              <a:t> hook to get the theme object to your component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 and ensure that by flipping all colors to some red tints, and then to yellow tints.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parts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 you can use some funny distinctive font from the theme and what is not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Browser styles reset to Mui’s style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 handler function’ (parent state’s set function) to the child component(s) in props so that child/children can execute it and thus e.g.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</TotalTime>
  <Words>1346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(1. React and JSX basic syntax) </vt:lpstr>
      <vt:lpstr>2. Single-page application, SPA</vt:lpstr>
      <vt:lpstr>3. React component state and props.</vt:lpstr>
      <vt:lpstr>4. Rendering single and multiple components.</vt:lpstr>
      <vt:lpstr>5. Material UI components</vt:lpstr>
      <vt:lpstr>6. Using the Material UI Theme.</vt:lpstr>
      <vt:lpstr>Use redPalette and yellowPalette to spot hardcoded styles, colors</vt:lpstr>
      <vt:lpstr>&lt;CssBaseline /&gt; Browser styles reset to Mui’s style</vt:lpstr>
      <vt:lpstr>7. Child component updating parent’s state</vt:lpstr>
      <vt:lpstr>8. App context</vt:lpstr>
      <vt:lpstr>9. The useEffect hook</vt:lpstr>
      <vt:lpstr>10.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27</cp:revision>
  <cp:lastPrinted>2020-09-28T07:56:54Z</cp:lastPrinted>
  <dcterms:created xsi:type="dcterms:W3CDTF">2022-05-08T17:05:50Z</dcterms:created>
  <dcterms:modified xsi:type="dcterms:W3CDTF">2023-11-14T13:12:43Z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