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84" r:id="rId7"/>
    <p:sldId id="281" r:id="rId8"/>
    <p:sldId id="282" r:id="rId9"/>
    <p:sldId id="268" r:id="rId10"/>
    <p:sldId id="283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6" r:id="rId19"/>
    <p:sldId id="278" r:id="rId20"/>
    <p:sldId id="277" r:id="rId21"/>
    <p:sldId id="279" r:id="rId22"/>
    <p:sldId id="266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29.8.2024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application-mod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bridge/" TargetMode="External"/><Relationship Id="rId2" Type="http://schemas.openxmlformats.org/officeDocument/2006/relationships/hyperlink" Target="https://www.docker.com/blog/docker-compose-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network/drivers/hos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29.8.2024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B651A1E-9BED-B689-916E-442E238E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7" y="1014668"/>
            <a:ext cx="10283938" cy="406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6BAEC-3128-42E0-F30F-6A4F790BB1BB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13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copied/packed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you have created. Template that can be used to create containers.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database image you want to take into use. It’s a snapshot of a running/runnable DB server that starts from a certain documented state, configured in a certain documented way. See the Docke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hub for the documentation.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Typically, there is a root user with known or set password, a certain database/schema created, like ‘test’. When taking that image into use, you must then configure your own image/container: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expose a port?</a:t>
            </a: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 the data (metadata and actual data rows) with a docker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endParaRPr lang="fi-FI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484449C-ACB1-5DFC-AE1A-1CC6A1D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4" y="1316322"/>
            <a:ext cx="3965099" cy="1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or more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plus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exposed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shared by multiple containers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and/or share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https://docs.docker.com/compose/compose-application-model/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containers, if they are configured to see that volume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(Container is deleted totally, but volume resides by default in the host file system)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pic>
        <p:nvPicPr>
          <p:cNvPr id="10" name="Content Placeholder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879080-61FE-6B3A-DE61-5C8F6D2A0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407" y="197987"/>
            <a:ext cx="8912696" cy="55746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68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91001"/>
            <a:ext cx="11125198" cy="4822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https://www.docker.com/blog/docker-compose-networking/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none, (Overlay, etc.)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is the normal one, letting included containers communicate with each other.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default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automatic when you don’t specify any network. If you expose ports, they are visible in the host computer.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 User-defined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now you can use DNS name resolution, containers keep their DNS name. Usually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recommended network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docker, especially when e.g. having backend container communicating internally with database container!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 Host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run like your host computer service? Sometimes, often not! No need to expose the ports, they are visible in the host like any service on host computer.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iv) 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total isolation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 (There are others, but then we start to go to so complicated ‘server farms’ that better add Kubernetes too)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F3C2D7E-9E75-70A9-50A0-3967F4715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145" y="780836"/>
            <a:ext cx="9347163" cy="43767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360851" y="4154306"/>
            <a:ext cx="313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two user-defined bridge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267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enjoy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certainly</a:t>
            </a:r>
            <a:r>
              <a:rPr lang="fi-FI" dirty="0"/>
              <a:t> is </a:t>
            </a:r>
            <a:r>
              <a:rPr lang="fi-FI" dirty="0" err="1"/>
              <a:t>slightly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to </a:t>
            </a:r>
            <a:r>
              <a:rPr lang="fi-FI" dirty="0" err="1"/>
              <a:t>understand</a:t>
            </a:r>
            <a:r>
              <a:rPr lang="fi-FI" dirty="0"/>
              <a:t>.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concept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concept</a:t>
            </a:r>
            <a:r>
              <a:rPr lang="fi-FI" dirty="0"/>
              <a:t> 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29.8.2024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(PaaS)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e.g., for your laptop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and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Basically,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containers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Virtual Machines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21" y="1773238"/>
            <a:ext cx="11408415" cy="414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way is maybe to say that docker containers run a bit like just apps in a computer where there is only one real operating system running.</a:t>
            </a:r>
          </a:p>
          <a:p>
            <a:pPr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operating system, there is a Docker Engine server (dockerd, Docker daemon), that runs the docker containers in isolation, managing what services to expose to each container and from containers to the host computer. </a:t>
            </a:r>
          </a:p>
          <a:p>
            <a:pPr>
              <a:lnSpc>
                <a:spcPct val="107000"/>
              </a:lnSpc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hand, inside the container, it feels that they are a real machines of their own, they feel like running e.g. light-weight Linux and its file system.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2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-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concepts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10" name="Content Placeholder 9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4F3B06C5-C150-8C8A-3F43-099D8211B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6135" y="1331413"/>
            <a:ext cx="6678649" cy="4582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98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–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1CB85512-7B70-57EB-06E3-63DCF5FE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9771" y="1109609"/>
            <a:ext cx="8875756" cy="4896297"/>
          </a:xfrm>
        </p:spPr>
      </p:pic>
    </p:spTree>
    <p:extLst>
      <p:ext uri="{BB962C8B-B14F-4D97-AF65-F5344CB8AC3E}">
        <p14:creationId xmlns:p14="http://schemas.microsoft.com/office/powerpoint/2010/main" val="380350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Previous</a:t>
            </a:r>
            <a:r>
              <a:rPr lang="fi-FI" dirty="0"/>
              <a:t> image </a:t>
            </a:r>
            <a:r>
              <a:rPr lang="fi-FI" dirty="0" err="1"/>
              <a:t>showed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e.g.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images as containers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images based on your files, scripts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images from Docker registries (for running them as containers)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your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e.g., about: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the status of containers and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is usually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ubuntu:latest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29.8.2024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</TotalTime>
  <Words>1111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Docker concepts and Vocabulary</vt:lpstr>
      <vt:lpstr>Docker</vt:lpstr>
      <vt:lpstr>Using Docker containers vs using Virtual Machines</vt:lpstr>
      <vt:lpstr>Docker - basic concepts</vt:lpstr>
      <vt:lpstr>Docker – Bigger picture</vt:lpstr>
      <vt:lpstr>Previous image showed how you can e.g.</vt:lpstr>
      <vt:lpstr>Docker Engine</vt:lpstr>
      <vt:lpstr>docker  (CLI command)</vt:lpstr>
      <vt:lpstr>Dockerfile</vt:lpstr>
      <vt:lpstr>Dockerfile</vt:lpstr>
      <vt:lpstr>.dockerignore</vt:lpstr>
      <vt:lpstr>image</vt:lpstr>
      <vt:lpstr>Docker Image registry, e.g. Docker Hub</vt:lpstr>
      <vt:lpstr>docker compose</vt:lpstr>
      <vt:lpstr>volume</vt:lpstr>
      <vt:lpstr>volume</vt:lpstr>
      <vt:lpstr>network</vt:lpstr>
      <vt:lpstr>network</vt:lpstr>
      <vt:lpstr>Try to enjoy docker!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27</cp:revision>
  <cp:lastPrinted>2020-09-28T07:56:54Z</cp:lastPrinted>
  <dcterms:created xsi:type="dcterms:W3CDTF">2024-01-24T14:33:46Z</dcterms:created>
  <dcterms:modified xsi:type="dcterms:W3CDTF">2024-08-29T10:37:21Z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