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27.2.2025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(Node.js),  </a:t>
            </a:r>
            <a:r>
              <a:rPr lang="en-GB" sz="6000" dirty="0"/>
              <a:t>Express, middleware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backend 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27.2.2025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i="1" dirty="0"/>
              <a:t>Express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for </a:t>
            </a:r>
            <a:r>
              <a:rPr lang="fi-FI" dirty="0" err="1"/>
              <a:t>building</a:t>
            </a:r>
            <a:r>
              <a:rPr lang="fi-FI" dirty="0"/>
              <a:t> REST API </a:t>
            </a:r>
            <a:r>
              <a:rPr lang="fi-FI" dirty="0" err="1"/>
              <a:t>backend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Express </a:t>
            </a:r>
            <a:r>
              <a:rPr lang="fi-FI" dirty="0" err="1"/>
              <a:t>object</a:t>
            </a:r>
            <a:r>
              <a:rPr lang="fi-FI" dirty="0"/>
              <a:t> and </a:t>
            </a:r>
            <a:r>
              <a:rPr lang="fi-FI" dirty="0" err="1"/>
              <a:t>functions</a:t>
            </a:r>
            <a:r>
              <a:rPr lang="fi-FI" dirty="0"/>
              <a:t> =&gt; (Express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services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Node.js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scenes</a:t>
            </a:r>
            <a:r>
              <a:rPr lang="fi-FI" dirty="0"/>
              <a:t>.)</a:t>
            </a:r>
          </a:p>
          <a:p>
            <a:r>
              <a:rPr lang="fi-FI" dirty="0"/>
              <a:t>”</a:t>
            </a:r>
            <a:r>
              <a:rPr lang="fi-FI" i="1" dirty="0"/>
              <a:t>Write </a:t>
            </a:r>
            <a:r>
              <a:rPr lang="fi-FI" i="1" dirty="0" err="1"/>
              <a:t>less</a:t>
            </a:r>
            <a:r>
              <a:rPr lang="fi-FI" i="1" dirty="0"/>
              <a:t> and </a:t>
            </a:r>
            <a:r>
              <a:rPr lang="fi-FI" i="1" dirty="0" err="1"/>
              <a:t>get</a:t>
            </a:r>
            <a:r>
              <a:rPr lang="fi-FI" i="1" dirty="0"/>
              <a:t> </a:t>
            </a:r>
            <a:r>
              <a:rPr lang="fi-FI" i="1" dirty="0" err="1"/>
              <a:t>more</a:t>
            </a:r>
            <a:r>
              <a:rPr lang="fi-FI" i="1" dirty="0"/>
              <a:t> </a:t>
            </a:r>
            <a:r>
              <a:rPr lang="fi-FI" i="1" dirty="0" err="1"/>
              <a:t>done</a:t>
            </a:r>
            <a:r>
              <a:rPr lang="fi-FI" dirty="0"/>
              <a:t>”</a:t>
            </a:r>
          </a:p>
          <a:p>
            <a:r>
              <a:rPr lang="fi-FI" dirty="0"/>
              <a:t>Express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to:</a:t>
            </a:r>
          </a:p>
          <a:p>
            <a:pPr lvl="1"/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lvl="1"/>
            <a:r>
              <a:rPr lang="fi-FI" dirty="0"/>
              <a:t>Setup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,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to a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function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get</a:t>
            </a:r>
            <a:r>
              <a:rPr lang="fi-FI" dirty="0"/>
              <a:t> URL </a:t>
            </a:r>
            <a:r>
              <a:rPr lang="fi-FI" dirty="0" err="1"/>
              <a:t>parameters</a:t>
            </a:r>
            <a:r>
              <a:rPr lang="fi-FI" dirty="0"/>
              <a:t>, GET </a:t>
            </a:r>
            <a:r>
              <a:rPr lang="fi-FI" dirty="0" err="1"/>
              <a:t>parameters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POST data to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easily</a:t>
            </a:r>
            <a:endParaRPr lang="fi-FI" dirty="0"/>
          </a:p>
          <a:p>
            <a:pPr lvl="2"/>
            <a:r>
              <a:rPr lang="fi-FI" dirty="0" err="1"/>
              <a:t>req.query.age</a:t>
            </a:r>
            <a:r>
              <a:rPr lang="fi-FI" dirty="0"/>
              <a:t>     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with</a:t>
            </a:r>
            <a:r>
              <a:rPr lang="fi-FI" dirty="0"/>
              <a:t> ?</a:t>
            </a:r>
            <a:r>
              <a:rPr lang="fi-FI" dirty="0" err="1"/>
              <a:t>name</a:t>
            </a:r>
            <a:r>
              <a:rPr lang="fi-FI" dirty="0"/>
              <a:t>="Joe"&amp;</a:t>
            </a:r>
            <a:r>
              <a:rPr lang="fi-FI" dirty="0" err="1"/>
              <a:t>age</a:t>
            </a:r>
            <a:r>
              <a:rPr lang="fi-FI" dirty="0"/>
              <a:t>=13 )</a:t>
            </a:r>
          </a:p>
          <a:p>
            <a:pPr lvl="2"/>
            <a:r>
              <a:rPr lang="fi-FI" dirty="0"/>
              <a:t>req.params.id      (</a:t>
            </a:r>
            <a:r>
              <a:rPr lang="fi-FI" dirty="0" err="1"/>
              <a:t>The</a:t>
            </a:r>
            <a:r>
              <a:rPr lang="fi-FI" dirty="0"/>
              <a:t> : </a:t>
            </a:r>
            <a:r>
              <a:rPr lang="fi-FI" dirty="0" err="1"/>
              <a:t>marked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like</a:t>
            </a:r>
            <a:r>
              <a:rPr lang="fi-FI" dirty="0"/>
              <a:t> /</a:t>
            </a:r>
            <a:r>
              <a:rPr lang="fi-FI" dirty="0" err="1"/>
              <a:t>category</a:t>
            </a:r>
            <a:r>
              <a:rPr lang="fi-FI" dirty="0"/>
              <a:t>/:id )</a:t>
            </a:r>
          </a:p>
          <a:p>
            <a:pPr lvl="2"/>
            <a:r>
              <a:rPr lang="fi-FI" dirty="0" err="1"/>
              <a:t>req.body.somePropertyOfTheJsonObjectInBody</a:t>
            </a:r>
            <a:r>
              <a:rPr lang="fi-FI" dirty="0"/>
              <a:t>       </a:t>
            </a:r>
          </a:p>
          <a:p>
            <a:pPr lvl="3"/>
            <a:r>
              <a:rPr lang="fi-FI" dirty="0"/>
              <a:t>(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returned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already</a:t>
            </a:r>
            <a:r>
              <a:rPr lang="fi-FI" dirty="0"/>
              <a:t> </a:t>
            </a:r>
            <a:r>
              <a:rPr lang="fi-FI" dirty="0" err="1"/>
              <a:t>parse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Json</a:t>
            </a:r>
            <a:r>
              <a:rPr lang="fi-FI" dirty="0"/>
              <a:t> and </a:t>
            </a:r>
            <a:r>
              <a:rPr lang="fi-FI" dirty="0" err="1"/>
              <a:t>offers</a:t>
            </a:r>
            <a:r>
              <a:rPr lang="fi-FI" dirty="0"/>
              <a:t> it in </a:t>
            </a:r>
            <a:r>
              <a:rPr lang="fi-FI" dirty="0" err="1"/>
              <a:t>req.body</a:t>
            </a:r>
            <a:r>
              <a:rPr lang="fi-FI" dirty="0"/>
              <a:t> to </a:t>
            </a:r>
            <a:r>
              <a:rPr lang="fi-FI" dirty="0" err="1"/>
              <a:t>you</a:t>
            </a:r>
            <a:r>
              <a:rPr lang="fi-FI" dirty="0"/>
              <a:t>. </a:t>
            </a:r>
            <a:r>
              <a:rPr lang="fi-FI" dirty="0" err="1"/>
              <a:t>Either</a:t>
            </a:r>
            <a:r>
              <a:rPr lang="fi-FI" dirty="0"/>
              <a:t> a JSON </a:t>
            </a:r>
            <a:r>
              <a:rPr lang="fi-FI" dirty="0" err="1"/>
              <a:t>array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straight</a:t>
            </a:r>
            <a:r>
              <a:rPr lang="fi-FI" dirty="0"/>
              <a:t> a single JSON </a:t>
            </a:r>
            <a:r>
              <a:rPr lang="fi-FI" dirty="0" err="1"/>
              <a:t>object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Possibly</a:t>
            </a:r>
            <a:r>
              <a:rPr lang="fi-FI" dirty="0"/>
              <a:t> for </a:t>
            </a:r>
            <a:r>
              <a:rPr lang="fi-FI" dirty="0" err="1"/>
              <a:t>validation</a:t>
            </a:r>
            <a:r>
              <a:rPr lang="fi-FI" dirty="0"/>
              <a:t> and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error-handling</a:t>
            </a:r>
            <a:r>
              <a:rPr lang="fi-FI" dirty="0"/>
              <a:t> and </a:t>
            </a:r>
            <a:r>
              <a:rPr lang="fi-FI" dirty="0" err="1"/>
              <a:t>logging</a:t>
            </a:r>
            <a:endParaRPr lang="fi-FI" dirty="0"/>
          </a:p>
          <a:p>
            <a:pPr marL="864000" lvl="2" indent="0">
              <a:buNone/>
            </a:pP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27.2.2025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2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Middleware</a:t>
            </a:r>
            <a:r>
              <a:rPr lang="fi-FI" dirty="0"/>
              <a:t>?  </a:t>
            </a:r>
            <a:r>
              <a:rPr lang="fi-FI" dirty="0" err="1"/>
              <a:t>Express.json</a:t>
            </a:r>
            <a:r>
              <a:rPr lang="fi-FI" dirty="0"/>
              <a:t>() as </a:t>
            </a:r>
            <a:r>
              <a:rPr lang="fi-FI" dirty="0" err="1"/>
              <a:t>example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Express </a:t>
            </a:r>
            <a:r>
              <a:rPr lang="fi-FI" dirty="0" err="1"/>
              <a:t>allows</a:t>
            </a:r>
            <a:r>
              <a:rPr lang="fi-FI" dirty="0"/>
              <a:t> </a:t>
            </a:r>
            <a:r>
              <a:rPr lang="fi-FI" b="1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r>
              <a:rPr lang="fi-FI" dirty="0"/>
              <a:t>,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comes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routes</a:t>
            </a:r>
            <a:r>
              <a:rPr lang="fi-FI" dirty="0"/>
              <a:t> </a:t>
            </a:r>
            <a:r>
              <a:rPr lang="fi-FI" dirty="0" err="1"/>
              <a:t>folder</a:t>
            </a:r>
            <a:endParaRPr lang="fi-FI" dirty="0"/>
          </a:p>
          <a:p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(</a:t>
            </a:r>
            <a:r>
              <a:rPr lang="fi-FI" dirty="0" err="1"/>
              <a:t>request-response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pair</a:t>
            </a:r>
            <a:r>
              <a:rPr lang="fi-FI" dirty="0"/>
              <a:t> </a:t>
            </a:r>
            <a:r>
              <a:rPr lang="fi-FI" dirty="0" err="1"/>
              <a:t>actually</a:t>
            </a:r>
            <a:r>
              <a:rPr lang="fi-FI" dirty="0"/>
              <a:t>), and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to it, and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ask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continue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"</a:t>
            </a:r>
            <a:r>
              <a:rPr lang="fi-FI" dirty="0" err="1"/>
              <a:t>pass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control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". </a:t>
            </a:r>
          </a:p>
          <a:p>
            <a:r>
              <a:rPr lang="fi-FI" dirty="0" err="1"/>
              <a:t>That</a:t>
            </a:r>
            <a:r>
              <a:rPr lang="fi-FI" dirty="0"/>
              <a:t> is: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intervene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pipeline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and </a:t>
            </a:r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. </a:t>
            </a:r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is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defined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.</a:t>
            </a:r>
            <a:r>
              <a:rPr lang="fi-FI" dirty="0" err="1"/>
              <a:t>get</a:t>
            </a:r>
            <a:r>
              <a:rPr lang="fi-FI" dirty="0"/>
              <a:t>( ) .</a:t>
            </a:r>
            <a:r>
              <a:rPr lang="fi-FI" dirty="0" err="1"/>
              <a:t>delete</a:t>
            </a:r>
            <a:r>
              <a:rPr lang="fi-FI" dirty="0"/>
              <a:t>( ) .</a:t>
            </a:r>
            <a:r>
              <a:rPr lang="fi-FI" dirty="0" err="1"/>
              <a:t>post</a:t>
            </a:r>
            <a:r>
              <a:rPr lang="fi-FI" dirty="0"/>
              <a:t>( ) </a:t>
            </a:r>
            <a:r>
              <a:rPr lang="fi-FI" dirty="0" err="1"/>
              <a:t>or</a:t>
            </a:r>
            <a:r>
              <a:rPr lang="fi-FI" dirty="0"/>
              <a:t> so. </a:t>
            </a:r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marL="504000" lvl="1" indent="0">
              <a:buNone/>
            </a:pPr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fi-FI" b="1" dirty="0" err="1"/>
              <a:t>app.use</a:t>
            </a:r>
            <a:r>
              <a:rPr lang="fi-FI" b="1" dirty="0"/>
              <a:t>( </a:t>
            </a:r>
            <a:r>
              <a:rPr lang="fi-FI" b="1" dirty="0" err="1"/>
              <a:t>express.json</a:t>
            </a:r>
            <a:r>
              <a:rPr lang="fi-FI" b="1" dirty="0"/>
              <a:t>() );</a:t>
            </a:r>
            <a:r>
              <a:rPr lang="fi-FI" dirty="0"/>
              <a:t>     // </a:t>
            </a:r>
            <a:r>
              <a:rPr lang="fi-FI" dirty="0" err="1"/>
              <a:t>adds</a:t>
            </a:r>
            <a:r>
              <a:rPr lang="fi-FI" dirty="0"/>
              <a:t> a </a:t>
            </a:r>
            <a:r>
              <a:rPr lang="fi-FI" dirty="0" err="1"/>
              <a:t>function</a:t>
            </a:r>
            <a:r>
              <a:rPr lang="fi-FI" dirty="0"/>
              <a:t> (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express.json</a:t>
            </a:r>
            <a:r>
              <a:rPr lang="fi-FI" dirty="0"/>
              <a:t>() </a:t>
            </a:r>
            <a:r>
              <a:rPr lang="fi-FI" dirty="0" err="1"/>
              <a:t>returns</a:t>
            </a:r>
            <a:r>
              <a:rPr lang="fi-FI" dirty="0"/>
              <a:t>)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e.g</a:t>
            </a:r>
            <a:r>
              <a:rPr lang="fi-FI" dirty="0"/>
              <a:t>. /</a:t>
            </a:r>
            <a:r>
              <a:rPr lang="fi-FI" dirty="0" err="1"/>
              <a:t>routes</a:t>
            </a:r>
            <a:r>
              <a:rPr lang="fi-FI" dirty="0"/>
              <a:t>/category.js</a:t>
            </a:r>
          </a:p>
          <a:p>
            <a:pPr lvl="1"/>
            <a:r>
              <a:rPr lang="fi-FI" dirty="0" err="1"/>
              <a:t>if</a:t>
            </a:r>
            <a:r>
              <a:rPr lang="fi-FI" dirty="0"/>
              <a:t>( </a:t>
            </a:r>
            <a:r>
              <a:rPr lang="fi-FI" b="1" dirty="0" err="1"/>
              <a:t>req.body.</a:t>
            </a:r>
            <a:r>
              <a:rPr lang="fi-FI" dirty="0" err="1"/>
              <a:t>name.length</a:t>
            </a:r>
            <a:r>
              <a:rPr lang="fi-FI" dirty="0"/>
              <a:t> &gt; 2)     //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parsed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JSON </a:t>
            </a:r>
            <a:r>
              <a:rPr lang="fi-FI" dirty="0" err="1"/>
              <a:t>text</a:t>
            </a:r>
            <a:r>
              <a:rPr lang="fi-FI" dirty="0"/>
              <a:t> as a JS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27.2.2025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8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of </a:t>
            </a:r>
            <a:r>
              <a:rPr lang="fi-FI" dirty="0" err="1"/>
              <a:t>Middleware</a:t>
            </a:r>
            <a:r>
              <a:rPr lang="fi-FI" dirty="0"/>
              <a:t> - CORS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CORS = Cross-</a:t>
            </a:r>
            <a:r>
              <a:rPr lang="fi-FI" dirty="0" err="1"/>
              <a:t>origin</a:t>
            </a:r>
            <a:r>
              <a:rPr lang="fi-FI" dirty="0"/>
              <a:t> Resource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 err="1"/>
              <a:t>Protection</a:t>
            </a:r>
            <a:r>
              <a:rPr lang="fi-FI" dirty="0"/>
              <a:t> </a:t>
            </a:r>
            <a:r>
              <a:rPr lang="fi-FI" dirty="0" err="1"/>
              <a:t>mechanism</a:t>
            </a:r>
            <a:r>
              <a:rPr lang="fi-FI" dirty="0"/>
              <a:t>. </a:t>
            </a:r>
            <a:r>
              <a:rPr lang="fi-FI" dirty="0" err="1"/>
              <a:t>Trying</a:t>
            </a:r>
            <a:r>
              <a:rPr lang="fi-FI" dirty="0"/>
              <a:t> to stop </a:t>
            </a:r>
            <a:r>
              <a:rPr lang="fi-FI" dirty="0" err="1"/>
              <a:t>illegal</a:t>
            </a:r>
            <a:r>
              <a:rPr lang="fi-FI" dirty="0"/>
              <a:t> </a:t>
            </a:r>
            <a:r>
              <a:rPr lang="fi-FI" dirty="0" err="1"/>
              <a:t>connection</a:t>
            </a:r>
            <a:r>
              <a:rPr lang="fi-FI" dirty="0"/>
              <a:t> </a:t>
            </a:r>
            <a:r>
              <a:rPr lang="fi-FI" dirty="0" err="1"/>
              <a:t>initiated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.</a:t>
            </a:r>
          </a:p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developer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allowed</a:t>
            </a:r>
            <a:endParaRPr lang="fi-FI" dirty="0"/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lvl="1"/>
            <a:r>
              <a:rPr lang="fi-FI" dirty="0"/>
              <a:t>import </a:t>
            </a:r>
            <a:r>
              <a:rPr lang="fi-FI" dirty="0" err="1"/>
              <a:t>cors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"</a:t>
            </a:r>
            <a:r>
              <a:rPr lang="fi-FI" dirty="0" err="1"/>
              <a:t>cors</a:t>
            </a:r>
            <a:r>
              <a:rPr lang="fi-FI" dirty="0"/>
              <a:t>";</a:t>
            </a:r>
          </a:p>
          <a:p>
            <a:pPr lvl="1"/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cors</a:t>
            </a:r>
            <a:r>
              <a:rPr lang="en-US" dirty="0"/>
              <a:t>()); // Merely disabling the cross-origin resource sharing safety mechanism! Allowing all. Hazardous!</a:t>
            </a:r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rest</a:t>
            </a:r>
            <a:r>
              <a:rPr lang="fi-FI" dirty="0"/>
              <a:t> </a:t>
            </a:r>
            <a:r>
              <a:rPr lang="fi-FI" dirty="0" err="1"/>
              <a:t>api</a:t>
            </a:r>
            <a:r>
              <a:rPr lang="fi-FI" dirty="0"/>
              <a:t> </a:t>
            </a:r>
            <a:r>
              <a:rPr lang="fi-FI" dirty="0" err="1"/>
              <a:t>endpoints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allows</a:t>
            </a:r>
            <a:r>
              <a:rPr lang="fi-FI" dirty="0"/>
              <a:t>,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, </a:t>
            </a:r>
            <a:r>
              <a:rPr lang="fi-FI" dirty="0" err="1"/>
              <a:t>any</a:t>
            </a:r>
            <a:r>
              <a:rPr lang="fi-FI" dirty="0"/>
              <a:t> cross-</a:t>
            </a:r>
            <a:r>
              <a:rPr lang="fi-FI" dirty="0" err="1"/>
              <a:t>origin</a:t>
            </a:r>
            <a:r>
              <a:rPr lang="fi-FI" dirty="0"/>
              <a:t>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/>
              <a:t>In </a:t>
            </a:r>
            <a:r>
              <a:rPr lang="fi-FI" dirty="0" err="1"/>
              <a:t>production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whitelist</a:t>
            </a:r>
            <a:r>
              <a:rPr lang="fi-FI" dirty="0"/>
              <a:t> of </a:t>
            </a:r>
            <a:r>
              <a:rPr lang="fi-FI" dirty="0" err="1"/>
              <a:t>allowed</a:t>
            </a:r>
            <a:r>
              <a:rPr lang="fi-FI" dirty="0"/>
              <a:t> </a:t>
            </a:r>
            <a:r>
              <a:rPr lang="fi-FI" dirty="0" err="1"/>
              <a:t>connections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 (web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/>
              <a:t>), </a:t>
            </a:r>
            <a:r>
              <a:rPr lang="fi-FI" dirty="0"/>
              <a:t>and </a:t>
            </a:r>
            <a:r>
              <a:rPr lang="fi-FI" dirty="0" err="1"/>
              <a:t>configure</a:t>
            </a:r>
            <a:r>
              <a:rPr lang="fi-FI" dirty="0"/>
              <a:t> CORS to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27.2.2025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7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415</TotalTime>
  <Words>554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(Node.js),  Express, middleware</vt:lpstr>
      <vt:lpstr>Express framework for building REST API backend</vt:lpstr>
      <vt:lpstr>Middleware?  Express.json() as example</vt:lpstr>
      <vt:lpstr>Another example of Middleware - CORS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83</cp:revision>
  <cp:lastPrinted>2020-09-28T07:56:54Z</cp:lastPrinted>
  <dcterms:created xsi:type="dcterms:W3CDTF">2022-05-08T17:05:50Z</dcterms:created>
  <dcterms:modified xsi:type="dcterms:W3CDTF">2025-02-27T11:58:36Z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