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7" r:id="rId12"/>
    <p:sldId id="263" r:id="rId13"/>
    <p:sldId id="266" r:id="rId14"/>
    <p:sldId id="265" r:id="rId15"/>
    <p:sldId id="267" r:id="rId16"/>
    <p:sldId id="268" r:id="rId17"/>
    <p:sldId id="269" r:id="rId18"/>
    <p:sldId id="271" r:id="rId19"/>
    <p:sldId id="272" r:id="rId20"/>
    <p:sldId id="264" r:id="rId21"/>
    <p:sldId id="270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73" d="100"/>
          <a:sy n="73" d="100"/>
        </p:scale>
        <p:origin x="3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9C3C5E1-05EE-4CCE-8FF5-2DC21B50FD55}"/>
    <pc:docChg chg="undo custSel addSld delSld modSld sldOrd">
      <pc:chgData name="Välimäki Juhani" userId="0494df6c-5b8e-4ae2-805b-7081aacdc9fa" providerId="ADAL" clId="{D9C3C5E1-05EE-4CCE-8FF5-2DC21B50FD55}" dt="2023-02-05T18:02:06.579" v="3359" actId="115"/>
      <pc:docMkLst>
        <pc:docMk/>
      </pc:docMkLst>
      <pc:sldChg chg="modSp">
        <pc:chgData name="Välimäki Juhani" userId="0494df6c-5b8e-4ae2-805b-7081aacdc9fa" providerId="ADAL" clId="{D9C3C5E1-05EE-4CCE-8FF5-2DC21B50FD55}" dt="2023-02-05T17:59:51.349" v="3339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D9C3C5E1-05EE-4CCE-8FF5-2DC21B50FD55}" dt="2023-02-05T16:10:57.529" v="34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9C3C5E1-05EE-4CCE-8FF5-2DC21B50FD55}" dt="2023-02-05T17:59:51.349" v="3339" actId="20577"/>
          <ac:spMkLst>
            <pc:docMk/>
            <pc:sldMk cId="3436236697" sldId="256"/>
            <ac:spMk id="3" creationId="{A0D3DE56-58EC-744D-BFE0-22D8C9079928}"/>
          </ac:spMkLst>
        </pc:spChg>
        <pc:spChg chg="mod">
          <ac:chgData name="Välimäki Juhani" userId="0494df6c-5b8e-4ae2-805b-7081aacdc9fa" providerId="ADAL" clId="{D9C3C5E1-05EE-4CCE-8FF5-2DC21B50FD55}" dt="2023-02-05T17:59:42.279" v="3316" actId="20577"/>
          <ac:spMkLst>
            <pc:docMk/>
            <pc:sldMk cId="3436236697" sldId="256"/>
            <ac:spMk id="7" creationId="{38EDECD0-2225-B444-B642-3639BBB6B070}"/>
          </ac:spMkLst>
        </pc:spChg>
      </pc:sldChg>
      <pc:sldChg chg="modSp">
        <pc:chgData name="Välimäki Juhani" userId="0494df6c-5b8e-4ae2-805b-7081aacdc9fa" providerId="ADAL" clId="{D9C3C5E1-05EE-4CCE-8FF5-2DC21B50FD55}" dt="2023-02-05T17:55:20.886" v="3207" actId="404"/>
        <pc:sldMkLst>
          <pc:docMk/>
          <pc:sldMk cId="1587126786" sldId="257"/>
        </pc:sldMkLst>
        <pc:spChg chg="mod">
          <ac:chgData name="Välimäki Juhani" userId="0494df6c-5b8e-4ae2-805b-7081aacdc9fa" providerId="ADAL" clId="{D9C3C5E1-05EE-4CCE-8FF5-2DC21B50FD55}" dt="2023-02-05T16:25:18.943" v="528" actId="20577"/>
          <ac:spMkLst>
            <pc:docMk/>
            <pc:sldMk cId="1587126786" sldId="257"/>
            <ac:spMk id="8" creationId="{197044C3-CD23-D844-B780-26FABA91AD0F}"/>
          </ac:spMkLst>
        </pc:spChg>
        <pc:spChg chg="mod">
          <ac:chgData name="Välimäki Juhani" userId="0494df6c-5b8e-4ae2-805b-7081aacdc9fa" providerId="ADAL" clId="{D9C3C5E1-05EE-4CCE-8FF5-2DC21B50FD55}" dt="2023-02-05T17:55:20.886" v="3207" actId="404"/>
          <ac:spMkLst>
            <pc:docMk/>
            <pc:sldMk cId="1587126786" sldId="257"/>
            <ac:spMk id="9" creationId="{ACDE61D8-A75A-F94B-B57A-46F276C03311}"/>
          </ac:spMkLst>
        </pc:spChg>
      </pc:sldChg>
      <pc:sldChg chg="del">
        <pc:chgData name="Välimäki Juhani" userId="0494df6c-5b8e-4ae2-805b-7081aacdc9fa" providerId="ADAL" clId="{D9C3C5E1-05EE-4CCE-8FF5-2DC21B50FD55}" dt="2023-02-05T16:28:21.049" v="660" actId="2696"/>
        <pc:sldMkLst>
          <pc:docMk/>
          <pc:sldMk cId="111015751" sldId="258"/>
        </pc:sldMkLst>
      </pc:sldChg>
      <pc:sldChg chg="addSp delSp modSp add">
        <pc:chgData name="Välimäki Juhani" userId="0494df6c-5b8e-4ae2-805b-7081aacdc9fa" providerId="ADAL" clId="{D9C3C5E1-05EE-4CCE-8FF5-2DC21B50FD55}" dt="2023-02-05T16:30:22.427" v="764" actId="14100"/>
        <pc:sldMkLst>
          <pc:docMk/>
          <pc:sldMk cId="4027891337" sldId="258"/>
        </pc:sldMkLst>
        <pc:spChg chg="add del mod">
          <ac:chgData name="Välimäki Juhani" userId="0494df6c-5b8e-4ae2-805b-7081aacdc9fa" providerId="ADAL" clId="{D9C3C5E1-05EE-4CCE-8FF5-2DC21B50FD55}" dt="2023-02-05T16:29:42.529" v="758" actId="931"/>
          <ac:spMkLst>
            <pc:docMk/>
            <pc:sldMk cId="4027891337" sldId="258"/>
            <ac:spMk id="3" creationId="{FEC08AA9-1BA7-4AE6-ADE1-A0F0846F55A7}"/>
          </ac:spMkLst>
        </pc:spChg>
        <pc:spChg chg="mod">
          <ac:chgData name="Välimäki Juhani" userId="0494df6c-5b8e-4ae2-805b-7081aacdc9fa" providerId="ADAL" clId="{D9C3C5E1-05EE-4CCE-8FF5-2DC21B50FD55}" dt="2023-02-05T16:30:01.403" v="761" actId="14100"/>
          <ac:spMkLst>
            <pc:docMk/>
            <pc:sldMk cId="4027891337" sldId="258"/>
            <ac:spMk id="8" creationId="{197044C3-CD23-D844-B780-26FABA91AD0F}"/>
          </ac:spMkLst>
        </pc:spChg>
        <pc:spChg chg="del">
          <ac:chgData name="Välimäki Juhani" userId="0494df6c-5b8e-4ae2-805b-7081aacdc9fa" providerId="ADAL" clId="{D9C3C5E1-05EE-4CCE-8FF5-2DC21B50FD55}" dt="2023-02-05T16:29:21.230" v="753" actId="478"/>
          <ac:spMkLst>
            <pc:docMk/>
            <pc:sldMk cId="4027891337" sldId="258"/>
            <ac:spMk id="9" creationId="{ACDE61D8-A75A-F94B-B57A-46F276C03311}"/>
          </ac:spMkLst>
        </pc:spChg>
        <pc:picChg chg="add mod">
          <ac:chgData name="Välimäki Juhani" userId="0494df6c-5b8e-4ae2-805b-7081aacdc9fa" providerId="ADAL" clId="{D9C3C5E1-05EE-4CCE-8FF5-2DC21B50FD55}" dt="2023-02-05T16:30:22.427" v="764" actId="14100"/>
          <ac:picMkLst>
            <pc:docMk/>
            <pc:sldMk cId="4027891337" sldId="258"/>
            <ac:picMk id="10" creationId="{27224437-34DD-4ABD-A517-B0DE97741FA1}"/>
          </ac:picMkLst>
        </pc:picChg>
      </pc:sldChg>
      <pc:sldChg chg="del">
        <pc:chgData name="Välimäki Juhani" userId="0494df6c-5b8e-4ae2-805b-7081aacdc9fa" providerId="ADAL" clId="{D9C3C5E1-05EE-4CCE-8FF5-2DC21B50FD55}" dt="2023-02-05T16:28:25.247" v="661" actId="2696"/>
        <pc:sldMkLst>
          <pc:docMk/>
          <pc:sldMk cId="485904878" sldId="259"/>
        </pc:sldMkLst>
      </pc:sldChg>
      <pc:sldChg chg="addSp delSp modSp add">
        <pc:chgData name="Välimäki Juhani" userId="0494df6c-5b8e-4ae2-805b-7081aacdc9fa" providerId="ADAL" clId="{D9C3C5E1-05EE-4CCE-8FF5-2DC21B50FD55}" dt="2023-02-05T16:33:26.510" v="777" actId="14100"/>
        <pc:sldMkLst>
          <pc:docMk/>
          <pc:sldMk cId="1449798428" sldId="259"/>
        </pc:sldMkLst>
        <pc:spChg chg="mod">
          <ac:chgData name="Välimäki Juhani" userId="0494df6c-5b8e-4ae2-805b-7081aacdc9fa" providerId="ADAL" clId="{D9C3C5E1-05EE-4CCE-8FF5-2DC21B50FD55}" dt="2023-02-05T16:31:22.219" v="771" actId="14100"/>
          <ac:spMkLst>
            <pc:docMk/>
            <pc:sldMk cId="1449798428" sldId="259"/>
            <ac:spMk id="8" creationId="{197044C3-CD23-D844-B780-26FABA91AD0F}"/>
          </ac:spMkLst>
        </pc:spChg>
        <pc:spChg chg="add del mod">
          <ac:chgData name="Välimäki Juhani" userId="0494df6c-5b8e-4ae2-805b-7081aacdc9fa" providerId="ADAL" clId="{D9C3C5E1-05EE-4CCE-8FF5-2DC21B50FD55}" dt="2023-02-05T16:33:13.172" v="773" actId="931"/>
          <ac:spMkLst>
            <pc:docMk/>
            <pc:sldMk cId="1449798428" sldId="259"/>
            <ac:spMk id="9" creationId="{398118E3-7418-4DE4-B943-077366295652}"/>
          </ac:spMkLst>
        </pc:spChg>
        <pc:picChg chg="add del mod">
          <ac:chgData name="Välimäki Juhani" userId="0494df6c-5b8e-4ae2-805b-7081aacdc9fa" providerId="ADAL" clId="{D9C3C5E1-05EE-4CCE-8FF5-2DC21B50FD55}" dt="2023-02-05T16:33:07.710" v="772" actId="478"/>
          <ac:picMkLst>
            <pc:docMk/>
            <pc:sldMk cId="1449798428" sldId="259"/>
            <ac:picMk id="3" creationId="{B4B597FD-45F9-4447-938A-4F1E7A7BAACE}"/>
          </ac:picMkLst>
        </pc:picChg>
        <pc:picChg chg="del mod">
          <ac:chgData name="Välimäki Juhani" userId="0494df6c-5b8e-4ae2-805b-7081aacdc9fa" providerId="ADAL" clId="{D9C3C5E1-05EE-4CCE-8FF5-2DC21B50FD55}" dt="2023-02-05T16:31:06.281" v="769" actId="478"/>
          <ac:picMkLst>
            <pc:docMk/>
            <pc:sldMk cId="1449798428" sldId="259"/>
            <ac:picMk id="10" creationId="{27224437-34DD-4ABD-A517-B0DE97741FA1}"/>
          </ac:picMkLst>
        </pc:picChg>
        <pc:picChg chg="add mod">
          <ac:chgData name="Välimäki Juhani" userId="0494df6c-5b8e-4ae2-805b-7081aacdc9fa" providerId="ADAL" clId="{D9C3C5E1-05EE-4CCE-8FF5-2DC21B50FD55}" dt="2023-02-05T16:33:26.510" v="777" actId="14100"/>
          <ac:picMkLst>
            <pc:docMk/>
            <pc:sldMk cId="1449798428" sldId="259"/>
            <ac:picMk id="12" creationId="{4B2DBDB3-107A-41CC-A05D-74F98FC7123B}"/>
          </ac:picMkLst>
        </pc:picChg>
      </pc:sldChg>
      <pc:sldChg chg="del">
        <pc:chgData name="Välimäki Juhani" userId="0494df6c-5b8e-4ae2-805b-7081aacdc9fa" providerId="ADAL" clId="{D9C3C5E1-05EE-4CCE-8FF5-2DC21B50FD55}" dt="2023-02-05T16:28:27.051" v="662" actId="2696"/>
        <pc:sldMkLst>
          <pc:docMk/>
          <pc:sldMk cId="566556200" sldId="260"/>
        </pc:sldMkLst>
      </pc:sldChg>
      <pc:sldChg chg="addSp delSp modSp add ord">
        <pc:chgData name="Välimäki Juhani" userId="0494df6c-5b8e-4ae2-805b-7081aacdc9fa" providerId="ADAL" clId="{D9C3C5E1-05EE-4CCE-8FF5-2DC21B50FD55}" dt="2023-02-05T17:54:45.727" v="3201" actId="20577"/>
        <pc:sldMkLst>
          <pc:docMk/>
          <pc:sldMk cId="3274210548" sldId="260"/>
        </pc:sldMkLst>
        <pc:spChg chg="add del mod">
          <ac:chgData name="Välimäki Juhani" userId="0494df6c-5b8e-4ae2-805b-7081aacdc9fa" providerId="ADAL" clId="{D9C3C5E1-05EE-4CCE-8FF5-2DC21B50FD55}" dt="2023-02-05T16:34:11.967" v="784" actId="931"/>
          <ac:spMkLst>
            <pc:docMk/>
            <pc:sldMk cId="3274210548" sldId="260"/>
            <ac:spMk id="3" creationId="{3C71EAC9-D5B7-422D-8ED3-A6697644E58D}"/>
          </ac:spMkLst>
        </pc:spChg>
        <pc:spChg chg="mod">
          <ac:chgData name="Välimäki Juhani" userId="0494df6c-5b8e-4ae2-805b-7081aacdc9fa" providerId="ADAL" clId="{D9C3C5E1-05EE-4CCE-8FF5-2DC21B50FD55}" dt="2023-02-05T17:54:45.727" v="3201" actId="20577"/>
          <ac:spMkLst>
            <pc:docMk/>
            <pc:sldMk cId="3274210548" sldId="260"/>
            <ac:spMk id="8" creationId="{197044C3-CD23-D844-B780-26FABA91AD0F}"/>
          </ac:spMkLst>
        </pc:spChg>
        <pc:picChg chg="add mod">
          <ac:chgData name="Välimäki Juhani" userId="0494df6c-5b8e-4ae2-805b-7081aacdc9fa" providerId="ADAL" clId="{D9C3C5E1-05EE-4CCE-8FF5-2DC21B50FD55}" dt="2023-02-05T17:53:44.862" v="3150" actId="14100"/>
          <ac:picMkLst>
            <pc:docMk/>
            <pc:sldMk cId="3274210548" sldId="260"/>
            <ac:picMk id="9" creationId="{92FC1A66-2C9D-4862-8AAD-3B52488B9F5D}"/>
          </ac:picMkLst>
        </pc:picChg>
        <pc:picChg chg="del mod">
          <ac:chgData name="Välimäki Juhani" userId="0494df6c-5b8e-4ae2-805b-7081aacdc9fa" providerId="ADAL" clId="{D9C3C5E1-05EE-4CCE-8FF5-2DC21B50FD55}" dt="2023-02-05T16:34:04.501" v="783" actId="478"/>
          <ac:picMkLst>
            <pc:docMk/>
            <pc:sldMk cId="3274210548" sldId="260"/>
            <ac:picMk id="10" creationId="{27224437-34DD-4ABD-A517-B0DE97741FA1}"/>
          </ac:picMkLst>
        </pc:picChg>
      </pc:sldChg>
      <pc:sldChg chg="add del">
        <pc:chgData name="Välimäki Juhani" userId="0494df6c-5b8e-4ae2-805b-7081aacdc9fa" providerId="ADAL" clId="{D9C3C5E1-05EE-4CCE-8FF5-2DC21B50FD55}" dt="2023-02-05T16:33:56.632" v="779" actId="2696"/>
        <pc:sldMkLst>
          <pc:docMk/>
          <pc:sldMk cId="3958911100" sldId="260"/>
        </pc:sldMkLst>
      </pc:sldChg>
      <pc:sldChg chg="addSp delSp modSp add">
        <pc:chgData name="Välimäki Juhani" userId="0494df6c-5b8e-4ae2-805b-7081aacdc9fa" providerId="ADAL" clId="{D9C3C5E1-05EE-4CCE-8FF5-2DC21B50FD55}" dt="2023-02-05T17:52:56.214" v="3146" actId="1076"/>
        <pc:sldMkLst>
          <pc:docMk/>
          <pc:sldMk cId="1437680341" sldId="261"/>
        </pc:sldMkLst>
        <pc:spChg chg="add del mod">
          <ac:chgData name="Välimäki Juhani" userId="0494df6c-5b8e-4ae2-805b-7081aacdc9fa" providerId="ADAL" clId="{D9C3C5E1-05EE-4CCE-8FF5-2DC21B50FD55}" dt="2023-02-05T16:36:13.716" v="896" actId="478"/>
          <ac:spMkLst>
            <pc:docMk/>
            <pc:sldMk cId="1437680341" sldId="261"/>
            <ac:spMk id="3" creationId="{D6EA642F-9D5D-410A-BD98-1B7AB84EB3BB}"/>
          </ac:spMkLst>
        </pc:spChg>
        <pc:spChg chg="mod">
          <ac:chgData name="Välimäki Juhani" userId="0494df6c-5b8e-4ae2-805b-7081aacdc9fa" providerId="ADAL" clId="{D9C3C5E1-05EE-4CCE-8FF5-2DC21B50FD55}" dt="2023-02-05T16:38:58.193" v="901" actId="14100"/>
          <ac:spMkLst>
            <pc:docMk/>
            <pc:sldMk cId="1437680341" sldId="261"/>
            <ac:spMk id="8" creationId="{197044C3-CD23-D844-B780-26FABA91AD0F}"/>
          </ac:spMkLst>
        </pc:spChg>
        <pc:picChg chg="add mod">
          <ac:chgData name="Välimäki Juhani" userId="0494df6c-5b8e-4ae2-805b-7081aacdc9fa" providerId="ADAL" clId="{D9C3C5E1-05EE-4CCE-8FF5-2DC21B50FD55}" dt="2023-02-05T17:52:56.214" v="3146" actId="1076"/>
          <ac:picMkLst>
            <pc:docMk/>
            <pc:sldMk cId="1437680341" sldId="261"/>
            <ac:picMk id="4" creationId="{EF86A583-9F87-4BD8-A911-DE04BA09A72C}"/>
          </ac:picMkLst>
        </pc:picChg>
        <pc:picChg chg="del">
          <ac:chgData name="Välimäki Juhani" userId="0494df6c-5b8e-4ae2-805b-7081aacdc9fa" providerId="ADAL" clId="{D9C3C5E1-05EE-4CCE-8FF5-2DC21B50FD55}" dt="2023-02-05T16:35:55.187" v="891" actId="478"/>
          <ac:picMkLst>
            <pc:docMk/>
            <pc:sldMk cId="1437680341" sldId="261"/>
            <ac:picMk id="9" creationId="{92FC1A66-2C9D-4862-8AAD-3B52488B9F5D}"/>
          </ac:picMkLst>
        </pc:picChg>
      </pc:sldChg>
      <pc:sldChg chg="del">
        <pc:chgData name="Välimäki Juhani" userId="0494df6c-5b8e-4ae2-805b-7081aacdc9fa" providerId="ADAL" clId="{D9C3C5E1-05EE-4CCE-8FF5-2DC21B50FD55}" dt="2023-02-05T16:28:28.058" v="663" actId="2696"/>
        <pc:sldMkLst>
          <pc:docMk/>
          <pc:sldMk cId="2372945670" sldId="261"/>
        </pc:sldMkLst>
      </pc:sldChg>
      <pc:sldChg chg="modSp add">
        <pc:chgData name="Välimäki Juhani" userId="0494df6c-5b8e-4ae2-805b-7081aacdc9fa" providerId="ADAL" clId="{D9C3C5E1-05EE-4CCE-8FF5-2DC21B50FD55}" dt="2023-02-05T18:02:06.579" v="3359" actId="115"/>
        <pc:sldMkLst>
          <pc:docMk/>
          <pc:sldMk cId="2154518556" sldId="262"/>
        </pc:sldMkLst>
        <pc:spChg chg="mod">
          <ac:chgData name="Välimäki Juhani" userId="0494df6c-5b8e-4ae2-805b-7081aacdc9fa" providerId="ADAL" clId="{D9C3C5E1-05EE-4CCE-8FF5-2DC21B50FD55}" dt="2023-02-05T16:39:44.172" v="947" actId="5793"/>
          <ac:spMkLst>
            <pc:docMk/>
            <pc:sldMk cId="2154518556" sldId="262"/>
            <ac:spMk id="2" creationId="{F717F6C3-2174-4E9B-955C-08E8869F5601}"/>
          </ac:spMkLst>
        </pc:spChg>
        <pc:spChg chg="mod">
          <ac:chgData name="Välimäki Juhani" userId="0494df6c-5b8e-4ae2-805b-7081aacdc9fa" providerId="ADAL" clId="{D9C3C5E1-05EE-4CCE-8FF5-2DC21B50FD55}" dt="2023-02-05T18:02:06.579" v="3359" actId="115"/>
          <ac:spMkLst>
            <pc:docMk/>
            <pc:sldMk cId="2154518556" sldId="262"/>
            <ac:spMk id="3" creationId="{42CDBE91-4611-44E5-8E59-A853C429DD70}"/>
          </ac:spMkLst>
        </pc:spChg>
      </pc:sldChg>
      <pc:sldChg chg="add del">
        <pc:chgData name="Välimäki Juhani" userId="0494df6c-5b8e-4ae2-805b-7081aacdc9fa" providerId="ADAL" clId="{D9C3C5E1-05EE-4CCE-8FF5-2DC21B50FD55}" dt="2023-02-05T16:39:20.737" v="903" actId="2696"/>
        <pc:sldMkLst>
          <pc:docMk/>
          <pc:sldMk cId="2709345119" sldId="262"/>
        </pc:sldMkLst>
      </pc:sldChg>
      <pc:sldChg chg="del">
        <pc:chgData name="Välimäki Juhani" userId="0494df6c-5b8e-4ae2-805b-7081aacdc9fa" providerId="ADAL" clId="{D9C3C5E1-05EE-4CCE-8FF5-2DC21B50FD55}" dt="2023-02-05T16:28:29.087" v="664" actId="2696"/>
        <pc:sldMkLst>
          <pc:docMk/>
          <pc:sldMk cId="4024190807" sldId="262"/>
        </pc:sldMkLst>
      </pc:sldChg>
      <pc:sldChg chg="modSp add">
        <pc:chgData name="Välimäki Juhani" userId="0494df6c-5b8e-4ae2-805b-7081aacdc9fa" providerId="ADAL" clId="{D9C3C5E1-05EE-4CCE-8FF5-2DC21B50FD55}" dt="2023-02-05T17:56:55.684" v="3314" actId="113"/>
        <pc:sldMkLst>
          <pc:docMk/>
          <pc:sldMk cId="494203507" sldId="263"/>
        </pc:sldMkLst>
        <pc:spChg chg="mod">
          <ac:chgData name="Välimäki Juhani" userId="0494df6c-5b8e-4ae2-805b-7081aacdc9fa" providerId="ADAL" clId="{D9C3C5E1-05EE-4CCE-8FF5-2DC21B50FD55}" dt="2023-02-05T16:55:12.178" v="2416" actId="20577"/>
          <ac:spMkLst>
            <pc:docMk/>
            <pc:sldMk cId="494203507" sldId="263"/>
            <ac:spMk id="2" creationId="{F717F6C3-2174-4E9B-955C-08E8869F5601}"/>
          </ac:spMkLst>
        </pc:spChg>
        <pc:spChg chg="mod">
          <ac:chgData name="Välimäki Juhani" userId="0494df6c-5b8e-4ae2-805b-7081aacdc9fa" providerId="ADAL" clId="{D9C3C5E1-05EE-4CCE-8FF5-2DC21B50FD55}" dt="2023-02-05T17:56:55.684" v="3314" actId="113"/>
          <ac:spMkLst>
            <pc:docMk/>
            <pc:sldMk cId="494203507" sldId="263"/>
            <ac:spMk id="3" creationId="{42CDBE91-4611-44E5-8E59-A853C429DD70}"/>
          </ac:spMkLst>
        </pc:spChg>
      </pc:sldChg>
      <pc:sldChg chg="del">
        <pc:chgData name="Välimäki Juhani" userId="0494df6c-5b8e-4ae2-805b-7081aacdc9fa" providerId="ADAL" clId="{D9C3C5E1-05EE-4CCE-8FF5-2DC21B50FD55}" dt="2023-02-05T16:28:29.950" v="665" actId="2696"/>
        <pc:sldMkLst>
          <pc:docMk/>
          <pc:sldMk cId="1434232355" sldId="263"/>
        </pc:sldMkLst>
      </pc:sldChg>
      <pc:sldChg chg="del">
        <pc:chgData name="Välimäki Juhani" userId="0494df6c-5b8e-4ae2-805b-7081aacdc9fa" providerId="ADAL" clId="{D9C3C5E1-05EE-4CCE-8FF5-2DC21B50FD55}" dt="2023-02-05T16:28:30.880" v="666" actId="2696"/>
        <pc:sldMkLst>
          <pc:docMk/>
          <pc:sldMk cId="3594989764" sldId="264"/>
        </pc:sldMkLst>
      </pc:sldChg>
      <pc:sldChg chg="addSp delSp modSp add">
        <pc:chgData name="Välimäki Juhani" userId="0494df6c-5b8e-4ae2-805b-7081aacdc9fa" providerId="ADAL" clId="{D9C3C5E1-05EE-4CCE-8FF5-2DC21B50FD55}" dt="2023-02-05T17:51:45.054" v="3136" actId="1076"/>
        <pc:sldMkLst>
          <pc:docMk/>
          <pc:sldMk cId="4029749000" sldId="264"/>
        </pc:sldMkLst>
        <pc:spChg chg="mod">
          <ac:chgData name="Välimäki Juhani" userId="0494df6c-5b8e-4ae2-805b-7081aacdc9fa" providerId="ADAL" clId="{D9C3C5E1-05EE-4CCE-8FF5-2DC21B50FD55}" dt="2023-02-05T17:34:07.180" v="2755" actId="20577"/>
          <ac:spMkLst>
            <pc:docMk/>
            <pc:sldMk cId="4029749000" sldId="264"/>
            <ac:spMk id="2" creationId="{F717F6C3-2174-4E9B-955C-08E8869F5601}"/>
          </ac:spMkLst>
        </pc:spChg>
        <pc:spChg chg="del">
          <ac:chgData name="Välimäki Juhani" userId="0494df6c-5b8e-4ae2-805b-7081aacdc9fa" providerId="ADAL" clId="{D9C3C5E1-05EE-4CCE-8FF5-2DC21B50FD55}" dt="2023-02-05T16:56:20.804" v="2524" actId="478"/>
          <ac:spMkLst>
            <pc:docMk/>
            <pc:sldMk cId="4029749000" sldId="264"/>
            <ac:spMk id="3" creationId="{42CDBE91-4611-44E5-8E59-A853C429DD70}"/>
          </ac:spMkLst>
        </pc:spChg>
        <pc:spChg chg="add del mod">
          <ac:chgData name="Välimäki Juhani" userId="0494df6c-5b8e-4ae2-805b-7081aacdc9fa" providerId="ADAL" clId="{D9C3C5E1-05EE-4CCE-8FF5-2DC21B50FD55}" dt="2023-02-05T16:56:39.529" v="2525" actId="931"/>
          <ac:spMkLst>
            <pc:docMk/>
            <pc:sldMk cId="4029749000" sldId="264"/>
            <ac:spMk id="8" creationId="{F973D5D4-427D-4FF9-819C-EF90442B64BC}"/>
          </ac:spMkLst>
        </pc:spChg>
        <pc:picChg chg="add mod">
          <ac:chgData name="Välimäki Juhani" userId="0494df6c-5b8e-4ae2-805b-7081aacdc9fa" providerId="ADAL" clId="{D9C3C5E1-05EE-4CCE-8FF5-2DC21B50FD55}" dt="2023-02-05T17:51:45.054" v="3136" actId="1076"/>
          <ac:picMkLst>
            <pc:docMk/>
            <pc:sldMk cId="4029749000" sldId="264"/>
            <ac:picMk id="10" creationId="{149C4C31-BF93-4F67-8EFD-89127E82DA9E}"/>
          </ac:picMkLst>
        </pc:picChg>
      </pc:sldChg>
      <pc:sldChg chg="addSp delSp modSp add ord">
        <pc:chgData name="Välimäki Juhani" userId="0494df6c-5b8e-4ae2-805b-7081aacdc9fa" providerId="ADAL" clId="{D9C3C5E1-05EE-4CCE-8FF5-2DC21B50FD55}" dt="2023-02-05T17:52:31.206" v="3143" actId="14100"/>
        <pc:sldMkLst>
          <pc:docMk/>
          <pc:sldMk cId="2266159943" sldId="265"/>
        </pc:sldMkLst>
        <pc:spChg chg="mod">
          <ac:chgData name="Välimäki Juhani" userId="0494df6c-5b8e-4ae2-805b-7081aacdc9fa" providerId="ADAL" clId="{D9C3C5E1-05EE-4CCE-8FF5-2DC21B50FD55}" dt="2023-02-05T17:32:05.317" v="2710"/>
          <ac:spMkLst>
            <pc:docMk/>
            <pc:sldMk cId="2266159943" sldId="265"/>
            <ac:spMk id="2" creationId="{F717F6C3-2174-4E9B-955C-08E8869F5601}"/>
          </ac:spMkLst>
        </pc:spChg>
        <pc:spChg chg="add del mod">
          <ac:chgData name="Välimäki Juhani" userId="0494df6c-5b8e-4ae2-805b-7081aacdc9fa" providerId="ADAL" clId="{D9C3C5E1-05EE-4CCE-8FF5-2DC21B50FD55}" dt="2023-02-05T17:29:48.050" v="2676" actId="931"/>
          <ac:spMkLst>
            <pc:docMk/>
            <pc:sldMk cId="2266159943" sldId="265"/>
            <ac:spMk id="7" creationId="{2F6F3E01-92C2-4008-ADA1-40DCE4076D8C}"/>
          </ac:spMkLst>
        </pc:spChg>
        <pc:picChg chg="add mod">
          <ac:chgData name="Välimäki Juhani" userId="0494df6c-5b8e-4ae2-805b-7081aacdc9fa" providerId="ADAL" clId="{D9C3C5E1-05EE-4CCE-8FF5-2DC21B50FD55}" dt="2023-02-05T17:52:31.206" v="3143" actId="14100"/>
          <ac:picMkLst>
            <pc:docMk/>
            <pc:sldMk cId="2266159943" sldId="265"/>
            <ac:picMk id="9" creationId="{918253E0-B820-48C9-A212-604CCBFD25EB}"/>
          </ac:picMkLst>
        </pc:picChg>
        <pc:picChg chg="del">
          <ac:chgData name="Välimäki Juhani" userId="0494df6c-5b8e-4ae2-805b-7081aacdc9fa" providerId="ADAL" clId="{D9C3C5E1-05EE-4CCE-8FF5-2DC21B50FD55}" dt="2023-02-05T16:57:09.794" v="2532" actId="478"/>
          <ac:picMkLst>
            <pc:docMk/>
            <pc:sldMk cId="2266159943" sldId="265"/>
            <ac:picMk id="10" creationId="{149C4C31-BF93-4F67-8EFD-89127E82DA9E}"/>
          </ac:picMkLst>
        </pc:picChg>
      </pc:sldChg>
      <pc:sldChg chg="del">
        <pc:chgData name="Välimäki Juhani" userId="0494df6c-5b8e-4ae2-805b-7081aacdc9fa" providerId="ADAL" clId="{D9C3C5E1-05EE-4CCE-8FF5-2DC21B50FD55}" dt="2023-02-05T16:28:32.069" v="667" actId="2696"/>
        <pc:sldMkLst>
          <pc:docMk/>
          <pc:sldMk cId="3018981822" sldId="265"/>
        </pc:sldMkLst>
      </pc:sldChg>
      <pc:sldChg chg="add del">
        <pc:chgData name="Välimäki Juhani" userId="0494df6c-5b8e-4ae2-805b-7081aacdc9fa" providerId="ADAL" clId="{D9C3C5E1-05EE-4CCE-8FF5-2DC21B50FD55}" dt="2023-02-05T16:56:59.683" v="2528" actId="2696"/>
        <pc:sldMkLst>
          <pc:docMk/>
          <pc:sldMk cId="3928234072" sldId="265"/>
        </pc:sldMkLst>
      </pc:sldChg>
      <pc:sldChg chg="addSp delSp modSp add">
        <pc:chgData name="Välimäki Juhani" userId="0494df6c-5b8e-4ae2-805b-7081aacdc9fa" providerId="ADAL" clId="{D9C3C5E1-05EE-4CCE-8FF5-2DC21B50FD55}" dt="2023-02-05T16:58:58.866" v="2675" actId="1076"/>
        <pc:sldMkLst>
          <pc:docMk/>
          <pc:sldMk cId="1180610041" sldId="266"/>
        </pc:sldMkLst>
        <pc:spChg chg="mod">
          <ac:chgData name="Välimäki Juhani" userId="0494df6c-5b8e-4ae2-805b-7081aacdc9fa" providerId="ADAL" clId="{D9C3C5E1-05EE-4CCE-8FF5-2DC21B50FD55}" dt="2023-02-05T16:58:04.803" v="2563" actId="20577"/>
          <ac:spMkLst>
            <pc:docMk/>
            <pc:sldMk cId="1180610041" sldId="266"/>
            <ac:spMk id="2" creationId="{F717F6C3-2174-4E9B-955C-08E8869F5601}"/>
          </ac:spMkLst>
        </pc:spChg>
        <pc:spChg chg="del">
          <ac:chgData name="Välimäki Juhani" userId="0494df6c-5b8e-4ae2-805b-7081aacdc9fa" providerId="ADAL" clId="{D9C3C5E1-05EE-4CCE-8FF5-2DC21B50FD55}" dt="2023-02-05T16:57:19.747" v="2534" actId="478"/>
          <ac:spMkLst>
            <pc:docMk/>
            <pc:sldMk cId="1180610041" sldId="266"/>
            <ac:spMk id="3" creationId="{42CDBE91-4611-44E5-8E59-A853C429DD70}"/>
          </ac:spMkLst>
        </pc:spChg>
        <pc:spChg chg="add del mod">
          <ac:chgData name="Välimäki Juhani" userId="0494df6c-5b8e-4ae2-805b-7081aacdc9fa" providerId="ADAL" clId="{D9C3C5E1-05EE-4CCE-8FF5-2DC21B50FD55}" dt="2023-02-05T16:57:29.241" v="2535" actId="931"/>
          <ac:spMkLst>
            <pc:docMk/>
            <pc:sldMk cId="1180610041" sldId="266"/>
            <ac:spMk id="8" creationId="{EED4A49E-6255-420F-8400-6710BA0ED1EB}"/>
          </ac:spMkLst>
        </pc:spChg>
        <pc:spChg chg="add mod">
          <ac:chgData name="Välimäki Juhani" userId="0494df6c-5b8e-4ae2-805b-7081aacdc9fa" providerId="ADAL" clId="{D9C3C5E1-05EE-4CCE-8FF5-2DC21B50FD55}" dt="2023-02-05T16:58:58.866" v="2675" actId="1076"/>
          <ac:spMkLst>
            <pc:docMk/>
            <pc:sldMk cId="1180610041" sldId="266"/>
            <ac:spMk id="13" creationId="{6F4FE023-1F2A-42D7-8DD2-AE1E0ED188B8}"/>
          </ac:spMkLst>
        </pc:spChg>
        <pc:picChg chg="add mod">
          <ac:chgData name="Välimäki Juhani" userId="0494df6c-5b8e-4ae2-805b-7081aacdc9fa" providerId="ADAL" clId="{D9C3C5E1-05EE-4CCE-8FF5-2DC21B50FD55}" dt="2023-02-05T16:58:08.779" v="2564" actId="1076"/>
          <ac:picMkLst>
            <pc:docMk/>
            <pc:sldMk cId="1180610041" sldId="266"/>
            <ac:picMk id="10" creationId="{E75DF62D-C821-4436-80ED-B904E2C29647}"/>
          </ac:picMkLst>
        </pc:picChg>
        <pc:picChg chg="add mod">
          <ac:chgData name="Välimäki Juhani" userId="0494df6c-5b8e-4ae2-805b-7081aacdc9fa" providerId="ADAL" clId="{D9C3C5E1-05EE-4CCE-8FF5-2DC21B50FD55}" dt="2023-02-05T16:57:52.369" v="2539" actId="14100"/>
          <ac:picMkLst>
            <pc:docMk/>
            <pc:sldMk cId="1180610041" sldId="266"/>
            <ac:picMk id="12" creationId="{E7ABA486-BD10-4334-AAB0-FCB5D9C6F7AF}"/>
          </ac:picMkLst>
        </pc:picChg>
      </pc:sldChg>
      <pc:sldChg chg="del">
        <pc:chgData name="Välimäki Juhani" userId="0494df6c-5b8e-4ae2-805b-7081aacdc9fa" providerId="ADAL" clId="{D9C3C5E1-05EE-4CCE-8FF5-2DC21B50FD55}" dt="2023-02-05T16:28:32.948" v="668" actId="2696"/>
        <pc:sldMkLst>
          <pc:docMk/>
          <pc:sldMk cId="2997406791" sldId="266"/>
        </pc:sldMkLst>
      </pc:sldChg>
      <pc:sldChg chg="modSp add">
        <pc:chgData name="Välimäki Juhani" userId="0494df6c-5b8e-4ae2-805b-7081aacdc9fa" providerId="ADAL" clId="{D9C3C5E1-05EE-4CCE-8FF5-2DC21B50FD55}" dt="2023-02-05T17:32:01.714" v="2709"/>
        <pc:sldMkLst>
          <pc:docMk/>
          <pc:sldMk cId="1223440020" sldId="267"/>
        </pc:sldMkLst>
        <pc:spChg chg="mod">
          <ac:chgData name="Välimäki Juhani" userId="0494df6c-5b8e-4ae2-805b-7081aacdc9fa" providerId="ADAL" clId="{D9C3C5E1-05EE-4CCE-8FF5-2DC21B50FD55}" dt="2023-02-05T17:32:01.714" v="2709"/>
          <ac:spMkLst>
            <pc:docMk/>
            <pc:sldMk cId="1223440020" sldId="267"/>
            <ac:spMk id="2" creationId="{F717F6C3-2174-4E9B-955C-08E8869F5601}"/>
          </ac:spMkLst>
        </pc:spChg>
      </pc:sldChg>
      <pc:sldChg chg="del">
        <pc:chgData name="Välimäki Juhani" userId="0494df6c-5b8e-4ae2-805b-7081aacdc9fa" providerId="ADAL" clId="{D9C3C5E1-05EE-4CCE-8FF5-2DC21B50FD55}" dt="2023-02-05T16:28:33.773" v="669" actId="2696"/>
        <pc:sldMkLst>
          <pc:docMk/>
          <pc:sldMk cId="4055866308" sldId="267"/>
        </pc:sldMkLst>
      </pc:sldChg>
      <pc:sldChg chg="modSp add">
        <pc:chgData name="Välimäki Juhani" userId="0494df6c-5b8e-4ae2-805b-7081aacdc9fa" providerId="ADAL" clId="{D9C3C5E1-05EE-4CCE-8FF5-2DC21B50FD55}" dt="2023-02-05T17:52:16.646" v="3141" actId="14100"/>
        <pc:sldMkLst>
          <pc:docMk/>
          <pc:sldMk cId="2141564004" sldId="268"/>
        </pc:sldMkLst>
        <pc:spChg chg="mod">
          <ac:chgData name="Välimäki Juhani" userId="0494df6c-5b8e-4ae2-805b-7081aacdc9fa" providerId="ADAL" clId="{D9C3C5E1-05EE-4CCE-8FF5-2DC21B50FD55}" dt="2023-02-05T17:31:51.490" v="2708" actId="20577"/>
          <ac:spMkLst>
            <pc:docMk/>
            <pc:sldMk cId="2141564004" sldId="268"/>
            <ac:spMk id="2" creationId="{F717F6C3-2174-4E9B-955C-08E8869F5601}"/>
          </ac:spMkLst>
        </pc:spChg>
        <pc:picChg chg="mod">
          <ac:chgData name="Välimäki Juhani" userId="0494df6c-5b8e-4ae2-805b-7081aacdc9fa" providerId="ADAL" clId="{D9C3C5E1-05EE-4CCE-8FF5-2DC21B50FD55}" dt="2023-02-05T17:52:16.646" v="3141" actId="14100"/>
          <ac:picMkLst>
            <pc:docMk/>
            <pc:sldMk cId="2141564004" sldId="268"/>
            <ac:picMk id="9" creationId="{918253E0-B820-48C9-A212-604CCBFD25EB}"/>
          </ac:picMkLst>
        </pc:picChg>
      </pc:sldChg>
      <pc:sldChg chg="del">
        <pc:chgData name="Välimäki Juhani" userId="0494df6c-5b8e-4ae2-805b-7081aacdc9fa" providerId="ADAL" clId="{D9C3C5E1-05EE-4CCE-8FF5-2DC21B50FD55}" dt="2023-02-05T16:28:34.549" v="670" actId="2696"/>
        <pc:sldMkLst>
          <pc:docMk/>
          <pc:sldMk cId="3413226821" sldId="268"/>
        </pc:sldMkLst>
      </pc:sldChg>
      <pc:sldChg chg="modSp add">
        <pc:chgData name="Välimäki Juhani" userId="0494df6c-5b8e-4ae2-805b-7081aacdc9fa" providerId="ADAL" clId="{D9C3C5E1-05EE-4CCE-8FF5-2DC21B50FD55}" dt="2023-02-05T17:51:57.733" v="3138" actId="14100"/>
        <pc:sldMkLst>
          <pc:docMk/>
          <pc:sldMk cId="3441532453" sldId="269"/>
        </pc:sldMkLst>
        <pc:spChg chg="mod">
          <ac:chgData name="Välimäki Juhani" userId="0494df6c-5b8e-4ae2-805b-7081aacdc9fa" providerId="ADAL" clId="{D9C3C5E1-05EE-4CCE-8FF5-2DC21B50FD55}" dt="2023-02-05T17:33:08.509" v="2718" actId="20577"/>
          <ac:spMkLst>
            <pc:docMk/>
            <pc:sldMk cId="3441532453" sldId="269"/>
            <ac:spMk id="2" creationId="{F717F6C3-2174-4E9B-955C-08E8869F5601}"/>
          </ac:spMkLst>
        </pc:spChg>
        <pc:picChg chg="mod">
          <ac:chgData name="Välimäki Juhani" userId="0494df6c-5b8e-4ae2-805b-7081aacdc9fa" providerId="ADAL" clId="{D9C3C5E1-05EE-4CCE-8FF5-2DC21B50FD55}" dt="2023-02-05T17:51:57.733" v="3138" actId="14100"/>
          <ac:picMkLst>
            <pc:docMk/>
            <pc:sldMk cId="3441532453" sldId="269"/>
            <ac:picMk id="9" creationId="{918253E0-B820-48C9-A212-604CCBFD25EB}"/>
          </ac:picMkLst>
        </pc:picChg>
      </pc:sldChg>
      <pc:sldChg chg="modSp add">
        <pc:chgData name="Välimäki Juhani" userId="0494df6c-5b8e-4ae2-805b-7081aacdc9fa" providerId="ADAL" clId="{D9C3C5E1-05EE-4CCE-8FF5-2DC21B50FD55}" dt="2023-02-05T17:51:35.174" v="3134" actId="14100"/>
        <pc:sldMkLst>
          <pc:docMk/>
          <pc:sldMk cId="3733983080" sldId="270"/>
        </pc:sldMkLst>
        <pc:spChg chg="mod">
          <ac:chgData name="Välimäki Juhani" userId="0494df6c-5b8e-4ae2-805b-7081aacdc9fa" providerId="ADAL" clId="{D9C3C5E1-05EE-4CCE-8FF5-2DC21B50FD55}" dt="2023-02-05T17:43:32.313" v="3083" actId="20577"/>
          <ac:spMkLst>
            <pc:docMk/>
            <pc:sldMk cId="3733983080" sldId="270"/>
            <ac:spMk id="2" creationId="{F717F6C3-2174-4E9B-955C-08E8869F5601}"/>
          </ac:spMkLst>
        </pc:spChg>
        <pc:picChg chg="mod">
          <ac:chgData name="Välimäki Juhani" userId="0494df6c-5b8e-4ae2-805b-7081aacdc9fa" providerId="ADAL" clId="{D9C3C5E1-05EE-4CCE-8FF5-2DC21B50FD55}" dt="2023-02-05T17:51:35.174" v="3134" actId="14100"/>
          <ac:picMkLst>
            <pc:docMk/>
            <pc:sldMk cId="3733983080" sldId="270"/>
            <ac:picMk id="10" creationId="{149C4C31-BF93-4F67-8EFD-89127E82DA9E}"/>
          </ac:picMkLst>
        </pc:picChg>
      </pc:sldChg>
      <pc:sldChg chg="addSp delSp modSp add ord">
        <pc:chgData name="Välimäki Juhani" userId="0494df6c-5b8e-4ae2-805b-7081aacdc9fa" providerId="ADAL" clId="{D9C3C5E1-05EE-4CCE-8FF5-2DC21B50FD55}" dt="2023-02-05T17:41:22.346" v="2959"/>
        <pc:sldMkLst>
          <pc:docMk/>
          <pc:sldMk cId="148446685" sldId="271"/>
        </pc:sldMkLst>
        <pc:spChg chg="mod">
          <ac:chgData name="Välimäki Juhani" userId="0494df6c-5b8e-4ae2-805b-7081aacdc9fa" providerId="ADAL" clId="{D9C3C5E1-05EE-4CCE-8FF5-2DC21B50FD55}" dt="2023-02-05T17:40:09.702" v="2947"/>
          <ac:spMkLst>
            <pc:docMk/>
            <pc:sldMk cId="148446685" sldId="271"/>
            <ac:spMk id="2" creationId="{F717F6C3-2174-4E9B-955C-08E8869F5601}"/>
          </ac:spMkLst>
        </pc:spChg>
        <pc:spChg chg="add del mod">
          <ac:chgData name="Välimäki Juhani" userId="0494df6c-5b8e-4ae2-805b-7081aacdc9fa" providerId="ADAL" clId="{D9C3C5E1-05EE-4CCE-8FF5-2DC21B50FD55}" dt="2023-02-05T17:40:22.474" v="2949" actId="478"/>
          <ac:spMkLst>
            <pc:docMk/>
            <pc:sldMk cId="148446685" sldId="271"/>
            <ac:spMk id="7" creationId="{4DB21722-508D-4AFF-A5E3-9FCE08E7C9C5}"/>
          </ac:spMkLst>
        </pc:spChg>
        <pc:spChg chg="add del mod">
          <ac:chgData name="Välimäki Juhani" userId="0494df6c-5b8e-4ae2-805b-7081aacdc9fa" providerId="ADAL" clId="{D9C3C5E1-05EE-4CCE-8FF5-2DC21B50FD55}" dt="2023-02-05T17:40:28.754" v="2950" actId="478"/>
          <ac:spMkLst>
            <pc:docMk/>
            <pc:sldMk cId="148446685" sldId="271"/>
            <ac:spMk id="12" creationId="{383607D9-0C74-4474-9A35-9421C7386099}"/>
          </ac:spMkLst>
        </pc:spChg>
        <pc:picChg chg="add mod">
          <ac:chgData name="Välimäki Juhani" userId="0494df6c-5b8e-4ae2-805b-7081aacdc9fa" providerId="ADAL" clId="{D9C3C5E1-05EE-4CCE-8FF5-2DC21B50FD55}" dt="2023-02-05T17:41:01.632" v="2958" actId="1076"/>
          <ac:picMkLst>
            <pc:docMk/>
            <pc:sldMk cId="148446685" sldId="271"/>
            <ac:picMk id="9" creationId="{EEBCBA22-BF85-45AB-8821-244A85C54CC8}"/>
          </ac:picMkLst>
        </pc:picChg>
        <pc:picChg chg="del">
          <ac:chgData name="Välimäki Juhani" userId="0494df6c-5b8e-4ae2-805b-7081aacdc9fa" providerId="ADAL" clId="{D9C3C5E1-05EE-4CCE-8FF5-2DC21B50FD55}" dt="2023-02-05T17:35:23.716" v="2760" actId="478"/>
          <ac:picMkLst>
            <pc:docMk/>
            <pc:sldMk cId="148446685" sldId="271"/>
            <ac:picMk id="10" creationId="{149C4C31-BF93-4F67-8EFD-89127E82DA9E}"/>
          </ac:picMkLst>
        </pc:picChg>
      </pc:sldChg>
      <pc:sldChg chg="modSp add ord">
        <pc:chgData name="Välimäki Juhani" userId="0494df6c-5b8e-4ae2-805b-7081aacdc9fa" providerId="ADAL" clId="{D9C3C5E1-05EE-4CCE-8FF5-2DC21B50FD55}" dt="2023-02-05T17:42:55.225" v="3081" actId="20577"/>
        <pc:sldMkLst>
          <pc:docMk/>
          <pc:sldMk cId="531535799" sldId="272"/>
        </pc:sldMkLst>
        <pc:spChg chg="mod">
          <ac:chgData name="Välimäki Juhani" userId="0494df6c-5b8e-4ae2-805b-7081aacdc9fa" providerId="ADAL" clId="{D9C3C5E1-05EE-4CCE-8FF5-2DC21B50FD55}" dt="2023-02-05T17:41:53.114" v="3023" actId="20577"/>
          <ac:spMkLst>
            <pc:docMk/>
            <pc:sldMk cId="531535799" sldId="272"/>
            <ac:spMk id="2" creationId="{F717F6C3-2174-4E9B-955C-08E8869F5601}"/>
          </ac:spMkLst>
        </pc:spChg>
        <pc:spChg chg="mod">
          <ac:chgData name="Välimäki Juhani" userId="0494df6c-5b8e-4ae2-805b-7081aacdc9fa" providerId="ADAL" clId="{D9C3C5E1-05EE-4CCE-8FF5-2DC21B50FD55}" dt="2023-02-05T17:42:55.225" v="3081" actId="20577"/>
          <ac:spMkLst>
            <pc:docMk/>
            <pc:sldMk cId="531535799" sldId="272"/>
            <ac:spMk id="7" creationId="{4DB21722-508D-4AFF-A5E3-9FCE08E7C9C5}"/>
          </ac:spMkLst>
        </pc:spChg>
        <pc:picChg chg="mod">
          <ac:chgData name="Välimäki Juhani" userId="0494df6c-5b8e-4ae2-805b-7081aacdc9fa" providerId="ADAL" clId="{D9C3C5E1-05EE-4CCE-8FF5-2DC21B50FD55}" dt="2023-02-05T17:42:04.280" v="3025" actId="1076"/>
          <ac:picMkLst>
            <pc:docMk/>
            <pc:sldMk cId="531535799" sldId="272"/>
            <ac:picMk id="9" creationId="{EEBCBA22-BF85-45AB-8821-244A85C54CC8}"/>
          </ac:picMkLst>
        </pc:picChg>
      </pc:sldChg>
      <pc:sldChg chg="modSp add">
        <pc:chgData name="Välimäki Juhani" userId="0494df6c-5b8e-4ae2-805b-7081aacdc9fa" providerId="ADAL" clId="{D9C3C5E1-05EE-4CCE-8FF5-2DC21B50FD55}" dt="2023-02-05T17:51:21.574" v="3132" actId="14100"/>
        <pc:sldMkLst>
          <pc:docMk/>
          <pc:sldMk cId="1294957970" sldId="273"/>
        </pc:sldMkLst>
        <pc:spChg chg="mod">
          <ac:chgData name="Välimäki Juhani" userId="0494df6c-5b8e-4ae2-805b-7081aacdc9fa" providerId="ADAL" clId="{D9C3C5E1-05EE-4CCE-8FF5-2DC21B50FD55}" dt="2023-02-05T17:43:39.683" v="3086" actId="20577"/>
          <ac:spMkLst>
            <pc:docMk/>
            <pc:sldMk cId="1294957970" sldId="273"/>
            <ac:spMk id="2" creationId="{F717F6C3-2174-4E9B-955C-08E8869F5601}"/>
          </ac:spMkLst>
        </pc:spChg>
        <pc:picChg chg="mod">
          <ac:chgData name="Välimäki Juhani" userId="0494df6c-5b8e-4ae2-805b-7081aacdc9fa" providerId="ADAL" clId="{D9C3C5E1-05EE-4CCE-8FF5-2DC21B50FD55}" dt="2023-02-05T17:51:21.574" v="3132" actId="14100"/>
          <ac:picMkLst>
            <pc:docMk/>
            <pc:sldMk cId="1294957970" sldId="273"/>
            <ac:picMk id="10" creationId="{149C4C31-BF93-4F67-8EFD-89127E82DA9E}"/>
          </ac:picMkLst>
        </pc:picChg>
      </pc:sldChg>
      <pc:sldChg chg="modSp add">
        <pc:chgData name="Välimäki Juhani" userId="0494df6c-5b8e-4ae2-805b-7081aacdc9fa" providerId="ADAL" clId="{D9C3C5E1-05EE-4CCE-8FF5-2DC21B50FD55}" dt="2023-02-05T17:51:12.542" v="3130" actId="14100"/>
        <pc:sldMkLst>
          <pc:docMk/>
          <pc:sldMk cId="2027056133" sldId="274"/>
        </pc:sldMkLst>
        <pc:spChg chg="mod">
          <ac:chgData name="Välimäki Juhani" userId="0494df6c-5b8e-4ae2-805b-7081aacdc9fa" providerId="ADAL" clId="{D9C3C5E1-05EE-4CCE-8FF5-2DC21B50FD55}" dt="2023-02-05T17:44:45.713" v="3090" actId="20577"/>
          <ac:spMkLst>
            <pc:docMk/>
            <pc:sldMk cId="2027056133" sldId="274"/>
            <ac:spMk id="2" creationId="{F717F6C3-2174-4E9B-955C-08E8869F5601}"/>
          </ac:spMkLst>
        </pc:spChg>
        <pc:picChg chg="mod">
          <ac:chgData name="Välimäki Juhani" userId="0494df6c-5b8e-4ae2-805b-7081aacdc9fa" providerId="ADAL" clId="{D9C3C5E1-05EE-4CCE-8FF5-2DC21B50FD55}" dt="2023-02-05T17:51:12.542" v="3130" actId="14100"/>
          <ac:picMkLst>
            <pc:docMk/>
            <pc:sldMk cId="2027056133" sldId="274"/>
            <ac:picMk id="10" creationId="{149C4C31-BF93-4F67-8EFD-89127E82DA9E}"/>
          </ac:picMkLst>
        </pc:picChg>
      </pc:sldChg>
      <pc:sldChg chg="addSp delSp modSp add">
        <pc:chgData name="Välimäki Juhani" userId="0494df6c-5b8e-4ae2-805b-7081aacdc9fa" providerId="ADAL" clId="{D9C3C5E1-05EE-4CCE-8FF5-2DC21B50FD55}" dt="2023-02-05T17:51:03.223" v="3128" actId="14100"/>
        <pc:sldMkLst>
          <pc:docMk/>
          <pc:sldMk cId="4160019618" sldId="275"/>
        </pc:sldMkLst>
        <pc:spChg chg="mod">
          <ac:chgData name="Välimäki Juhani" userId="0494df6c-5b8e-4ae2-805b-7081aacdc9fa" providerId="ADAL" clId="{D9C3C5E1-05EE-4CCE-8FF5-2DC21B50FD55}" dt="2023-02-05T17:45:26.561" v="3094" actId="20577"/>
          <ac:spMkLst>
            <pc:docMk/>
            <pc:sldMk cId="4160019618" sldId="275"/>
            <ac:spMk id="2" creationId="{F717F6C3-2174-4E9B-955C-08E8869F5601}"/>
          </ac:spMkLst>
        </pc:spChg>
        <pc:spChg chg="add del mod">
          <ac:chgData name="Välimäki Juhani" userId="0494df6c-5b8e-4ae2-805b-7081aacdc9fa" providerId="ADAL" clId="{D9C3C5E1-05EE-4CCE-8FF5-2DC21B50FD55}" dt="2023-02-05T17:45:32.126" v="3096" actId="478"/>
          <ac:spMkLst>
            <pc:docMk/>
            <pc:sldMk cId="4160019618" sldId="275"/>
            <ac:spMk id="7" creationId="{B6487D98-0401-4296-8A65-F26C4A0019F3}"/>
          </ac:spMkLst>
        </pc:spChg>
        <pc:picChg chg="add del mod">
          <ac:chgData name="Välimäki Juhani" userId="0494df6c-5b8e-4ae2-805b-7081aacdc9fa" providerId="ADAL" clId="{D9C3C5E1-05EE-4CCE-8FF5-2DC21B50FD55}" dt="2023-02-05T17:51:03.223" v="3128" actId="14100"/>
          <ac:picMkLst>
            <pc:docMk/>
            <pc:sldMk cId="4160019618" sldId="275"/>
            <ac:picMk id="10" creationId="{149C4C31-BF93-4F67-8EFD-89127E82DA9E}"/>
          </ac:picMkLst>
        </pc:picChg>
      </pc:sldChg>
      <pc:sldChg chg="modSp add">
        <pc:chgData name="Välimäki Juhani" userId="0494df6c-5b8e-4ae2-805b-7081aacdc9fa" providerId="ADAL" clId="{D9C3C5E1-05EE-4CCE-8FF5-2DC21B50FD55}" dt="2023-02-05T17:50:51.112" v="3126" actId="5793"/>
        <pc:sldMkLst>
          <pc:docMk/>
          <pc:sldMk cId="3950623181" sldId="276"/>
        </pc:sldMkLst>
        <pc:spChg chg="mod">
          <ac:chgData name="Välimäki Juhani" userId="0494df6c-5b8e-4ae2-805b-7081aacdc9fa" providerId="ADAL" clId="{D9C3C5E1-05EE-4CCE-8FF5-2DC21B50FD55}" dt="2023-02-05T17:50:51.112" v="3126" actId="5793"/>
          <ac:spMkLst>
            <pc:docMk/>
            <pc:sldMk cId="3950623181" sldId="276"/>
            <ac:spMk id="2" creationId="{F717F6C3-2174-4E9B-955C-08E8869F5601}"/>
          </ac:spMkLst>
        </pc:spChg>
        <pc:picChg chg="mod">
          <ac:chgData name="Välimäki Juhani" userId="0494df6c-5b8e-4ae2-805b-7081aacdc9fa" providerId="ADAL" clId="{D9C3C5E1-05EE-4CCE-8FF5-2DC21B50FD55}" dt="2023-02-05T17:50:37.943" v="3106" actId="14100"/>
          <ac:picMkLst>
            <pc:docMk/>
            <pc:sldMk cId="3950623181" sldId="276"/>
            <ac:picMk id="10" creationId="{149C4C31-BF93-4F67-8EFD-89127E82DA9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8.2.2023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valju/idea-case-backend/blob/master/Database/SQL_Scripts/000_drop_create_insert.sq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agahelia/linux-servers-etc/blob/main/mariadb_installation.md" TargetMode="External"/><Relationship Id="rId2" Type="http://schemas.openxmlformats.org/officeDocument/2006/relationships/hyperlink" Target="https://github.com/haagahelia/linux-servers-etc/blob/main/CSC_virtual_machine_and_user_creation.m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creation for Idea-case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idea-case-backend – </a:t>
            </a:r>
            <a:r>
              <a:rPr lang="en-GB"/>
              <a:t>Juhani Välimäki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… and use </a:t>
            </a:r>
            <a:r>
              <a:rPr lang="en-US" dirty="0" err="1"/>
              <a:t>ssh</a:t>
            </a:r>
            <a:r>
              <a:rPr lang="en-US" dirty="0"/>
              <a:t> to create the tunnel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5DF62D-C821-4436-80ED-B904E2C296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170" y="1222884"/>
            <a:ext cx="10516140" cy="235597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ABA486-BD10-4334-AAB0-FCB5D9C6F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0" y="4238421"/>
            <a:ext cx="11189275" cy="174427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4FE023-1F2A-42D7-8DD2-AE1E0ED188B8}"/>
              </a:ext>
            </a:extLst>
          </p:cNvPr>
          <p:cNvSpPr/>
          <p:nvPr/>
        </p:nvSpPr>
        <p:spPr>
          <a:xfrm>
            <a:off x="1292318" y="3699934"/>
            <a:ext cx="8648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netstat -</a:t>
            </a:r>
            <a:r>
              <a:rPr lang="en-US" dirty="0" err="1"/>
              <a:t>aof</a:t>
            </a:r>
            <a:r>
              <a:rPr lang="en-US" dirty="0"/>
              <a:t> in Windows might take some time to produce results. Reason unknown.</a:t>
            </a:r>
          </a:p>
        </p:txBody>
      </p:sp>
    </p:spTree>
    <p:extLst>
      <p:ext uri="{BB962C8B-B14F-4D97-AF65-F5344CB8AC3E}">
        <p14:creationId xmlns:p14="http://schemas.microsoft.com/office/powerpoint/2010/main" val="118061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3.1.1 Use </a:t>
            </a:r>
            <a:r>
              <a:rPr lang="en-US" dirty="0" err="1"/>
              <a:t>DBeaver</a:t>
            </a:r>
            <a:r>
              <a:rPr lang="en-US" dirty="0"/>
              <a:t> according to the pictures to create and test the connection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8253E0-B820-48C9-A212-604CCBFD25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37238" y="1691444"/>
            <a:ext cx="6803965" cy="4399803"/>
          </a:xfrm>
        </p:spPr>
      </p:pic>
    </p:spTree>
    <p:extLst>
      <p:ext uri="{BB962C8B-B14F-4D97-AF65-F5344CB8AC3E}">
        <p14:creationId xmlns:p14="http://schemas.microsoft.com/office/powerpoint/2010/main" val="226615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3.1.2 Use </a:t>
            </a:r>
            <a:r>
              <a:rPr lang="en-US" dirty="0" err="1"/>
              <a:t>DBeaver</a:t>
            </a:r>
            <a:r>
              <a:rPr lang="en-US" dirty="0"/>
              <a:t> according to the pictures to create and test the connection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8253E0-B820-48C9-A212-604CCBFD25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4583" y="1773238"/>
            <a:ext cx="4437760" cy="4140200"/>
          </a:xfrm>
        </p:spPr>
      </p:pic>
    </p:spTree>
    <p:extLst>
      <p:ext uri="{BB962C8B-B14F-4D97-AF65-F5344CB8AC3E}">
        <p14:creationId xmlns:p14="http://schemas.microsoft.com/office/powerpoint/2010/main" val="122344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3.1.3 Use </a:t>
            </a:r>
            <a:r>
              <a:rPr lang="en-US" dirty="0" err="1"/>
              <a:t>DBeaver</a:t>
            </a:r>
            <a:r>
              <a:rPr lang="en-US" dirty="0"/>
              <a:t> according to the pictures to create and test the connection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8253E0-B820-48C9-A212-604CCBFD25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00621" y="1611870"/>
            <a:ext cx="4732904" cy="4422914"/>
          </a:xfrm>
        </p:spPr>
      </p:pic>
    </p:spTree>
    <p:extLst>
      <p:ext uri="{BB962C8B-B14F-4D97-AF65-F5344CB8AC3E}">
        <p14:creationId xmlns:p14="http://schemas.microsoft.com/office/powerpoint/2010/main" val="2141564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3.1.4 Use </a:t>
            </a:r>
            <a:r>
              <a:rPr lang="en-US" dirty="0" err="1"/>
              <a:t>DBeaver</a:t>
            </a:r>
            <a:r>
              <a:rPr lang="en-US" dirty="0"/>
              <a:t> according to the pictures to create and test the connection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8253E0-B820-48C9-A212-604CCBFD25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03808" y="1554589"/>
            <a:ext cx="6826108" cy="4328182"/>
          </a:xfrm>
        </p:spPr>
      </p:pic>
    </p:spTree>
    <p:extLst>
      <p:ext uri="{BB962C8B-B14F-4D97-AF65-F5344CB8AC3E}">
        <p14:creationId xmlns:p14="http://schemas.microsoft.com/office/powerpoint/2010/main" val="344153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2" y="317836"/>
            <a:ext cx="11125200" cy="1223963"/>
          </a:xfrm>
        </p:spPr>
        <p:txBody>
          <a:bodyPr/>
          <a:lstStyle/>
          <a:p>
            <a:r>
              <a:rPr lang="en-US" dirty="0"/>
              <a:t>Here is how the database will look like: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BCBA22-BF85-45AB-8821-244A85C5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89" y="1018904"/>
            <a:ext cx="10014857" cy="50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6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SQL script for creating the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B21722-508D-4AFF-A5E3-9FCE08E7C9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Now download at least the </a:t>
            </a:r>
            <a:r>
              <a:rPr lang="en-US" dirty="0">
                <a:hlinkClick r:id="rId2"/>
              </a:rPr>
              <a:t>https://github.com/valju/idea-case-backend/blob/master/Database/SQL_Scripts/000_drop_create_insert.sql</a:t>
            </a:r>
            <a:r>
              <a:rPr lang="en-US" dirty="0"/>
              <a:t> this file to some known folder. </a:t>
            </a:r>
          </a:p>
          <a:p>
            <a:r>
              <a:rPr lang="en-US" dirty="0"/>
              <a:t>Or just clone the repo</a:t>
            </a:r>
          </a:p>
          <a:p>
            <a:r>
              <a:rPr lang="en-US" dirty="0"/>
              <a:t>It drops, creates and populates </a:t>
            </a:r>
            <a:br>
              <a:rPr lang="en-US" dirty="0"/>
            </a:br>
            <a:r>
              <a:rPr lang="en-US" dirty="0"/>
              <a:t>the needed tables.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BCBA22-BF85-45AB-8821-244A85C5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03" y="2429602"/>
            <a:ext cx="5987672" cy="360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35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3.2.1 Use </a:t>
            </a:r>
            <a:r>
              <a:rPr lang="en-US" dirty="0" err="1"/>
              <a:t>DBeaver</a:t>
            </a:r>
            <a:r>
              <a:rPr lang="en-US" dirty="0"/>
              <a:t> to run SQL to create the tables and populate with test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9C4C31-BF93-4F67-8EFD-89127E82DA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24297" y="1485380"/>
            <a:ext cx="8438606" cy="4642596"/>
          </a:xfrm>
        </p:spPr>
      </p:pic>
    </p:spTree>
    <p:extLst>
      <p:ext uri="{BB962C8B-B14F-4D97-AF65-F5344CB8AC3E}">
        <p14:creationId xmlns:p14="http://schemas.microsoft.com/office/powerpoint/2010/main" val="402974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3.2.2 Use </a:t>
            </a:r>
            <a:r>
              <a:rPr lang="en-US" dirty="0" err="1"/>
              <a:t>DBeaver</a:t>
            </a:r>
            <a:r>
              <a:rPr lang="en-US" dirty="0"/>
              <a:t> to run SQL to create the tables and populate with test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18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9C4C31-BF93-4F67-8EFD-89127E82DA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15886" y="1573710"/>
            <a:ext cx="8255725" cy="4570402"/>
          </a:xfrm>
        </p:spPr>
      </p:pic>
    </p:spTree>
    <p:extLst>
      <p:ext uri="{BB962C8B-B14F-4D97-AF65-F5344CB8AC3E}">
        <p14:creationId xmlns:p14="http://schemas.microsoft.com/office/powerpoint/2010/main" val="373398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3.2.3 Use </a:t>
            </a:r>
            <a:r>
              <a:rPr lang="en-US" dirty="0" err="1"/>
              <a:t>DBeaver</a:t>
            </a:r>
            <a:r>
              <a:rPr lang="en-US" dirty="0"/>
              <a:t> to run SQL to create the tables and populate with test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19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9C4C31-BF93-4F67-8EFD-89127E82DA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83891" y="1620803"/>
            <a:ext cx="8115066" cy="4414645"/>
          </a:xfrm>
        </p:spPr>
      </p:pic>
    </p:spTree>
    <p:extLst>
      <p:ext uri="{BB962C8B-B14F-4D97-AF65-F5344CB8AC3E}">
        <p14:creationId xmlns:p14="http://schemas.microsoft.com/office/powerpoint/2010/main" val="129495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>
            <a:normAutofit/>
          </a:bodyPr>
          <a:lstStyle/>
          <a:p>
            <a:r>
              <a:rPr lang="fi-FI" dirty="0"/>
              <a:t>0. </a:t>
            </a:r>
            <a:r>
              <a:rPr lang="fi-FI" dirty="0" err="1"/>
              <a:t>Teacher</a:t>
            </a:r>
            <a:r>
              <a:rPr lang="fi-FI" dirty="0"/>
              <a:t> </a:t>
            </a:r>
            <a:r>
              <a:rPr lang="fi-FI" dirty="0" err="1"/>
              <a:t>created</a:t>
            </a:r>
            <a:r>
              <a:rPr lang="fi-FI" dirty="0"/>
              <a:t> a Virtual </a:t>
            </a:r>
            <a:r>
              <a:rPr lang="fi-FI" dirty="0" err="1"/>
              <a:t>machine</a:t>
            </a:r>
            <a:r>
              <a:rPr lang="fi-FI" dirty="0"/>
              <a:t>, </a:t>
            </a:r>
            <a:r>
              <a:rPr lang="fi-FI" dirty="0" err="1"/>
              <a:t>database</a:t>
            </a:r>
            <a:r>
              <a:rPr lang="fi-FI" dirty="0"/>
              <a:t> and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sandboxes</a:t>
            </a:r>
            <a:r>
              <a:rPr lang="fi-FI" dirty="0"/>
              <a:t> (=</a:t>
            </a:r>
            <a:r>
              <a:rPr lang="fi-FI" dirty="0" err="1"/>
              <a:t>schemas</a:t>
            </a:r>
            <a:r>
              <a:rPr lang="fi-FI" dirty="0"/>
              <a:t>) for 70 DB </a:t>
            </a:r>
            <a:r>
              <a:rPr lang="fi-FI" dirty="0" err="1"/>
              <a:t>users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i-FI" sz="2000" dirty="0"/>
              <a:t>To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Finnish</a:t>
            </a:r>
            <a:r>
              <a:rPr lang="fi-FI" sz="2000" dirty="0"/>
              <a:t> </a:t>
            </a:r>
            <a:r>
              <a:rPr lang="fi-FI" sz="2000" b="1" dirty="0" err="1"/>
              <a:t>CSC</a:t>
            </a:r>
            <a:r>
              <a:rPr lang="fi-FI" sz="2000" dirty="0" err="1"/>
              <a:t>’s</a:t>
            </a:r>
            <a:r>
              <a:rPr lang="fi-FI" sz="2000" dirty="0"/>
              <a:t> </a:t>
            </a:r>
            <a:r>
              <a:rPr lang="fi-FI" sz="2000" dirty="0" err="1"/>
              <a:t>cloud</a:t>
            </a:r>
            <a:r>
              <a:rPr lang="fi-FI" sz="2000" dirty="0"/>
              <a:t>, </a:t>
            </a:r>
            <a:r>
              <a:rPr lang="fi-FI" sz="2000" dirty="0" err="1"/>
              <a:t>cPouta</a:t>
            </a:r>
            <a:r>
              <a:rPr lang="fi-FI" sz="2000" dirty="0"/>
              <a:t> </a:t>
            </a:r>
            <a:r>
              <a:rPr lang="fi-FI" sz="2000" dirty="0" err="1"/>
              <a:t>machine</a:t>
            </a:r>
            <a:r>
              <a:rPr lang="fi-FI" sz="2000" dirty="0"/>
              <a:t>. Here </a:t>
            </a:r>
            <a:r>
              <a:rPr lang="fi-FI" sz="2000" dirty="0" err="1"/>
              <a:t>are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installation</a:t>
            </a:r>
            <a:r>
              <a:rPr lang="fi-FI" sz="2000" dirty="0"/>
              <a:t> </a:t>
            </a:r>
            <a:r>
              <a:rPr lang="fi-FI" sz="2000" dirty="0" err="1"/>
              <a:t>notes</a:t>
            </a:r>
            <a:r>
              <a:rPr lang="fi-FI" sz="2000" dirty="0"/>
              <a:t> / </a:t>
            </a:r>
            <a:r>
              <a:rPr lang="fi-FI" sz="2000" dirty="0" err="1"/>
              <a:t>steps</a:t>
            </a:r>
            <a:r>
              <a:rPr lang="fi-FI" sz="2000" dirty="0"/>
              <a:t> </a:t>
            </a:r>
            <a:r>
              <a:rPr lang="fi-FI" sz="2000" b="1" u="sng" dirty="0" err="1"/>
              <a:t>if</a:t>
            </a:r>
            <a:r>
              <a:rPr lang="fi-FI" sz="2000" dirty="0"/>
              <a:t> </a:t>
            </a:r>
            <a:r>
              <a:rPr lang="fi-FI" sz="2000" dirty="0" err="1"/>
              <a:t>someone</a:t>
            </a:r>
            <a:r>
              <a:rPr lang="fi-FI" sz="2000" dirty="0"/>
              <a:t> is </a:t>
            </a:r>
            <a:r>
              <a:rPr lang="fi-FI" sz="2000" dirty="0" err="1"/>
              <a:t>interested</a:t>
            </a:r>
            <a:r>
              <a:rPr lang="fi-FI" sz="2000" dirty="0"/>
              <a:t>: (extra </a:t>
            </a:r>
            <a:r>
              <a:rPr lang="fi-FI" sz="2000" dirty="0" err="1"/>
              <a:t>information</a:t>
            </a:r>
            <a:r>
              <a:rPr lang="fi-FI" sz="2000" dirty="0"/>
              <a:t>)</a:t>
            </a:r>
          </a:p>
          <a:p>
            <a:pPr lvl="1"/>
            <a:r>
              <a:rPr lang="fi-FI" sz="1800" dirty="0">
                <a:hlinkClick r:id="rId2"/>
              </a:rPr>
              <a:t>https://github.com/haagahelia/linux-servers-etc/</a:t>
            </a:r>
          </a:p>
          <a:p>
            <a:pPr lvl="1"/>
            <a:r>
              <a:rPr lang="fi-FI" sz="1800" dirty="0">
                <a:hlinkClick r:id="rId2"/>
              </a:rPr>
              <a:t>https://github.com/haagahelia/linux-servers-etc/blob/main/CSC_virtual_machine_and_user_creation.md</a:t>
            </a:r>
            <a:r>
              <a:rPr lang="fi-FI" sz="1800" dirty="0"/>
              <a:t> (Linux and </a:t>
            </a:r>
            <a:r>
              <a:rPr lang="fi-FI" sz="1800" dirty="0" err="1"/>
              <a:t>its</a:t>
            </a:r>
            <a:r>
              <a:rPr lang="fi-FI" sz="1800" dirty="0"/>
              <a:t> 2 </a:t>
            </a:r>
            <a:r>
              <a:rPr lang="fi-FI" sz="1800" dirty="0" err="1"/>
              <a:t>users</a:t>
            </a:r>
            <a:r>
              <a:rPr lang="fi-FI" sz="1800" dirty="0"/>
              <a:t>)</a:t>
            </a:r>
          </a:p>
          <a:p>
            <a:r>
              <a:rPr lang="fi-FI" sz="2000" dirty="0"/>
              <a:t>And </a:t>
            </a:r>
            <a:r>
              <a:rPr lang="fi-FI" sz="2000" dirty="0" err="1"/>
              <a:t>here</a:t>
            </a:r>
            <a:r>
              <a:rPr lang="fi-FI" sz="2000" dirty="0"/>
              <a:t> </a:t>
            </a:r>
            <a:r>
              <a:rPr lang="fi-FI" sz="2000" dirty="0" err="1"/>
              <a:t>are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steps</a:t>
            </a:r>
            <a:r>
              <a:rPr lang="fi-FI" sz="2000" dirty="0"/>
              <a:t> </a:t>
            </a:r>
            <a:r>
              <a:rPr lang="fi-FI" sz="2000" dirty="0" err="1"/>
              <a:t>used</a:t>
            </a:r>
            <a:r>
              <a:rPr lang="fi-FI" sz="2000" dirty="0"/>
              <a:t> to </a:t>
            </a:r>
            <a:r>
              <a:rPr lang="fi-FI" sz="2000" dirty="0" err="1"/>
              <a:t>create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MariaDB</a:t>
            </a:r>
            <a:r>
              <a:rPr lang="fi-FI" sz="2000" dirty="0"/>
              <a:t>, and 70 </a:t>
            </a:r>
            <a:r>
              <a:rPr lang="fi-FI" sz="2000" dirty="0" err="1"/>
              <a:t>schemas</a:t>
            </a:r>
            <a:r>
              <a:rPr lang="fi-FI" sz="2000" dirty="0"/>
              <a:t> and </a:t>
            </a:r>
            <a:r>
              <a:rPr lang="fi-FI" sz="2000" dirty="0" err="1"/>
              <a:t>users</a:t>
            </a:r>
            <a:r>
              <a:rPr lang="fi-FI" sz="2000" dirty="0"/>
              <a:t> to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database</a:t>
            </a:r>
            <a:r>
              <a:rPr lang="fi-FI" sz="2000" dirty="0"/>
              <a:t>.</a:t>
            </a:r>
          </a:p>
          <a:p>
            <a:pPr lvl="1"/>
            <a:r>
              <a:rPr lang="fi-FI" sz="1800" dirty="0">
                <a:hlinkClick r:id="rId3"/>
              </a:rPr>
              <a:t>https://github.com/haagahelia/linux-servers-etc/blob/main/mariadb_installation.md</a:t>
            </a:r>
            <a:endParaRPr lang="fi-FI" sz="1800" dirty="0"/>
          </a:p>
          <a:p>
            <a:pPr lvl="1"/>
            <a:endParaRPr lang="fi-FI" sz="1800" dirty="0"/>
          </a:p>
          <a:p>
            <a:endParaRPr lang="fi-FI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3.2.4 Use </a:t>
            </a:r>
            <a:r>
              <a:rPr lang="en-US" dirty="0" err="1"/>
              <a:t>DBeaver</a:t>
            </a:r>
            <a:r>
              <a:rPr lang="en-US" dirty="0"/>
              <a:t> to run SQL to create the tables and populate with test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20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9C4C31-BF93-4F67-8EFD-89127E82DA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9974" y="1632576"/>
            <a:ext cx="9829283" cy="4437297"/>
          </a:xfrm>
        </p:spPr>
      </p:pic>
    </p:spTree>
    <p:extLst>
      <p:ext uri="{BB962C8B-B14F-4D97-AF65-F5344CB8AC3E}">
        <p14:creationId xmlns:p14="http://schemas.microsoft.com/office/powerpoint/2010/main" val="2027056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3.2.5 Use </a:t>
            </a:r>
            <a:r>
              <a:rPr lang="en-US" dirty="0" err="1"/>
              <a:t>DBeaver</a:t>
            </a:r>
            <a:r>
              <a:rPr lang="en-US" dirty="0"/>
              <a:t> to run SQL to create the tables and populate with test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21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9C4C31-BF93-4F67-8EFD-89127E82DA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42309" y="1554361"/>
            <a:ext cx="7359718" cy="4444563"/>
          </a:xfrm>
        </p:spPr>
      </p:pic>
    </p:spTree>
    <p:extLst>
      <p:ext uri="{BB962C8B-B14F-4D97-AF65-F5344CB8AC3E}">
        <p14:creationId xmlns:p14="http://schemas.microsoft.com/office/powerpoint/2010/main" val="4160019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3.2.6 Use </a:t>
            </a:r>
            <a:r>
              <a:rPr lang="en-US" dirty="0" err="1"/>
              <a:t>DBeaver</a:t>
            </a:r>
            <a:r>
              <a:rPr lang="en-US" dirty="0"/>
              <a:t> to run SQL to create the tables and populate with test data – Success?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22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9C4C31-BF93-4F67-8EFD-89127E82DA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4994" y="1640595"/>
            <a:ext cx="8987246" cy="4466240"/>
          </a:xfrm>
        </p:spPr>
      </p:pic>
    </p:spTree>
    <p:extLst>
      <p:ext uri="{BB962C8B-B14F-4D97-AF65-F5344CB8AC3E}">
        <p14:creationId xmlns:p14="http://schemas.microsoft.com/office/powerpoint/2010/main" val="395062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153251" cy="4449445"/>
          </a:xfrm>
        </p:spPr>
        <p:txBody>
          <a:bodyPr>
            <a:normAutofit fontScale="90000"/>
          </a:bodyPr>
          <a:lstStyle/>
          <a:p>
            <a:r>
              <a:rPr lang="fi-FI" dirty="0" err="1"/>
              <a:t>View</a:t>
            </a:r>
            <a:r>
              <a:rPr lang="fi-FI" dirty="0"/>
              <a:t> to some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</a:t>
            </a:r>
            <a:r>
              <a:rPr lang="fi-FI" dirty="0" err="1"/>
              <a:t>steps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cloud</a:t>
            </a:r>
            <a:r>
              <a:rPr lang="fi-FI" dirty="0"/>
              <a:t>…</a:t>
            </a:r>
            <a:br>
              <a:rPr lang="fi-FI" dirty="0"/>
            </a:br>
            <a:br>
              <a:rPr lang="fi-FI" dirty="0"/>
            </a:br>
            <a:r>
              <a:rPr lang="fi-FI" dirty="0"/>
              <a:t>Here </a:t>
            </a:r>
            <a:r>
              <a:rPr lang="fi-FI" dirty="0" err="1"/>
              <a:t>the</a:t>
            </a:r>
            <a:r>
              <a:rPr lang="fi-FI" dirty="0"/>
              <a:t> Virtual</a:t>
            </a:r>
            <a:br>
              <a:rPr lang="fi-FI" dirty="0"/>
            </a:br>
            <a:r>
              <a:rPr lang="fi-FI" dirty="0"/>
              <a:t>Machine </a:t>
            </a:r>
            <a:r>
              <a:rPr lang="fi-FI" dirty="0" err="1"/>
              <a:t>resources</a:t>
            </a:r>
            <a:br>
              <a:rPr lang="fi-FI" dirty="0"/>
            </a:br>
            <a:r>
              <a:rPr lang="fi-FI" dirty="0" err="1"/>
              <a:t>selected</a:t>
            </a:r>
            <a:r>
              <a:rPr lang="fi-FI" dirty="0"/>
              <a:t>.</a:t>
            </a:r>
            <a:br>
              <a:rPr lang="fi-FI" dirty="0"/>
            </a:br>
            <a:br>
              <a:rPr lang="fi-FI" dirty="0"/>
            </a:br>
            <a:r>
              <a:rPr lang="fi-FI" dirty="0"/>
              <a:t>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Ubuntu</a:t>
            </a:r>
            <a:br>
              <a:rPr lang="fi-FI" dirty="0"/>
            </a:br>
            <a:r>
              <a:rPr lang="fi-FI" dirty="0" err="1"/>
              <a:t>base</a:t>
            </a:r>
            <a:r>
              <a:rPr lang="fi-FI" dirty="0"/>
              <a:t> image.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224437-34DD-4ABD-A517-B0DE97741F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9349" y="97051"/>
            <a:ext cx="6693193" cy="6219229"/>
          </a:xfrm>
        </p:spPr>
      </p:pic>
    </p:spTree>
    <p:extLst>
      <p:ext uri="{BB962C8B-B14F-4D97-AF65-F5344CB8AC3E}">
        <p14:creationId xmlns:p14="http://schemas.microsoft.com/office/powerpoint/2010/main" val="402789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7" y="549275"/>
            <a:ext cx="12043954" cy="4449445"/>
          </a:xfrm>
        </p:spPr>
        <p:txBody>
          <a:bodyPr>
            <a:normAutofit/>
          </a:bodyPr>
          <a:lstStyle/>
          <a:p>
            <a:r>
              <a:rPr lang="fi-FI" dirty="0" err="1"/>
              <a:t>View</a:t>
            </a:r>
            <a:r>
              <a:rPr lang="fi-FI" dirty="0"/>
              <a:t> to some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</a:t>
            </a:r>
            <a:r>
              <a:rPr lang="fi-FI" dirty="0" err="1"/>
              <a:t>steps</a:t>
            </a:r>
            <a:r>
              <a:rPr lang="fi-FI" dirty="0"/>
              <a:t> – </a:t>
            </a:r>
            <a:r>
              <a:rPr lang="fi-FI" dirty="0" err="1"/>
              <a:t>strictish</a:t>
            </a:r>
            <a:r>
              <a:rPr lang="fi-FI" dirty="0"/>
              <a:t> </a:t>
            </a:r>
            <a:r>
              <a:rPr lang="fi-FI" dirty="0" err="1"/>
              <a:t>Firewall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B2DBDB3-107A-41CC-A05D-74F98FC712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2817" y="1166949"/>
            <a:ext cx="11641137" cy="4746489"/>
          </a:xfrm>
        </p:spPr>
      </p:pic>
    </p:spTree>
    <p:extLst>
      <p:ext uri="{BB962C8B-B14F-4D97-AF65-F5344CB8AC3E}">
        <p14:creationId xmlns:p14="http://schemas.microsoft.com/office/powerpoint/2010/main" val="144979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98" y="204438"/>
            <a:ext cx="3997233" cy="5612887"/>
          </a:xfrm>
        </p:spPr>
        <p:txBody>
          <a:bodyPr>
            <a:normAutofit/>
          </a:bodyPr>
          <a:lstStyle/>
          <a:p>
            <a:r>
              <a:rPr lang="fi-FI" dirty="0" err="1"/>
              <a:t>View</a:t>
            </a:r>
            <a:r>
              <a:rPr lang="fi-FI" dirty="0"/>
              <a:t> to some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</a:t>
            </a:r>
            <a:r>
              <a:rPr lang="fi-FI" dirty="0" err="1"/>
              <a:t>steps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cloud</a:t>
            </a:r>
            <a:r>
              <a:rPr lang="fi-FI" dirty="0"/>
              <a:t>…</a:t>
            </a:r>
            <a:br>
              <a:rPr lang="fi-FI" dirty="0"/>
            </a:br>
            <a:br>
              <a:rPr lang="fi-FI" dirty="0"/>
            </a:br>
            <a:r>
              <a:rPr lang="fi-FI" dirty="0"/>
              <a:t>Here </a:t>
            </a:r>
            <a:r>
              <a:rPr lang="fi-FI" dirty="0" err="1"/>
              <a:t>running</a:t>
            </a:r>
            <a:r>
              <a:rPr lang="fi-FI" dirty="0"/>
              <a:t> </a:t>
            </a:r>
            <a:r>
              <a:rPr lang="fi-FI" dirty="0" err="1"/>
              <a:t>the</a:t>
            </a:r>
            <a:br>
              <a:rPr lang="fi-FI" dirty="0"/>
            </a:br>
            <a:r>
              <a:rPr lang="fi-FI" sz="2400" dirty="0" err="1"/>
              <a:t>mysql_secure_installation</a:t>
            </a:r>
            <a:br>
              <a:rPr lang="fi-FI" dirty="0"/>
            </a:br>
            <a:r>
              <a:rPr lang="fi-FI" dirty="0" err="1"/>
              <a:t>hardening</a:t>
            </a:r>
            <a:r>
              <a:rPr lang="fi-FI" dirty="0"/>
              <a:t> </a:t>
            </a:r>
            <a:r>
              <a:rPr lang="fi-FI" dirty="0" err="1"/>
              <a:t>script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wizard</a:t>
            </a:r>
            <a:br>
              <a:rPr lang="fi-FI" dirty="0"/>
            </a:br>
            <a:r>
              <a:rPr lang="fi-FI" dirty="0" err="1"/>
              <a:t>against</a:t>
            </a:r>
            <a:r>
              <a:rPr lang="fi-FI" dirty="0"/>
              <a:t> </a:t>
            </a:r>
            <a:r>
              <a:rPr lang="fi-FI" dirty="0" err="1"/>
              <a:t>installed</a:t>
            </a:r>
            <a:br>
              <a:rPr lang="fi-FI" dirty="0"/>
            </a:br>
            <a:r>
              <a:rPr lang="fi-FI" dirty="0"/>
              <a:t>and </a:t>
            </a:r>
            <a:r>
              <a:rPr lang="fi-FI" dirty="0" err="1"/>
              <a:t>started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MariaDB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FC1A66-2C9D-4862-8AAD-3B52488B9F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97531" y="0"/>
            <a:ext cx="7994469" cy="6858000"/>
          </a:xfrm>
        </p:spPr>
      </p:pic>
    </p:spTree>
    <p:extLst>
      <p:ext uri="{BB962C8B-B14F-4D97-AF65-F5344CB8AC3E}">
        <p14:creationId xmlns:p14="http://schemas.microsoft.com/office/powerpoint/2010/main" val="327421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13509"/>
            <a:ext cx="11249250" cy="4685211"/>
          </a:xfrm>
        </p:spPr>
        <p:txBody>
          <a:bodyPr>
            <a:normAutofit/>
          </a:bodyPr>
          <a:lstStyle/>
          <a:p>
            <a:r>
              <a:rPr lang="fi-FI" dirty="0" err="1"/>
              <a:t>View</a:t>
            </a:r>
            <a:r>
              <a:rPr lang="fi-FI" dirty="0"/>
              <a:t> to some of </a:t>
            </a:r>
            <a:r>
              <a:rPr lang="fi-FI" dirty="0" err="1"/>
              <a:t>creation</a:t>
            </a:r>
            <a:r>
              <a:rPr lang="fi-FI" dirty="0"/>
              <a:t> </a:t>
            </a:r>
            <a:r>
              <a:rPr lang="fi-FI" dirty="0" err="1"/>
              <a:t>steps</a:t>
            </a:r>
            <a:r>
              <a:rPr lang="fi-FI" dirty="0"/>
              <a:t>. 70 DB </a:t>
            </a:r>
            <a:r>
              <a:rPr lang="fi-FI" dirty="0" err="1"/>
              <a:t>users</a:t>
            </a:r>
            <a:r>
              <a:rPr lang="fi-FI" dirty="0"/>
              <a:t> and </a:t>
            </a:r>
            <a:r>
              <a:rPr lang="fi-FI" dirty="0" err="1"/>
              <a:t>schema</a:t>
            </a:r>
            <a:r>
              <a:rPr lang="fi-FI" dirty="0"/>
              <a:t> for </a:t>
            </a:r>
            <a:r>
              <a:rPr lang="fi-FI" dirty="0" err="1"/>
              <a:t>each</a:t>
            </a:r>
            <a:r>
              <a:rPr lang="fi-FI" dirty="0"/>
              <a:t>. </a:t>
            </a:r>
            <a:r>
              <a:rPr lang="fi-FI" dirty="0" err="1"/>
              <a:t>Granting</a:t>
            </a:r>
            <a:r>
              <a:rPr lang="fi-FI" dirty="0"/>
              <a:t> </a:t>
            </a:r>
            <a:r>
              <a:rPr lang="fi-FI" dirty="0" err="1"/>
              <a:t>rights</a:t>
            </a:r>
            <a:r>
              <a:rPr lang="fi-FI" dirty="0"/>
              <a:t> to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schema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6A583-9F87-4BD8-A911-DE04BA09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76" y="1261657"/>
            <a:ext cx="11541848" cy="450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425" y="2689044"/>
            <a:ext cx="7907382" cy="1223963"/>
          </a:xfrm>
        </p:spPr>
        <p:txBody>
          <a:bodyPr>
            <a:normAutofit/>
          </a:bodyPr>
          <a:lstStyle/>
          <a:p>
            <a:r>
              <a:rPr lang="en-US" sz="7200" dirty="0"/>
              <a:t>YOUR PART STARTS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51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You need to install the needed tools…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BE91-4611-44E5-8E59-A853C429DD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database connection etc. these are needed:</a:t>
            </a:r>
          </a:p>
          <a:p>
            <a:r>
              <a:rPr lang="en-US" dirty="0"/>
              <a:t>(MariaDB or MySQL, if you want to install your own, instead of using my cloud DB)</a:t>
            </a:r>
          </a:p>
          <a:p>
            <a:r>
              <a:rPr lang="en-US" b="1" dirty="0" err="1"/>
              <a:t>ssh</a:t>
            </a:r>
            <a:r>
              <a:rPr lang="en-US" dirty="0"/>
              <a:t> – for tunnel creation. E.g. </a:t>
            </a:r>
            <a:r>
              <a:rPr lang="en-US" dirty="0" err="1"/>
              <a:t>GitBash</a:t>
            </a:r>
            <a:r>
              <a:rPr lang="en-US" dirty="0"/>
              <a:t> should have this. Maybe </a:t>
            </a:r>
            <a:r>
              <a:rPr lang="en-US" dirty="0" err="1"/>
              <a:t>Powershell</a:t>
            </a:r>
            <a:r>
              <a:rPr lang="en-US" dirty="0"/>
              <a:t> too.</a:t>
            </a:r>
          </a:p>
          <a:p>
            <a:pPr lvl="1"/>
            <a:r>
              <a:rPr lang="en-US" dirty="0"/>
              <a:t>Putty could also be used to create the tunnel.</a:t>
            </a:r>
          </a:p>
          <a:p>
            <a:r>
              <a:rPr lang="en-US" b="1" dirty="0" err="1"/>
              <a:t>DBeaver</a:t>
            </a:r>
            <a:r>
              <a:rPr lang="en-US" dirty="0"/>
              <a:t> – </a:t>
            </a:r>
            <a:r>
              <a:rPr lang="en-US" u="sng" dirty="0"/>
              <a:t>Community Edition</a:t>
            </a:r>
            <a:r>
              <a:rPr lang="en-US" dirty="0"/>
              <a:t>. testing the tunnel connection, creating and filling the tables, and possibly creating ER diagrams, looking at the table data while testing, etc.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47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… and use </a:t>
            </a:r>
            <a:r>
              <a:rPr lang="en-US" dirty="0" err="1"/>
              <a:t>ssh</a:t>
            </a:r>
            <a:r>
              <a:rPr lang="en-US" dirty="0"/>
              <a:t> to create the tunnel </a:t>
            </a:r>
            <a:br>
              <a:rPr lang="en-US" dirty="0"/>
            </a:br>
            <a:r>
              <a:rPr lang="en-US" dirty="0"/>
              <a:t>(SSH port forwarding)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BE91-4611-44E5-8E59-A853C429DD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server only has 2 Linux users. You can only use the normal user who has just normal rights</a:t>
            </a:r>
          </a:p>
          <a:p>
            <a:r>
              <a:rPr lang="en-US" dirty="0"/>
              <a:t>Only port :22 open, thus you’ll need to use the tunnel to connect to this remote MariaDB, </a:t>
            </a:r>
          </a:p>
          <a:p>
            <a:pPr lvl="1"/>
            <a:r>
              <a:rPr lang="en-US" dirty="0"/>
              <a:t>cannot access :3306 directly, but need to create a tunnel to it.</a:t>
            </a:r>
          </a:p>
          <a:p>
            <a:r>
              <a:rPr lang="pt-BR" b="1" dirty="0"/>
              <a:t>ssh -f </a:t>
            </a:r>
            <a:r>
              <a:rPr lang="pt-BR" b="1" dirty="0">
                <a:solidFill>
                  <a:srgbClr val="FF0000"/>
                </a:solidFill>
              </a:rPr>
              <a:t>jyser2</a:t>
            </a:r>
            <a:r>
              <a:rPr lang="pt-BR" b="1" dirty="0"/>
              <a:t>@</a:t>
            </a:r>
            <a:r>
              <a:rPr lang="pt-BR" b="1" dirty="0">
                <a:solidFill>
                  <a:srgbClr val="FF0000"/>
                </a:solidFill>
              </a:rPr>
              <a:t>86.50.229.46</a:t>
            </a:r>
            <a:r>
              <a:rPr lang="pt-BR" b="1" dirty="0"/>
              <a:t> -L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3306</a:t>
            </a:r>
            <a:r>
              <a:rPr lang="pt-BR" b="1" dirty="0"/>
              <a:t>:localhost:</a:t>
            </a:r>
            <a:r>
              <a:rPr lang="pt-BR" b="1" dirty="0">
                <a:solidFill>
                  <a:srgbClr val="FF0000"/>
                </a:solidFill>
              </a:rPr>
              <a:t>3306</a:t>
            </a:r>
            <a:r>
              <a:rPr lang="pt-BR" b="1" dirty="0"/>
              <a:t> -N      </a:t>
            </a:r>
            <a:r>
              <a:rPr lang="pt-BR" dirty="0"/>
              <a:t>(Password given by teacher in Teams&gt;Files)</a:t>
            </a:r>
          </a:p>
          <a:p>
            <a:r>
              <a:rPr lang="pt-BR" dirty="0"/>
              <a:t>Red- and blue-marked parts might change from case to case. E.g. If some other process has already taken port 3306 in your computer, you can use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3308</a:t>
            </a:r>
            <a:r>
              <a:rPr lang="pt-BR" dirty="0"/>
              <a:t> as the </a:t>
            </a:r>
            <a:r>
              <a:rPr lang="pt-BR" u="sng" dirty="0"/>
              <a:t>first</a:t>
            </a:r>
            <a:r>
              <a:rPr lang="pt-BR" dirty="0"/>
              <a:t> number.</a:t>
            </a:r>
          </a:p>
          <a:p>
            <a:r>
              <a:rPr lang="pt-BR" dirty="0"/>
              <a:t>Note! Your project .env and such setting must match with the created tunnel. In this case tunnel starts at localhost and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3306</a:t>
            </a:r>
            <a:r>
              <a:rPr lang="pt-BR" dirty="0"/>
              <a:t>       (or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3308</a:t>
            </a:r>
            <a:r>
              <a:rPr lang="pt-BR" dirty="0"/>
              <a:t>)</a:t>
            </a:r>
          </a:p>
          <a:p>
            <a:r>
              <a:rPr lang="pt-BR" dirty="0"/>
              <a:t>In a true Linux program style the tunnel creation doesn’t show anything if no problems </a:t>
            </a:r>
            <a:r>
              <a:rPr lang="pt-BR" dirty="0">
                <a:sym typeface="Wingdings" panose="05000000000000000000" pitchFamily="2" charset="2"/>
              </a:rPr>
              <a:t></a:t>
            </a:r>
          </a:p>
          <a:p>
            <a:r>
              <a:rPr lang="pt-BR" b="1" dirty="0">
                <a:sym typeface="Wingdings" panose="05000000000000000000" pitchFamily="2" charset="2"/>
              </a:rPr>
              <a:t>lsof -i :3306</a:t>
            </a:r>
            <a:r>
              <a:rPr lang="pt-BR" dirty="0">
                <a:sym typeface="Wingdings" panose="05000000000000000000" pitchFamily="2" charset="2"/>
              </a:rPr>
              <a:t> (Linux) or </a:t>
            </a:r>
            <a:r>
              <a:rPr lang="pt-BR" b="1" dirty="0">
                <a:sym typeface="Wingdings" panose="05000000000000000000" pitchFamily="2" charset="2"/>
              </a:rPr>
              <a:t>netstat -aof | findstr :3306 </a:t>
            </a:r>
            <a:r>
              <a:rPr lang="pt-BR" dirty="0">
                <a:sym typeface="Wingdings" panose="05000000000000000000" pitchFamily="2" charset="2"/>
              </a:rPr>
              <a:t>(Windows) might help you check if tunnel process stil there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20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385</TotalTime>
  <Words>828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Database creation for Idea-case</vt:lpstr>
      <vt:lpstr>0. Teacher created a Virtual machine, database and there sandboxes (=schemas) for 70 DB users</vt:lpstr>
      <vt:lpstr>View to some of the creation steps in the cloud…  Here the Virtual Machine resources selected.  And the Ubuntu base image.</vt:lpstr>
      <vt:lpstr>View to some of the creation steps – strictish Firewall</vt:lpstr>
      <vt:lpstr>View to some of the creation steps in the cloud…  Here running the mysql_secure_installation hardening script or wizard against installed and started  MariaDB server</vt:lpstr>
      <vt:lpstr>View to some of creation steps. 70 DB users and schema for each. Granting rights to that schema</vt:lpstr>
      <vt:lpstr>YOUR PART STARTS HERE</vt:lpstr>
      <vt:lpstr>1. You need to install the needed tools…</vt:lpstr>
      <vt:lpstr>2. … and use ssh to create the tunnel  (SSH port forwarding)</vt:lpstr>
      <vt:lpstr>2. … and use ssh to create the tunnel</vt:lpstr>
      <vt:lpstr>3.1.1 Use DBeaver according to the pictures to create and test the connection</vt:lpstr>
      <vt:lpstr>3.1.2 Use DBeaver according to the pictures to create and test the connection</vt:lpstr>
      <vt:lpstr>3.1.3 Use DBeaver according to the pictures to create and test the connection</vt:lpstr>
      <vt:lpstr>3.1.4 Use DBeaver according to the pictures to create and test the connection</vt:lpstr>
      <vt:lpstr>Here is how the database will look like:</vt:lpstr>
      <vt:lpstr>Download the SQL script for creating the database</vt:lpstr>
      <vt:lpstr>3.2.1 Use DBeaver to run SQL to create the tables and populate with test data</vt:lpstr>
      <vt:lpstr>3.2.2 Use DBeaver to run SQL to create the tables and populate with test data</vt:lpstr>
      <vt:lpstr>3.2.3 Use DBeaver to run SQL to create the tables and populate with test data</vt:lpstr>
      <vt:lpstr>3.2.4 Use DBeaver to run SQL to create the tables and populate with test data</vt:lpstr>
      <vt:lpstr>3.2.5 Use DBeaver to run SQL to create the tables and populate with test data</vt:lpstr>
      <vt:lpstr>3.2.6 Use DBeaver to run SQL to create the tables and populate with test data – Success?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73</cp:revision>
  <cp:lastPrinted>2020-09-28T07:56:54Z</cp:lastPrinted>
  <dcterms:created xsi:type="dcterms:W3CDTF">2022-05-08T17:05:50Z</dcterms:created>
  <dcterms:modified xsi:type="dcterms:W3CDTF">2023-02-08T13:56:35Z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