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256" r:id="rId5"/>
    <p:sldId id="257" r:id="rId6"/>
    <p:sldId id="274" r:id="rId7"/>
    <p:sldId id="273" r:id="rId8"/>
    <p:sldId id="275" r:id="rId9"/>
    <p:sldId id="277" r:id="rId10"/>
    <p:sldId id="278" r:id="rId11"/>
    <p:sldId id="279" r:id="rId12"/>
    <p:sldId id="276" r:id="rId13"/>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6288"/>
  </p:normalViewPr>
  <p:slideViewPr>
    <p:cSldViewPr snapToGrid="0" snapToObjects="1" showGuides="1">
      <p:cViewPr varScale="1">
        <p:scale>
          <a:sx n="164" d="100"/>
          <a:sy n="164" d="100"/>
        </p:scale>
        <p:origin x="100" y="2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älimäki Juhani" userId="0494df6c-5b8e-4ae2-805b-7081aacdc9fa" providerId="ADAL" clId="{F5691F22-DAFA-42B3-90CC-4CD24261B82F}"/>
    <pc:docChg chg="undo custSel addSld delSld modSld sldOrd">
      <pc:chgData name="Välimäki Juhani" userId="0494df6c-5b8e-4ae2-805b-7081aacdc9fa" providerId="ADAL" clId="{F5691F22-DAFA-42B3-90CC-4CD24261B82F}" dt="2022-03-15T09:35:40.543" v="4049" actId="20577"/>
      <pc:docMkLst>
        <pc:docMk/>
      </pc:docMkLst>
      <pc:sldChg chg="modSp">
        <pc:chgData name="Välimäki Juhani" userId="0494df6c-5b8e-4ae2-805b-7081aacdc9fa" providerId="ADAL" clId="{F5691F22-DAFA-42B3-90CC-4CD24261B82F}" dt="2022-03-15T09:09:38.033" v="2895" actId="114"/>
        <pc:sldMkLst>
          <pc:docMk/>
          <pc:sldMk cId="1587126786" sldId="257"/>
        </pc:sldMkLst>
        <pc:spChg chg="mod">
          <ac:chgData name="Välimäki Juhani" userId="0494df6c-5b8e-4ae2-805b-7081aacdc9fa" providerId="ADAL" clId="{F5691F22-DAFA-42B3-90CC-4CD24261B82F}" dt="2022-03-15T09:09:38.033" v="2895" actId="114"/>
          <ac:spMkLst>
            <pc:docMk/>
            <pc:sldMk cId="1587126786" sldId="257"/>
            <ac:spMk id="9" creationId="{ACDE61D8-A75A-F94B-B57A-46F276C03311}"/>
          </ac:spMkLst>
        </pc:spChg>
      </pc:sldChg>
      <pc:sldChg chg="addSp delSp modSp del">
        <pc:chgData name="Välimäki Juhani" userId="0494df6c-5b8e-4ae2-805b-7081aacdc9fa" providerId="ADAL" clId="{F5691F22-DAFA-42B3-90CC-4CD24261B82F}" dt="2022-03-15T06:34:51.202" v="935" actId="2696"/>
        <pc:sldMkLst>
          <pc:docMk/>
          <pc:sldMk cId="3653193442" sldId="258"/>
        </pc:sldMkLst>
        <pc:spChg chg="del">
          <ac:chgData name="Välimäki Juhani" userId="0494df6c-5b8e-4ae2-805b-7081aacdc9fa" providerId="ADAL" clId="{F5691F22-DAFA-42B3-90CC-4CD24261B82F}" dt="2022-03-15T06:34:24.032" v="928" actId="478"/>
          <ac:spMkLst>
            <pc:docMk/>
            <pc:sldMk cId="3653193442" sldId="258"/>
            <ac:spMk id="3" creationId="{6E89A05B-0FBC-4DC5-A4DE-CB22C71D64F7}"/>
          </ac:spMkLst>
        </pc:spChg>
        <pc:spChg chg="add mod">
          <ac:chgData name="Välimäki Juhani" userId="0494df6c-5b8e-4ae2-805b-7081aacdc9fa" providerId="ADAL" clId="{F5691F22-DAFA-42B3-90CC-4CD24261B82F}" dt="2022-03-15T06:34:24.032" v="928" actId="478"/>
          <ac:spMkLst>
            <pc:docMk/>
            <pc:sldMk cId="3653193442" sldId="258"/>
            <ac:spMk id="8" creationId="{1E3908B0-5E4B-4E1A-81C4-64DCA9FB67D1}"/>
          </ac:spMkLst>
        </pc:spChg>
        <pc:spChg chg="del">
          <ac:chgData name="Välimäki Juhani" userId="0494df6c-5b8e-4ae2-805b-7081aacdc9fa" providerId="ADAL" clId="{F5691F22-DAFA-42B3-90CC-4CD24261B82F}" dt="2022-03-15T06:34:28.962" v="929" actId="478"/>
          <ac:spMkLst>
            <pc:docMk/>
            <pc:sldMk cId="3653193442" sldId="258"/>
            <ac:spMk id="11" creationId="{5E1BE600-0647-424A-AE75-DF02A0994521}"/>
          </ac:spMkLst>
        </pc:spChg>
        <pc:spChg chg="del">
          <ac:chgData name="Välimäki Juhani" userId="0494df6c-5b8e-4ae2-805b-7081aacdc9fa" providerId="ADAL" clId="{F5691F22-DAFA-42B3-90CC-4CD24261B82F}" dt="2022-03-15T06:34:30.086" v="930" actId="478"/>
          <ac:spMkLst>
            <pc:docMk/>
            <pc:sldMk cId="3653193442" sldId="258"/>
            <ac:spMk id="12" creationId="{D017ED1F-61DE-4B5B-B586-A9A93F5A65C0}"/>
          </ac:spMkLst>
        </pc:spChg>
        <pc:spChg chg="del">
          <ac:chgData name="Välimäki Juhani" userId="0494df6c-5b8e-4ae2-805b-7081aacdc9fa" providerId="ADAL" clId="{F5691F22-DAFA-42B3-90CC-4CD24261B82F}" dt="2022-03-15T06:34:31.042" v="931" actId="478"/>
          <ac:spMkLst>
            <pc:docMk/>
            <pc:sldMk cId="3653193442" sldId="258"/>
            <ac:spMk id="13" creationId="{E34C5DE9-4819-412F-81E5-1DC94DB59C4D}"/>
          </ac:spMkLst>
        </pc:spChg>
        <pc:spChg chg="add mod">
          <ac:chgData name="Välimäki Juhani" userId="0494df6c-5b8e-4ae2-805b-7081aacdc9fa" providerId="ADAL" clId="{F5691F22-DAFA-42B3-90CC-4CD24261B82F}" dt="2022-03-15T06:34:28.962" v="929" actId="478"/>
          <ac:spMkLst>
            <pc:docMk/>
            <pc:sldMk cId="3653193442" sldId="258"/>
            <ac:spMk id="17" creationId="{19F5180A-68A1-40B2-988F-E76BC5EA140D}"/>
          </ac:spMkLst>
        </pc:spChg>
        <pc:spChg chg="add mod">
          <ac:chgData name="Välimäki Juhani" userId="0494df6c-5b8e-4ae2-805b-7081aacdc9fa" providerId="ADAL" clId="{F5691F22-DAFA-42B3-90CC-4CD24261B82F}" dt="2022-03-15T06:34:30.086" v="930" actId="478"/>
          <ac:spMkLst>
            <pc:docMk/>
            <pc:sldMk cId="3653193442" sldId="258"/>
            <ac:spMk id="19" creationId="{7CA63990-3A7F-4A7F-A049-EC911A1E0AEA}"/>
          </ac:spMkLst>
        </pc:spChg>
        <pc:spChg chg="add mod">
          <ac:chgData name="Välimäki Juhani" userId="0494df6c-5b8e-4ae2-805b-7081aacdc9fa" providerId="ADAL" clId="{F5691F22-DAFA-42B3-90CC-4CD24261B82F}" dt="2022-03-15T06:34:31.042" v="931" actId="478"/>
          <ac:spMkLst>
            <pc:docMk/>
            <pc:sldMk cId="3653193442" sldId="258"/>
            <ac:spMk id="21" creationId="{8966BEDB-0064-4126-95C6-2A5664DC95A8}"/>
          </ac:spMkLst>
        </pc:spChg>
      </pc:sldChg>
      <pc:sldChg chg="modSp ord">
        <pc:chgData name="Välimäki Juhani" userId="0494df6c-5b8e-4ae2-805b-7081aacdc9fa" providerId="ADAL" clId="{F5691F22-DAFA-42B3-90CC-4CD24261B82F}" dt="2022-03-15T09:34:03.494" v="3891" actId="20577"/>
        <pc:sldMkLst>
          <pc:docMk/>
          <pc:sldMk cId="2140971857" sldId="259"/>
        </pc:sldMkLst>
        <pc:spChg chg="mod">
          <ac:chgData name="Välimäki Juhani" userId="0494df6c-5b8e-4ae2-805b-7081aacdc9fa" providerId="ADAL" clId="{F5691F22-DAFA-42B3-90CC-4CD24261B82F}" dt="2022-03-15T06:12:17.407" v="719" actId="14100"/>
          <ac:spMkLst>
            <pc:docMk/>
            <pc:sldMk cId="2140971857" sldId="259"/>
            <ac:spMk id="8" creationId="{03801FB7-8FBC-844F-8D63-9A597A066215}"/>
          </ac:spMkLst>
        </pc:spChg>
        <pc:spChg chg="mod">
          <ac:chgData name="Välimäki Juhani" userId="0494df6c-5b8e-4ae2-805b-7081aacdc9fa" providerId="ADAL" clId="{F5691F22-DAFA-42B3-90CC-4CD24261B82F}" dt="2022-03-15T09:34:03.494" v="3891" actId="20577"/>
          <ac:spMkLst>
            <pc:docMk/>
            <pc:sldMk cId="2140971857" sldId="259"/>
            <ac:spMk id="9" creationId="{C711FFF1-5700-384F-B322-71416B4D664F}"/>
          </ac:spMkLst>
        </pc:spChg>
      </pc:sldChg>
      <pc:sldChg chg="del">
        <pc:chgData name="Välimäki Juhani" userId="0494df6c-5b8e-4ae2-805b-7081aacdc9fa" providerId="ADAL" clId="{F5691F22-DAFA-42B3-90CC-4CD24261B82F}" dt="2022-03-15T06:44:45.877" v="1171" actId="2696"/>
        <pc:sldMkLst>
          <pc:docMk/>
          <pc:sldMk cId="2395670013" sldId="260"/>
        </pc:sldMkLst>
      </pc:sldChg>
      <pc:sldChg chg="del">
        <pc:chgData name="Välimäki Juhani" userId="0494df6c-5b8e-4ae2-805b-7081aacdc9fa" providerId="ADAL" clId="{F5691F22-DAFA-42B3-90CC-4CD24261B82F}" dt="2022-03-15T06:44:59.614" v="1175" actId="2696"/>
        <pc:sldMkLst>
          <pc:docMk/>
          <pc:sldMk cId="479030632" sldId="261"/>
        </pc:sldMkLst>
      </pc:sldChg>
      <pc:sldChg chg="del">
        <pc:chgData name="Välimäki Juhani" userId="0494df6c-5b8e-4ae2-805b-7081aacdc9fa" providerId="ADAL" clId="{F5691F22-DAFA-42B3-90CC-4CD24261B82F}" dt="2022-03-15T06:44:57.885" v="1173" actId="2696"/>
        <pc:sldMkLst>
          <pc:docMk/>
          <pc:sldMk cId="3901403695" sldId="262"/>
        </pc:sldMkLst>
      </pc:sldChg>
      <pc:sldChg chg="del">
        <pc:chgData name="Välimäki Juhani" userId="0494df6c-5b8e-4ae2-805b-7081aacdc9fa" providerId="ADAL" clId="{F5691F22-DAFA-42B3-90CC-4CD24261B82F}" dt="2022-03-15T06:45:11.366" v="1178" actId="2696"/>
        <pc:sldMkLst>
          <pc:docMk/>
          <pc:sldMk cId="2801175487" sldId="263"/>
        </pc:sldMkLst>
      </pc:sldChg>
      <pc:sldChg chg="del">
        <pc:chgData name="Välimäki Juhani" userId="0494df6c-5b8e-4ae2-805b-7081aacdc9fa" providerId="ADAL" clId="{F5691F22-DAFA-42B3-90CC-4CD24261B82F}" dt="2022-03-15T06:45:09.696" v="1177" actId="2696"/>
        <pc:sldMkLst>
          <pc:docMk/>
          <pc:sldMk cId="3857242612" sldId="264"/>
        </pc:sldMkLst>
      </pc:sldChg>
      <pc:sldChg chg="del">
        <pc:chgData name="Välimäki Juhani" userId="0494df6c-5b8e-4ae2-805b-7081aacdc9fa" providerId="ADAL" clId="{F5691F22-DAFA-42B3-90CC-4CD24261B82F}" dt="2022-03-15T06:44:58.701" v="1174" actId="2696"/>
        <pc:sldMkLst>
          <pc:docMk/>
          <pc:sldMk cId="2691113435" sldId="265"/>
        </pc:sldMkLst>
      </pc:sldChg>
      <pc:sldChg chg="del">
        <pc:chgData name="Välimäki Juhani" userId="0494df6c-5b8e-4ae2-805b-7081aacdc9fa" providerId="ADAL" clId="{F5691F22-DAFA-42B3-90CC-4CD24261B82F}" dt="2022-03-15T06:45:01.196" v="1176" actId="2696"/>
        <pc:sldMkLst>
          <pc:docMk/>
          <pc:sldMk cId="3239231242" sldId="266"/>
        </pc:sldMkLst>
      </pc:sldChg>
      <pc:sldChg chg="del">
        <pc:chgData name="Välimäki Juhani" userId="0494df6c-5b8e-4ae2-805b-7081aacdc9fa" providerId="ADAL" clId="{F5691F22-DAFA-42B3-90CC-4CD24261B82F}" dt="2022-03-15T06:44:55.717" v="1172" actId="2696"/>
        <pc:sldMkLst>
          <pc:docMk/>
          <pc:sldMk cId="1408300390" sldId="267"/>
        </pc:sldMkLst>
      </pc:sldChg>
      <pc:sldChg chg="modSp ord">
        <pc:chgData name="Välimäki Juhani" userId="0494df6c-5b8e-4ae2-805b-7081aacdc9fa" providerId="ADAL" clId="{F5691F22-DAFA-42B3-90CC-4CD24261B82F}" dt="2022-03-15T09:33:35.062" v="3887" actId="20577"/>
        <pc:sldMkLst>
          <pc:docMk/>
          <pc:sldMk cId="2628821793" sldId="268"/>
        </pc:sldMkLst>
        <pc:spChg chg="mod">
          <ac:chgData name="Välimäki Juhani" userId="0494df6c-5b8e-4ae2-805b-7081aacdc9fa" providerId="ADAL" clId="{F5691F22-DAFA-42B3-90CC-4CD24261B82F}" dt="2022-03-15T09:15:20.165" v="3188" actId="6549"/>
          <ac:spMkLst>
            <pc:docMk/>
            <pc:sldMk cId="2628821793" sldId="268"/>
            <ac:spMk id="8" creationId="{197044C3-CD23-D844-B780-26FABA91AD0F}"/>
          </ac:spMkLst>
        </pc:spChg>
        <pc:spChg chg="mod">
          <ac:chgData name="Välimäki Juhani" userId="0494df6c-5b8e-4ae2-805b-7081aacdc9fa" providerId="ADAL" clId="{F5691F22-DAFA-42B3-90CC-4CD24261B82F}" dt="2022-03-15T09:33:35.062" v="3887" actId="20577"/>
          <ac:spMkLst>
            <pc:docMk/>
            <pc:sldMk cId="2628821793" sldId="268"/>
            <ac:spMk id="9" creationId="{ACDE61D8-A75A-F94B-B57A-46F276C03311}"/>
          </ac:spMkLst>
        </pc:spChg>
      </pc:sldChg>
      <pc:sldChg chg="modSp">
        <pc:chgData name="Välimäki Juhani" userId="0494df6c-5b8e-4ae2-805b-7081aacdc9fa" providerId="ADAL" clId="{F5691F22-DAFA-42B3-90CC-4CD24261B82F}" dt="2022-03-15T09:14:20.416" v="3169" actId="27636"/>
        <pc:sldMkLst>
          <pc:docMk/>
          <pc:sldMk cId="4146780926" sldId="269"/>
        </pc:sldMkLst>
        <pc:spChg chg="mod">
          <ac:chgData name="Välimäki Juhani" userId="0494df6c-5b8e-4ae2-805b-7081aacdc9fa" providerId="ADAL" clId="{F5691F22-DAFA-42B3-90CC-4CD24261B82F}" dt="2022-03-15T06:33:42.242" v="923" actId="6549"/>
          <ac:spMkLst>
            <pc:docMk/>
            <pc:sldMk cId="4146780926" sldId="269"/>
            <ac:spMk id="8" creationId="{197044C3-CD23-D844-B780-26FABA91AD0F}"/>
          </ac:spMkLst>
        </pc:spChg>
        <pc:spChg chg="mod">
          <ac:chgData name="Välimäki Juhani" userId="0494df6c-5b8e-4ae2-805b-7081aacdc9fa" providerId="ADAL" clId="{F5691F22-DAFA-42B3-90CC-4CD24261B82F}" dt="2022-03-15T09:14:20.416" v="3169" actId="27636"/>
          <ac:spMkLst>
            <pc:docMk/>
            <pc:sldMk cId="4146780926" sldId="269"/>
            <ac:spMk id="9" creationId="{ACDE61D8-A75A-F94B-B57A-46F276C03311}"/>
          </ac:spMkLst>
        </pc:spChg>
      </pc:sldChg>
      <pc:sldChg chg="modSp">
        <pc:chgData name="Välimäki Juhani" userId="0494df6c-5b8e-4ae2-805b-7081aacdc9fa" providerId="ADAL" clId="{F5691F22-DAFA-42B3-90CC-4CD24261B82F}" dt="2022-03-15T09:14:42.329" v="3171" actId="403"/>
        <pc:sldMkLst>
          <pc:docMk/>
          <pc:sldMk cId="2595244386" sldId="270"/>
        </pc:sldMkLst>
        <pc:spChg chg="mod">
          <ac:chgData name="Välimäki Juhani" userId="0494df6c-5b8e-4ae2-805b-7081aacdc9fa" providerId="ADAL" clId="{F5691F22-DAFA-42B3-90CC-4CD24261B82F}" dt="2022-03-15T06:03:40.229" v="104" actId="14100"/>
          <ac:spMkLst>
            <pc:docMk/>
            <pc:sldMk cId="2595244386" sldId="270"/>
            <ac:spMk id="8" creationId="{197044C3-CD23-D844-B780-26FABA91AD0F}"/>
          </ac:spMkLst>
        </pc:spChg>
        <pc:spChg chg="mod">
          <ac:chgData name="Välimäki Juhani" userId="0494df6c-5b8e-4ae2-805b-7081aacdc9fa" providerId="ADAL" clId="{F5691F22-DAFA-42B3-90CC-4CD24261B82F}" dt="2022-03-15T09:14:42.329" v="3171" actId="403"/>
          <ac:spMkLst>
            <pc:docMk/>
            <pc:sldMk cId="2595244386" sldId="270"/>
            <ac:spMk id="9" creationId="{ACDE61D8-A75A-F94B-B57A-46F276C03311}"/>
          </ac:spMkLst>
        </pc:spChg>
      </pc:sldChg>
      <pc:sldChg chg="modSp ord">
        <pc:chgData name="Välimäki Juhani" userId="0494df6c-5b8e-4ae2-805b-7081aacdc9fa" providerId="ADAL" clId="{F5691F22-DAFA-42B3-90CC-4CD24261B82F}" dt="2022-03-15T06:35:15.403" v="939"/>
        <pc:sldMkLst>
          <pc:docMk/>
          <pc:sldMk cId="4011369514" sldId="271"/>
        </pc:sldMkLst>
        <pc:spChg chg="mod">
          <ac:chgData name="Välimäki Juhani" userId="0494df6c-5b8e-4ae2-805b-7081aacdc9fa" providerId="ADAL" clId="{F5691F22-DAFA-42B3-90CC-4CD24261B82F}" dt="2022-03-15T06:09:10.832" v="529" actId="20577"/>
          <ac:spMkLst>
            <pc:docMk/>
            <pc:sldMk cId="4011369514" sldId="271"/>
            <ac:spMk id="8" creationId="{03801FB7-8FBC-844F-8D63-9A597A066215}"/>
          </ac:spMkLst>
        </pc:spChg>
      </pc:sldChg>
      <pc:sldChg chg="modSp ord">
        <pc:chgData name="Välimäki Juhani" userId="0494df6c-5b8e-4ae2-805b-7081aacdc9fa" providerId="ADAL" clId="{F5691F22-DAFA-42B3-90CC-4CD24261B82F}" dt="2022-03-15T09:19:54.893" v="3554" actId="20577"/>
        <pc:sldMkLst>
          <pc:docMk/>
          <pc:sldMk cId="3968297166" sldId="272"/>
        </pc:sldMkLst>
        <pc:spChg chg="mod">
          <ac:chgData name="Välimäki Juhani" userId="0494df6c-5b8e-4ae2-805b-7081aacdc9fa" providerId="ADAL" clId="{F5691F22-DAFA-42B3-90CC-4CD24261B82F}" dt="2022-03-15T09:19:47.214" v="3551" actId="20577"/>
          <ac:spMkLst>
            <pc:docMk/>
            <pc:sldMk cId="3968297166" sldId="272"/>
            <ac:spMk id="8" creationId="{03801FB7-8FBC-844F-8D63-9A597A066215}"/>
          </ac:spMkLst>
        </pc:spChg>
        <pc:spChg chg="mod">
          <ac:chgData name="Välimäki Juhani" userId="0494df6c-5b8e-4ae2-805b-7081aacdc9fa" providerId="ADAL" clId="{F5691F22-DAFA-42B3-90CC-4CD24261B82F}" dt="2022-03-15T09:19:54.893" v="3554" actId="20577"/>
          <ac:spMkLst>
            <pc:docMk/>
            <pc:sldMk cId="3968297166" sldId="272"/>
            <ac:spMk id="9" creationId="{C711FFF1-5700-384F-B322-71416B4D664F}"/>
          </ac:spMkLst>
        </pc:spChg>
      </pc:sldChg>
      <pc:sldChg chg="modSp ord">
        <pc:chgData name="Välimäki Juhani" userId="0494df6c-5b8e-4ae2-805b-7081aacdc9fa" providerId="ADAL" clId="{F5691F22-DAFA-42B3-90CC-4CD24261B82F}" dt="2022-03-15T09:14:57.179" v="3172"/>
        <pc:sldMkLst>
          <pc:docMk/>
          <pc:sldMk cId="4229542219" sldId="273"/>
        </pc:sldMkLst>
        <pc:spChg chg="mod">
          <ac:chgData name="Välimäki Juhani" userId="0494df6c-5b8e-4ae2-805b-7081aacdc9fa" providerId="ADAL" clId="{F5691F22-DAFA-42B3-90CC-4CD24261B82F}" dt="2022-03-15T06:11:16.752" v="673" actId="20577"/>
          <ac:spMkLst>
            <pc:docMk/>
            <pc:sldMk cId="4229542219" sldId="273"/>
            <ac:spMk id="8" creationId="{197044C3-CD23-D844-B780-26FABA91AD0F}"/>
          </ac:spMkLst>
        </pc:spChg>
        <pc:spChg chg="mod">
          <ac:chgData name="Välimäki Juhani" userId="0494df6c-5b8e-4ae2-805b-7081aacdc9fa" providerId="ADAL" clId="{F5691F22-DAFA-42B3-90CC-4CD24261B82F}" dt="2022-03-15T06:09:42.171" v="533" actId="12"/>
          <ac:spMkLst>
            <pc:docMk/>
            <pc:sldMk cId="4229542219" sldId="273"/>
            <ac:spMk id="9" creationId="{ACDE61D8-A75A-F94B-B57A-46F276C03311}"/>
          </ac:spMkLst>
        </pc:spChg>
      </pc:sldChg>
      <pc:sldChg chg="modSp add">
        <pc:chgData name="Välimäki Juhani" userId="0494df6c-5b8e-4ae2-805b-7081aacdc9fa" providerId="ADAL" clId="{F5691F22-DAFA-42B3-90CC-4CD24261B82F}" dt="2022-03-15T09:35:40.543" v="4049" actId="20577"/>
        <pc:sldMkLst>
          <pc:docMk/>
          <pc:sldMk cId="1036125114" sldId="274"/>
        </pc:sldMkLst>
        <pc:spChg chg="mod">
          <ac:chgData name="Välimäki Juhani" userId="0494df6c-5b8e-4ae2-805b-7081aacdc9fa" providerId="ADAL" clId="{F5691F22-DAFA-42B3-90CC-4CD24261B82F}" dt="2022-03-15T09:35:40.543" v="4049" actId="20577"/>
          <ac:spMkLst>
            <pc:docMk/>
            <pc:sldMk cId="1036125114" sldId="274"/>
            <ac:spMk id="9" creationId="{ACDE61D8-A75A-F94B-B57A-46F276C03311}"/>
          </ac:spMkLst>
        </pc:spChg>
      </pc:sldChg>
      <pc:sldChg chg="modSp add ord">
        <pc:chgData name="Välimäki Juhani" userId="0494df6c-5b8e-4ae2-805b-7081aacdc9fa" providerId="ADAL" clId="{F5691F22-DAFA-42B3-90CC-4CD24261B82F}" dt="2022-03-15T09:14:29.899" v="3170"/>
        <pc:sldMkLst>
          <pc:docMk/>
          <pc:sldMk cId="3232951634" sldId="275"/>
        </pc:sldMkLst>
        <pc:spChg chg="mod">
          <ac:chgData name="Välimäki Juhani" userId="0494df6c-5b8e-4ae2-805b-7081aacdc9fa" providerId="ADAL" clId="{F5691F22-DAFA-42B3-90CC-4CD24261B82F}" dt="2022-03-15T06:34:44.372" v="933"/>
          <ac:spMkLst>
            <pc:docMk/>
            <pc:sldMk cId="3232951634" sldId="275"/>
            <ac:spMk id="8" creationId="{197044C3-CD23-D844-B780-26FABA91AD0F}"/>
          </ac:spMkLst>
        </pc:spChg>
        <pc:spChg chg="mod">
          <ac:chgData name="Välimäki Juhani" userId="0494df6c-5b8e-4ae2-805b-7081aacdc9fa" providerId="ADAL" clId="{F5691F22-DAFA-42B3-90CC-4CD24261B82F}" dt="2022-03-15T06:55:00.282" v="2174" actId="20577"/>
          <ac:spMkLst>
            <pc:docMk/>
            <pc:sldMk cId="3232951634" sldId="275"/>
            <ac:spMk id="9" creationId="{ACDE61D8-A75A-F94B-B57A-46F276C03311}"/>
          </ac:spMkLst>
        </pc:spChg>
      </pc:sldChg>
      <pc:sldChg chg="modSp add">
        <pc:chgData name="Välimäki Juhani" userId="0494df6c-5b8e-4ae2-805b-7081aacdc9fa" providerId="ADAL" clId="{F5691F22-DAFA-42B3-90CC-4CD24261B82F}" dt="2022-03-15T06:59:10.263" v="2877" actId="403"/>
        <pc:sldMkLst>
          <pc:docMk/>
          <pc:sldMk cId="2132183270" sldId="276"/>
        </pc:sldMkLst>
        <pc:spChg chg="mod">
          <ac:chgData name="Välimäki Juhani" userId="0494df6c-5b8e-4ae2-805b-7081aacdc9fa" providerId="ADAL" clId="{F5691F22-DAFA-42B3-90CC-4CD24261B82F}" dt="2022-03-15T06:55:50.205" v="2305" actId="20577"/>
          <ac:spMkLst>
            <pc:docMk/>
            <pc:sldMk cId="2132183270" sldId="276"/>
            <ac:spMk id="8" creationId="{03801FB7-8FBC-844F-8D63-9A597A066215}"/>
          </ac:spMkLst>
        </pc:spChg>
        <pc:spChg chg="mod">
          <ac:chgData name="Välimäki Juhani" userId="0494df6c-5b8e-4ae2-805b-7081aacdc9fa" providerId="ADAL" clId="{F5691F22-DAFA-42B3-90CC-4CD24261B82F}" dt="2022-03-15T06:59:10.263" v="2877" actId="403"/>
          <ac:spMkLst>
            <pc:docMk/>
            <pc:sldMk cId="2132183270" sldId="276"/>
            <ac:spMk id="9" creationId="{C711FFF1-5700-384F-B322-71416B4D664F}"/>
          </ac:spMkLst>
        </pc:spChg>
      </pc:sldChg>
      <pc:sldChg chg="modSp add">
        <pc:chgData name="Välimäki Juhani" userId="0494df6c-5b8e-4ae2-805b-7081aacdc9fa" providerId="ADAL" clId="{F5691F22-DAFA-42B3-90CC-4CD24261B82F}" dt="2022-03-15T09:10:33.305" v="2913" actId="2710"/>
        <pc:sldMkLst>
          <pc:docMk/>
          <pc:sldMk cId="3999093764" sldId="277"/>
        </pc:sldMkLst>
        <pc:spChg chg="mod">
          <ac:chgData name="Välimäki Juhani" userId="0494df6c-5b8e-4ae2-805b-7081aacdc9fa" providerId="ADAL" clId="{F5691F22-DAFA-42B3-90CC-4CD24261B82F}" dt="2022-03-15T09:10:33.305" v="2913" actId="2710"/>
          <ac:spMkLst>
            <pc:docMk/>
            <pc:sldMk cId="3999093764" sldId="277"/>
            <ac:spMk id="9" creationId="{ACDE61D8-A75A-F94B-B57A-46F276C03311}"/>
          </ac:spMkLst>
        </pc:spChg>
      </pc:sldChg>
      <pc:sldChg chg="modSp add">
        <pc:chgData name="Välimäki Juhani" userId="0494df6c-5b8e-4ae2-805b-7081aacdc9fa" providerId="ADAL" clId="{F5691F22-DAFA-42B3-90CC-4CD24261B82F}" dt="2022-03-15T09:11:10.189" v="2927" actId="2710"/>
        <pc:sldMkLst>
          <pc:docMk/>
          <pc:sldMk cId="1898215141" sldId="278"/>
        </pc:sldMkLst>
        <pc:spChg chg="mod">
          <ac:chgData name="Välimäki Juhani" userId="0494df6c-5b8e-4ae2-805b-7081aacdc9fa" providerId="ADAL" clId="{F5691F22-DAFA-42B3-90CC-4CD24261B82F}" dt="2022-03-15T09:11:10.189" v="2927" actId="2710"/>
          <ac:spMkLst>
            <pc:docMk/>
            <pc:sldMk cId="1898215141" sldId="278"/>
            <ac:spMk id="9" creationId="{ACDE61D8-A75A-F94B-B57A-46F276C03311}"/>
          </ac:spMkLst>
        </pc:spChg>
      </pc:sldChg>
      <pc:sldChg chg="modSp add">
        <pc:chgData name="Välimäki Juhani" userId="0494df6c-5b8e-4ae2-805b-7081aacdc9fa" providerId="ADAL" clId="{F5691F22-DAFA-42B3-90CC-4CD24261B82F}" dt="2022-03-15T09:11:48.029" v="2944" actId="2710"/>
        <pc:sldMkLst>
          <pc:docMk/>
          <pc:sldMk cId="909525154" sldId="279"/>
        </pc:sldMkLst>
        <pc:spChg chg="mod">
          <ac:chgData name="Välimäki Juhani" userId="0494df6c-5b8e-4ae2-805b-7081aacdc9fa" providerId="ADAL" clId="{F5691F22-DAFA-42B3-90CC-4CD24261B82F}" dt="2022-03-15T09:11:48.029" v="2944" actId="2710"/>
          <ac:spMkLst>
            <pc:docMk/>
            <pc:sldMk cId="909525154" sldId="279"/>
            <ac:spMk id="9" creationId="{ACDE61D8-A75A-F94B-B57A-46F276C03311}"/>
          </ac:spMkLst>
        </pc:spChg>
      </pc:sldChg>
    </pc:docChg>
  </pc:docChgLst>
  <pc:docChgLst>
    <pc:chgData name="Välimäki Juhani" userId="0494df6c-5b8e-4ae2-805b-7081aacdc9fa" providerId="ADAL" clId="{15C9115A-A35D-46F0-BFFC-436E0A530804}"/>
    <pc:docChg chg="custSel addSld modSld sldOrd">
      <pc:chgData name="Välimäki Juhani" userId="0494df6c-5b8e-4ae2-805b-7081aacdc9fa" providerId="ADAL" clId="{15C9115A-A35D-46F0-BFFC-436E0A530804}" dt="2022-03-14T06:57:15.146" v="2533" actId="20577"/>
      <pc:docMkLst>
        <pc:docMk/>
      </pc:docMkLst>
      <pc:sldChg chg="modSp">
        <pc:chgData name="Välimäki Juhani" userId="0494df6c-5b8e-4ae2-805b-7081aacdc9fa" providerId="ADAL" clId="{15C9115A-A35D-46F0-BFFC-436E0A530804}" dt="2022-03-14T06:55:52.708" v="2503" actId="113"/>
        <pc:sldMkLst>
          <pc:docMk/>
          <pc:sldMk cId="1587126786" sldId="257"/>
        </pc:sldMkLst>
        <pc:spChg chg="mod">
          <ac:chgData name="Välimäki Juhani" userId="0494df6c-5b8e-4ae2-805b-7081aacdc9fa" providerId="ADAL" clId="{15C9115A-A35D-46F0-BFFC-436E0A530804}" dt="2022-03-14T06:55:52.708" v="2503" actId="113"/>
          <ac:spMkLst>
            <pc:docMk/>
            <pc:sldMk cId="1587126786" sldId="257"/>
            <ac:spMk id="9" creationId="{ACDE61D8-A75A-F94B-B57A-46F276C03311}"/>
          </ac:spMkLst>
        </pc:spChg>
      </pc:sldChg>
      <pc:sldChg chg="modSp">
        <pc:chgData name="Välimäki Juhani" userId="0494df6c-5b8e-4ae2-805b-7081aacdc9fa" providerId="ADAL" clId="{15C9115A-A35D-46F0-BFFC-436E0A530804}" dt="2022-03-14T06:54:08.330" v="2488" actId="20577"/>
        <pc:sldMkLst>
          <pc:docMk/>
          <pc:sldMk cId="2628821793" sldId="268"/>
        </pc:sldMkLst>
        <pc:spChg chg="mod">
          <ac:chgData name="Välimäki Juhani" userId="0494df6c-5b8e-4ae2-805b-7081aacdc9fa" providerId="ADAL" clId="{15C9115A-A35D-46F0-BFFC-436E0A530804}" dt="2022-03-14T06:54:08.330" v="2488" actId="20577"/>
          <ac:spMkLst>
            <pc:docMk/>
            <pc:sldMk cId="2628821793" sldId="268"/>
            <ac:spMk id="9" creationId="{ACDE61D8-A75A-F94B-B57A-46F276C03311}"/>
          </ac:spMkLst>
        </pc:spChg>
      </pc:sldChg>
      <pc:sldChg chg="modSp">
        <pc:chgData name="Välimäki Juhani" userId="0494df6c-5b8e-4ae2-805b-7081aacdc9fa" providerId="ADAL" clId="{15C9115A-A35D-46F0-BFFC-436E0A530804}" dt="2022-03-14T06:57:15.146" v="2533" actId="20577"/>
        <pc:sldMkLst>
          <pc:docMk/>
          <pc:sldMk cId="4146780926" sldId="269"/>
        </pc:sldMkLst>
        <pc:spChg chg="mod">
          <ac:chgData name="Välimäki Juhani" userId="0494df6c-5b8e-4ae2-805b-7081aacdc9fa" providerId="ADAL" clId="{15C9115A-A35D-46F0-BFFC-436E0A530804}" dt="2022-03-14T06:57:15.146" v="2533" actId="20577"/>
          <ac:spMkLst>
            <pc:docMk/>
            <pc:sldMk cId="4146780926" sldId="269"/>
            <ac:spMk id="9" creationId="{ACDE61D8-A75A-F94B-B57A-46F276C03311}"/>
          </ac:spMkLst>
        </pc:spChg>
      </pc:sldChg>
      <pc:sldChg chg="modSp">
        <pc:chgData name="Välimäki Juhani" userId="0494df6c-5b8e-4ae2-805b-7081aacdc9fa" providerId="ADAL" clId="{15C9115A-A35D-46F0-BFFC-436E0A530804}" dt="2022-03-14T06:51:44.767" v="2096" actId="20577"/>
        <pc:sldMkLst>
          <pc:docMk/>
          <pc:sldMk cId="2595244386" sldId="270"/>
        </pc:sldMkLst>
        <pc:spChg chg="mod">
          <ac:chgData name="Välimäki Juhani" userId="0494df6c-5b8e-4ae2-805b-7081aacdc9fa" providerId="ADAL" clId="{15C9115A-A35D-46F0-BFFC-436E0A530804}" dt="2022-03-13T22:30:53.495" v="1337" actId="20577"/>
          <ac:spMkLst>
            <pc:docMk/>
            <pc:sldMk cId="2595244386" sldId="270"/>
            <ac:spMk id="8" creationId="{197044C3-CD23-D844-B780-26FABA91AD0F}"/>
          </ac:spMkLst>
        </pc:spChg>
        <pc:spChg chg="mod">
          <ac:chgData name="Välimäki Juhani" userId="0494df6c-5b8e-4ae2-805b-7081aacdc9fa" providerId="ADAL" clId="{15C9115A-A35D-46F0-BFFC-436E0A530804}" dt="2022-03-14T06:51:44.767" v="2096" actId="20577"/>
          <ac:spMkLst>
            <pc:docMk/>
            <pc:sldMk cId="2595244386" sldId="270"/>
            <ac:spMk id="9" creationId="{ACDE61D8-A75A-F94B-B57A-46F276C03311}"/>
          </ac:spMkLst>
        </pc:spChg>
      </pc:sldChg>
      <pc:sldChg chg="modSp add">
        <pc:chgData name="Välimäki Juhani" userId="0494df6c-5b8e-4ae2-805b-7081aacdc9fa" providerId="ADAL" clId="{15C9115A-A35D-46F0-BFFC-436E0A530804}" dt="2022-03-13T22:23:37.505" v="1267" actId="27636"/>
        <pc:sldMkLst>
          <pc:docMk/>
          <pc:sldMk cId="3968297166" sldId="272"/>
        </pc:sldMkLst>
        <pc:spChg chg="mod">
          <ac:chgData name="Välimäki Juhani" userId="0494df6c-5b8e-4ae2-805b-7081aacdc9fa" providerId="ADAL" clId="{15C9115A-A35D-46F0-BFFC-436E0A530804}" dt="2022-03-13T22:20:47.525" v="1123" actId="20577"/>
          <ac:spMkLst>
            <pc:docMk/>
            <pc:sldMk cId="3968297166" sldId="272"/>
            <ac:spMk id="8" creationId="{03801FB7-8FBC-844F-8D63-9A597A066215}"/>
          </ac:spMkLst>
        </pc:spChg>
        <pc:spChg chg="mod">
          <ac:chgData name="Välimäki Juhani" userId="0494df6c-5b8e-4ae2-805b-7081aacdc9fa" providerId="ADAL" clId="{15C9115A-A35D-46F0-BFFC-436E0A530804}" dt="2022-03-13T22:23:37.505" v="1267" actId="27636"/>
          <ac:spMkLst>
            <pc:docMk/>
            <pc:sldMk cId="3968297166" sldId="272"/>
            <ac:spMk id="9" creationId="{C711FFF1-5700-384F-B322-71416B4D664F}"/>
          </ac:spMkLst>
        </pc:spChg>
      </pc:sldChg>
      <pc:sldChg chg="add">
        <pc:chgData name="Välimäki Juhani" userId="0494df6c-5b8e-4ae2-805b-7081aacdc9fa" providerId="ADAL" clId="{15C9115A-A35D-46F0-BFFC-436E0A530804}" dt="2022-03-13T22:29:58.342" v="1268"/>
        <pc:sldMkLst>
          <pc:docMk/>
          <pc:sldMk cId="4229542219" sldId="273"/>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206444183848973E-2"/>
          <c:y val="2.5224786213845555E-2"/>
          <c:w val="0.9168433983226576"/>
          <c:h val="0.80633515420983271"/>
        </c:manualLayout>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BF5-084B-9211-911E43467DCD}"/>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BF5-084B-9211-911E43467DC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BF5-084B-9211-911E43467DCD}"/>
            </c:ext>
          </c:extLst>
        </c:ser>
        <c:dLbls>
          <c:showLegendKey val="0"/>
          <c:showVal val="0"/>
          <c:showCatName val="0"/>
          <c:showSerName val="0"/>
          <c:showPercent val="0"/>
          <c:showBubbleSize val="0"/>
        </c:dLbls>
        <c:gapWidth val="219"/>
        <c:overlap val="-27"/>
        <c:axId val="1933874399"/>
        <c:axId val="1932068463"/>
      </c:barChart>
      <c:catAx>
        <c:axId val="1933874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j-lt"/>
                <a:ea typeface="Tahoma" panose="020B0604030504040204" pitchFamily="34" charset="0"/>
                <a:cs typeface="Tahoma" panose="020B0604030504040204" pitchFamily="34" charset="0"/>
              </a:defRPr>
            </a:pPr>
            <a:endParaRPr lang="fi-FI"/>
          </a:p>
        </c:txPr>
        <c:crossAx val="1932068463"/>
        <c:crosses val="autoZero"/>
        <c:auto val="1"/>
        <c:lblAlgn val="ctr"/>
        <c:lblOffset val="100"/>
        <c:noMultiLvlLbl val="0"/>
      </c:catAx>
      <c:valAx>
        <c:axId val="1932068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lumMod val="65000"/>
                  </a:schemeClr>
                </a:solidFill>
                <a:latin typeface="+mn-lt"/>
                <a:ea typeface="Tahoma" panose="020B0604030504040204" pitchFamily="34" charset="0"/>
                <a:cs typeface="Tahoma" panose="020B0604030504040204" pitchFamily="34" charset="0"/>
              </a:defRPr>
            </a:pPr>
            <a:endParaRPr lang="fi-FI"/>
          </a:p>
        </c:txPr>
        <c:crossAx val="1933874399"/>
        <c:crosses val="autoZero"/>
        <c:crossBetween val="between"/>
      </c:valAx>
      <c:spPr>
        <a:noFill/>
        <a:ln>
          <a:noFill/>
        </a:ln>
        <a:effectLst/>
      </c:spPr>
    </c:plotArea>
    <c:legend>
      <c:legendPos val="b"/>
      <c:layout>
        <c:manualLayout>
          <c:xMode val="edge"/>
          <c:yMode val="edge"/>
          <c:x val="0.26672210873543228"/>
          <c:y val="0.92910021714117252"/>
          <c:w val="0.46655578252913543"/>
          <c:h val="7.089978285882743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Tahoma" panose="020B0604030504040204" pitchFamily="34" charset="0"/>
              <a:cs typeface="Tahoma" panose="020B0604030504040204" pitchFamily="34" charset="0"/>
            </a:defRPr>
          </a:pPr>
          <a:endParaRPr lang="fi-FI"/>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i-FI"/>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5C365-1C26-6946-87AF-75D6A7DF4277}" type="datetimeFigureOut">
              <a:rPr lang="en-GB" smtClean="0"/>
              <a:t>14/01/2023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FFFB7-F2A5-7347-AEB2-258A388E9376}" type="slidenum">
              <a:rPr lang="en-GB" smtClean="0"/>
              <a:t>‹#›</a:t>
            </a:fld>
            <a:endParaRPr lang="en-GB"/>
          </a:p>
        </p:txBody>
      </p:sp>
    </p:spTree>
    <p:extLst>
      <p:ext uri="{BB962C8B-B14F-4D97-AF65-F5344CB8AC3E}">
        <p14:creationId xmlns:p14="http://schemas.microsoft.com/office/powerpoint/2010/main" val="3065422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haagahelia.sharepoint.com/sites/HHkuvapankki/Shared%20Documents/Forms/AllItems.aspx?viewid=7deba41b-50a9-4c75-a5e7-25735f49b7cc"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B628-BFED-FA4D-A06C-0525A9813ED6}"/>
              </a:ext>
            </a:extLst>
          </p:cNvPr>
          <p:cNvSpPr>
            <a:spLocks noGrp="1"/>
          </p:cNvSpPr>
          <p:nvPr>
            <p:ph type="ctrTitle"/>
          </p:nvPr>
        </p:nvSpPr>
        <p:spPr>
          <a:xfrm>
            <a:off x="550863" y="1773238"/>
            <a:ext cx="11125200" cy="1808941"/>
          </a:xfrm>
        </p:spPr>
        <p:txBody>
          <a:bodyPr bIns="0" anchor="b" anchorCtr="0">
            <a:normAutofit/>
          </a:bodyPr>
          <a:lstStyle>
            <a:lvl1pPr algn="l">
              <a:lnSpc>
                <a:spcPts val="5500"/>
              </a:lnSpc>
              <a:defRPr sz="5500">
                <a:solidFill>
                  <a:schemeClr val="bg1"/>
                </a:solidFill>
              </a:defRPr>
            </a:lvl1pPr>
          </a:lstStyle>
          <a:p>
            <a:r>
              <a:rPr lang="en-US"/>
              <a:t>Click to edit Master title style</a:t>
            </a:r>
            <a:endParaRPr lang="en-GB" dirty="0"/>
          </a:p>
        </p:txBody>
      </p:sp>
      <p:sp>
        <p:nvSpPr>
          <p:cNvPr id="7" name="Rectangle 6">
            <a:extLst>
              <a:ext uri="{FF2B5EF4-FFF2-40B4-BE49-F238E27FC236}">
                <a16:creationId xmlns:a16="http://schemas.microsoft.com/office/drawing/2014/main" id="{75B839A5-1182-6945-B986-217B82B3AC8A}"/>
              </a:ext>
            </a:extLst>
          </p:cNvPr>
          <p:cNvSpPr/>
          <p:nvPr userDrawn="1"/>
        </p:nvSpPr>
        <p:spPr>
          <a:xfrm>
            <a:off x="0" y="-204438"/>
            <a:ext cx="12192000" cy="70624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1" name="Text Placeholder 2">
            <a:extLst>
              <a:ext uri="{FF2B5EF4-FFF2-40B4-BE49-F238E27FC236}">
                <a16:creationId xmlns:a16="http://schemas.microsoft.com/office/drawing/2014/main" id="{286A543E-9917-B841-9AEB-86C49D0B0D5F}"/>
              </a:ext>
            </a:extLst>
          </p:cNvPr>
          <p:cNvSpPr>
            <a:spLocks noGrp="1"/>
          </p:cNvSpPr>
          <p:nvPr>
            <p:ph type="body" idx="1"/>
          </p:nvPr>
        </p:nvSpPr>
        <p:spPr>
          <a:xfrm>
            <a:off x="550863" y="3955258"/>
            <a:ext cx="11125200" cy="581375"/>
          </a:xfrm>
        </p:spPr>
        <p:txBody>
          <a:bodyPr bIns="0" numCol="1" anchor="t" anchorCtr="0">
            <a:normAutofit/>
          </a:bodyPr>
          <a:lstStyle>
            <a:lvl1pPr marL="0" indent="0">
              <a:lnSpc>
                <a:spcPts val="2100"/>
              </a:lnSpc>
              <a:spcBef>
                <a:spcPts val="0"/>
              </a:spcBef>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Date Placeholder 3">
            <a:extLst>
              <a:ext uri="{FF2B5EF4-FFF2-40B4-BE49-F238E27FC236}">
                <a16:creationId xmlns:a16="http://schemas.microsoft.com/office/drawing/2014/main" id="{F27BE7B5-78F9-E34B-B1C6-AAE429BE6522}"/>
              </a:ext>
            </a:extLst>
          </p:cNvPr>
          <p:cNvSpPr>
            <a:spLocks noGrp="1"/>
          </p:cNvSpPr>
          <p:nvPr>
            <p:ph type="dt" sz="half" idx="10"/>
          </p:nvPr>
        </p:nvSpPr>
        <p:spPr>
          <a:xfrm>
            <a:off x="550863" y="4551998"/>
            <a:ext cx="3030536" cy="365125"/>
          </a:xfrm>
        </p:spPr>
        <p:txBody>
          <a:bodyPr/>
          <a:lstStyle>
            <a:lvl1pPr>
              <a:defRPr sz="1600">
                <a:solidFill>
                  <a:schemeClr val="bg1"/>
                </a:solidFill>
              </a:defRPr>
            </a:lvl1pPr>
          </a:lstStyle>
          <a:p>
            <a:fld id="{35B864B8-8D08-7B43-B4FB-B2FB41A5D9E3}" type="datetime1">
              <a:rPr lang="fi-FI" smtClean="0"/>
              <a:t>14.1.2023</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1C7B06C5-3A2A-724C-8BFB-C168F115C60B}"/>
              </a:ext>
            </a:extLst>
          </p:cNvPr>
          <p:cNvPicPr>
            <a:picLocks noChangeAspect="1"/>
          </p:cNvPicPr>
          <p:nvPr userDrawn="1"/>
        </p:nvPicPr>
        <p:blipFill>
          <a:blip r:embed="rId2"/>
          <a:stretch>
            <a:fillRect/>
          </a:stretch>
        </p:blipFill>
        <p:spPr>
          <a:xfrm>
            <a:off x="7236397" y="4852367"/>
            <a:ext cx="4439666" cy="1417955"/>
          </a:xfrm>
          <a:prstGeom prst="rect">
            <a:avLst/>
          </a:prstGeom>
        </p:spPr>
      </p:pic>
      <p:sp>
        <p:nvSpPr>
          <p:cNvPr id="5" name="Footer Placeholder 4">
            <a:extLst>
              <a:ext uri="{FF2B5EF4-FFF2-40B4-BE49-F238E27FC236}">
                <a16:creationId xmlns:a16="http://schemas.microsoft.com/office/drawing/2014/main" id="{4A338E54-5268-3B4D-A8E4-50D192545D9D}"/>
              </a:ext>
            </a:extLst>
          </p:cNvPr>
          <p:cNvSpPr>
            <a:spLocks noGrp="1"/>
          </p:cNvSpPr>
          <p:nvPr>
            <p:ph type="ftr" sz="quarter" idx="11"/>
          </p:nvPr>
        </p:nvSpPr>
        <p:spPr>
          <a:xfrm>
            <a:off x="550863" y="6288437"/>
            <a:ext cx="9223921" cy="365125"/>
          </a:xfrm>
        </p:spPr>
        <p:txBody>
          <a:bodyPr/>
          <a:lstStyle>
            <a:lvl1pPr algn="l">
              <a:defRPr/>
            </a:lvl1pPr>
          </a:lstStyle>
          <a:p>
            <a:pPr algn="l"/>
            <a:endParaRPr lang="en-GB" dirty="0"/>
          </a:p>
        </p:txBody>
      </p:sp>
      <p:sp>
        <p:nvSpPr>
          <p:cNvPr id="6" name="Slide Number Placeholder 5">
            <a:extLst>
              <a:ext uri="{FF2B5EF4-FFF2-40B4-BE49-F238E27FC236}">
                <a16:creationId xmlns:a16="http://schemas.microsoft.com/office/drawing/2014/main" id="{5101ACF3-B1AE-4247-A41A-4A599C230DC5}"/>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62202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End_Slide">
    <p:spTree>
      <p:nvGrpSpPr>
        <p:cNvPr id="1" name=""/>
        <p:cNvGrpSpPr/>
        <p:nvPr/>
      </p:nvGrpSpPr>
      <p:grpSpPr>
        <a:xfrm>
          <a:off x="0" y="0"/>
          <a:ext cx="0" cy="0"/>
          <a:chOff x="0" y="0"/>
          <a:chExt cx="0" cy="0"/>
        </a:xfrm>
      </p:grpSpPr>
      <p:pic>
        <p:nvPicPr>
          <p:cNvPr id="10" name="Picture 9" descr="A computer sitting on top of a table&#10;&#10;Description automatically generated">
            <a:extLst>
              <a:ext uri="{FF2B5EF4-FFF2-40B4-BE49-F238E27FC236}">
                <a16:creationId xmlns:a16="http://schemas.microsoft.com/office/drawing/2014/main" id="{8EEFCBFA-BDAD-D34C-9A8B-2F7C8A8AFA7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123709"/>
          </a:xfrm>
          <a:prstGeom prst="rect">
            <a:avLst/>
          </a:prstGeom>
        </p:spPr>
      </p:pic>
      <p:sp>
        <p:nvSpPr>
          <p:cNvPr id="11" name="Title 1">
            <a:extLst>
              <a:ext uri="{FF2B5EF4-FFF2-40B4-BE49-F238E27FC236}">
                <a16:creationId xmlns:a16="http://schemas.microsoft.com/office/drawing/2014/main" id="{5F470768-DFDA-C045-91C3-E4A4C8EF294D}"/>
              </a:ext>
            </a:extLst>
          </p:cNvPr>
          <p:cNvSpPr>
            <a:spLocks noGrp="1"/>
          </p:cNvSpPr>
          <p:nvPr>
            <p:ph type="title"/>
          </p:nvPr>
        </p:nvSpPr>
        <p:spPr>
          <a:xfrm>
            <a:off x="6096000" y="2796402"/>
            <a:ext cx="5616575" cy="1265196"/>
          </a:xfrm>
        </p:spPr>
        <p:txBody>
          <a:bodyPr anchor="ctr" anchorCtr="0">
            <a:normAutofit/>
          </a:bodyPr>
          <a:lstStyle>
            <a:lvl1pPr algn="l">
              <a:lnSpc>
                <a:spcPts val="4800"/>
              </a:lnSpc>
              <a:defRPr sz="4400" baseline="0">
                <a:solidFill>
                  <a:schemeClr val="accent1"/>
                </a:solidFill>
              </a:defRPr>
            </a:lvl1pPr>
          </a:lstStyle>
          <a:p>
            <a:r>
              <a:rPr lang="en-US"/>
              <a:t>Click to edit Master title style</a:t>
            </a:r>
            <a:endParaRPr lang="en-US" dirty="0"/>
          </a:p>
        </p:txBody>
      </p:sp>
      <p:sp>
        <p:nvSpPr>
          <p:cNvPr id="15" name="Text Placeholder 2">
            <a:extLst>
              <a:ext uri="{FF2B5EF4-FFF2-40B4-BE49-F238E27FC236}">
                <a16:creationId xmlns:a16="http://schemas.microsoft.com/office/drawing/2014/main" id="{CC707F25-B2A1-2843-BAC7-68171ECBADA3}"/>
              </a:ext>
            </a:extLst>
          </p:cNvPr>
          <p:cNvSpPr>
            <a:spLocks noGrp="1"/>
          </p:cNvSpPr>
          <p:nvPr>
            <p:ph type="body" idx="1"/>
          </p:nvPr>
        </p:nvSpPr>
        <p:spPr>
          <a:xfrm>
            <a:off x="6096000" y="4061598"/>
            <a:ext cx="5580062" cy="1672452"/>
          </a:xfrm>
        </p:spPr>
        <p:txBody>
          <a:bodyPr bIns="0" numCol="1" anchor="b" anchorCtr="0"/>
          <a:lstStyle>
            <a:lvl1pPr marL="0" indent="0">
              <a:lnSpc>
                <a:spcPts val="2100"/>
              </a:lnSpc>
              <a:spcBef>
                <a:spcPts val="0"/>
              </a:spcBef>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lnSpc>
                <a:spcPts val="2400"/>
              </a:lnSpc>
              <a:spcBef>
                <a:spcPts val="600"/>
              </a:spcBef>
            </a:pPr>
            <a:r>
              <a:rPr lang="en-US" sz="1800">
                <a:solidFill>
                  <a:schemeClr val="accent1"/>
                </a:solidFill>
              </a:rPr>
              <a:t>Edit Master text styles</a:t>
            </a:r>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D5AEA85A-FC56-D34C-9AA6-ECC3D2586F37}" type="datetime1">
              <a:rPr lang="fi-FI" smtClean="0"/>
              <a:t>14.1.2023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24915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2Colum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6BC6EEF-E660-7844-8930-418AFF95EA40}" type="datetime1">
              <a:rPr lang="fi-FI" smtClean="0"/>
              <a:t>14.1.2023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609227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2column_Subheadline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3" y="1773238"/>
            <a:ext cx="11125199" cy="576262"/>
          </a:xfrm>
        </p:spPr>
        <p:txBody>
          <a:bodyPr numCol="1" anchor="t" anchorCtr="0"/>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49500"/>
            <a:ext cx="11125198" cy="3563938"/>
          </a:xfrm>
        </p:spPr>
        <p:txBody>
          <a:bodyPr/>
          <a:lstStyle>
            <a:lvl1pPr marL="288000" indent="-288000">
              <a:buFont typeface="+mj-lt"/>
              <a:buAutoNum type="arabicPeriod"/>
              <a:defRPr/>
            </a:lvl1pPr>
            <a:lvl2pPr marL="720000">
              <a:defRPr/>
            </a:lvl2pPr>
            <a:lvl3pPr marL="1080000">
              <a:defRPr/>
            </a:lvl3pPr>
            <a:lvl4pPr marL="1440000">
              <a:defRPr/>
            </a:lvl4pPr>
            <a:lvl5pPr marL="180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4E10C7EC-C1C1-9849-A573-7692478FCD52}" type="datetime1">
              <a:rPr lang="fi-FI" smtClean="0"/>
              <a:t>14.1.2023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3051484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06_Compariso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9"/>
            <a:ext cx="5365750"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6" y="1773239"/>
            <a:ext cx="5389417"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14.1.2023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4761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802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14.1.2023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557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_1Column_Subheadline_Box">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B26B0A7-DD87-684D-A3EE-AEFC507F70AC}"/>
              </a:ext>
            </a:extLst>
          </p:cNvPr>
          <p:cNvSpPr>
            <a:spLocks noGrp="1"/>
          </p:cNvSpPr>
          <p:nvPr>
            <p:ph type="title"/>
          </p:nvPr>
        </p:nvSpPr>
        <p:spPr>
          <a:xfrm>
            <a:off x="550863" y="549275"/>
            <a:ext cx="11125200" cy="1218850"/>
          </a:xfrm>
        </p:spPr>
        <p:txBody>
          <a:bodyPr/>
          <a:lstStyle/>
          <a:p>
            <a:r>
              <a:rPr lang="en-US"/>
              <a:t>Click to edit Master title style</a:t>
            </a:r>
            <a:endParaRPr lang="en-GB" dirty="0"/>
          </a:p>
        </p:txBody>
      </p:sp>
      <p:sp>
        <p:nvSpPr>
          <p:cNvPr id="11" name="Text Placeholder 2">
            <a:extLst>
              <a:ext uri="{FF2B5EF4-FFF2-40B4-BE49-F238E27FC236}">
                <a16:creationId xmlns:a16="http://schemas.microsoft.com/office/drawing/2014/main" id="{295B0400-B942-424D-A30A-B748E6B48361}"/>
              </a:ext>
            </a:extLst>
          </p:cNvPr>
          <p:cNvSpPr>
            <a:spLocks noGrp="1"/>
          </p:cNvSpPr>
          <p:nvPr>
            <p:ph type="body" idx="1"/>
          </p:nvPr>
        </p:nvSpPr>
        <p:spPr>
          <a:xfrm>
            <a:off x="550863" y="1768125"/>
            <a:ext cx="11125199"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ECC87E21-AFBF-8743-88CC-D9BE2CF2BAF1}"/>
              </a:ext>
            </a:extLst>
          </p:cNvPr>
          <p:cNvSpPr>
            <a:spLocks noGrp="1"/>
          </p:cNvSpPr>
          <p:nvPr>
            <p:ph sz="half" idx="2"/>
          </p:nvPr>
        </p:nvSpPr>
        <p:spPr>
          <a:xfrm>
            <a:off x="550864" y="2353911"/>
            <a:ext cx="11125198"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14.1.2023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08960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5_Comparison_Subheadline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4" y="1768125"/>
            <a:ext cx="5365750"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53911"/>
            <a:ext cx="5365750"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2">
            <a:extLst>
              <a:ext uri="{FF2B5EF4-FFF2-40B4-BE49-F238E27FC236}">
                <a16:creationId xmlns:a16="http://schemas.microsoft.com/office/drawing/2014/main" id="{8077475C-7FF0-A24E-9A6A-5F7F5F34029E}"/>
              </a:ext>
            </a:extLst>
          </p:cNvPr>
          <p:cNvSpPr>
            <a:spLocks noGrp="1"/>
          </p:cNvSpPr>
          <p:nvPr>
            <p:ph type="body" idx="13"/>
          </p:nvPr>
        </p:nvSpPr>
        <p:spPr>
          <a:xfrm>
            <a:off x="6286645" y="1768125"/>
            <a:ext cx="5389417"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5" y="2353911"/>
            <a:ext cx="5389417"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14.1.2023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814640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4_1Column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 typeface="+mj-lt"/>
              <a:buAutoNum type="arabicPeriod"/>
              <a:defRPr/>
            </a:lvl1pPr>
            <a:lvl2pPr marL="864000">
              <a:defRPr/>
            </a:lvl2pPr>
            <a:lvl3pPr marL="1296000">
              <a:defRPr/>
            </a:lvl3pPr>
            <a:lvl4pPr marL="1728000">
              <a:defRPr/>
            </a:lvl4pPr>
            <a:lvl5pPr marL="216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14.1.2023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71439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7_Picture_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5583F09-A9DA-B342-BB3A-954CD8ACEA5C}"/>
              </a:ext>
            </a:extLst>
          </p:cNvPr>
          <p:cNvSpPr>
            <a:spLocks noGrp="1"/>
          </p:cNvSpPr>
          <p:nvPr>
            <p:ph type="pic" idx="1" hasCustomPrompt="1"/>
          </p:nvPr>
        </p:nvSpPr>
        <p:spPr>
          <a:xfrm>
            <a:off x="0" y="0"/>
            <a:ext cx="6096000" cy="6137275"/>
          </a:xfrm>
        </p:spPr>
        <p:txBody>
          <a:bodyPr/>
          <a:lstStyle>
            <a:lvl1pPr marL="0" marR="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a:pPr>
            <a:r>
              <a:rPr lang="fi-FI" dirty="0" err="1"/>
              <a:t>Click</a:t>
            </a:r>
            <a:r>
              <a:rPr lang="fi-FI" dirty="0"/>
              <a:t> on box to </a:t>
            </a:r>
            <a:r>
              <a:rPr lang="fi-FI" dirty="0" err="1"/>
              <a:t>insert</a:t>
            </a:r>
            <a:r>
              <a:rPr lang="fi-FI" dirty="0"/>
              <a:t> image</a:t>
            </a:r>
          </a:p>
        </p:txBody>
      </p:sp>
      <p:sp>
        <p:nvSpPr>
          <p:cNvPr id="2" name="Title 1">
            <a:extLst>
              <a:ext uri="{FF2B5EF4-FFF2-40B4-BE49-F238E27FC236}">
                <a16:creationId xmlns:a16="http://schemas.microsoft.com/office/drawing/2014/main" id="{2E709199-1A6D-6C4A-B892-0A943A6787FB}"/>
              </a:ext>
            </a:extLst>
          </p:cNvPr>
          <p:cNvSpPr>
            <a:spLocks noGrp="1"/>
          </p:cNvSpPr>
          <p:nvPr>
            <p:ph type="title"/>
          </p:nvPr>
        </p:nvSpPr>
        <p:spPr>
          <a:xfrm>
            <a:off x="6467475" y="549274"/>
            <a:ext cx="5208587" cy="1223963"/>
          </a:xfrm>
        </p:spPr>
        <p:txBody>
          <a:bodyPr bIns="0" anchor="t" anchorCtr="0"/>
          <a:lstStyle>
            <a:lvl1pPr>
              <a:defRPr sz="3600">
                <a:solidFill>
                  <a:schemeClr val="accent1"/>
                </a:solidFill>
              </a:defRPr>
            </a:lvl1pPr>
          </a:lstStyle>
          <a:p>
            <a:r>
              <a:rPr lang="en-US"/>
              <a:t>Click to edit Master title style</a:t>
            </a:r>
            <a:endParaRPr lang="en-GB" dirty="0"/>
          </a:p>
        </p:txBody>
      </p:sp>
      <p:sp>
        <p:nvSpPr>
          <p:cNvPr id="9" name="Text Placeholder 2">
            <a:extLst>
              <a:ext uri="{FF2B5EF4-FFF2-40B4-BE49-F238E27FC236}">
                <a16:creationId xmlns:a16="http://schemas.microsoft.com/office/drawing/2014/main" id="{2E8F10A0-07C7-2B4F-915C-60F6F98248B1}"/>
              </a:ext>
            </a:extLst>
          </p:cNvPr>
          <p:cNvSpPr>
            <a:spLocks noGrp="1"/>
          </p:cNvSpPr>
          <p:nvPr>
            <p:ph type="body" idx="13"/>
          </p:nvPr>
        </p:nvSpPr>
        <p:spPr>
          <a:xfrm>
            <a:off x="6467478" y="1773238"/>
            <a:ext cx="5208584" cy="576262"/>
          </a:xfrm>
        </p:spPr>
        <p:txBody>
          <a:bodyPr numCol="1" anchor="t" anchorCtr="0"/>
          <a:lstStyle>
            <a:lvl1pPr marL="0" indent="0">
              <a:lnSpc>
                <a:spcPts val="20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3">
            <a:extLst>
              <a:ext uri="{FF2B5EF4-FFF2-40B4-BE49-F238E27FC236}">
                <a16:creationId xmlns:a16="http://schemas.microsoft.com/office/drawing/2014/main" id="{A05DC70D-4978-4940-8F72-1AF40D1911CC}"/>
              </a:ext>
            </a:extLst>
          </p:cNvPr>
          <p:cNvSpPr>
            <a:spLocks noGrp="1"/>
          </p:cNvSpPr>
          <p:nvPr>
            <p:ph sz="half" idx="2"/>
          </p:nvPr>
        </p:nvSpPr>
        <p:spPr>
          <a:xfrm>
            <a:off x="6467476" y="2349500"/>
            <a:ext cx="5208585" cy="3563938"/>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a:extLst>
              <a:ext uri="{FF2B5EF4-FFF2-40B4-BE49-F238E27FC236}">
                <a16:creationId xmlns:a16="http://schemas.microsoft.com/office/drawing/2014/main" id="{E9F77172-FD0A-3C43-872F-022BE895843B}"/>
              </a:ext>
            </a:extLst>
          </p:cNvPr>
          <p:cNvSpPr>
            <a:spLocks noGrp="1"/>
          </p:cNvSpPr>
          <p:nvPr>
            <p:ph type="dt" sz="half" idx="10"/>
          </p:nvPr>
        </p:nvSpPr>
        <p:spPr/>
        <p:txBody>
          <a:bodyPr/>
          <a:lstStyle/>
          <a:p>
            <a:fld id="{B62E192A-D52B-F541-B2AA-4AEB9388F1F7}" type="datetime1">
              <a:rPr lang="fi-FI" smtClean="0"/>
              <a:t>14.1.2023</a:t>
            </a:fld>
            <a:endParaRPr lang="en-GB" dirty="0"/>
          </a:p>
        </p:txBody>
      </p:sp>
      <p:sp>
        <p:nvSpPr>
          <p:cNvPr id="6" name="Footer Placeholder 5">
            <a:extLst>
              <a:ext uri="{FF2B5EF4-FFF2-40B4-BE49-F238E27FC236}">
                <a16:creationId xmlns:a16="http://schemas.microsoft.com/office/drawing/2014/main" id="{4DB4603D-E2FA-3D4D-B491-5FD2BBA89553}"/>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1AF301F-07A5-F14E-8820-FA17F7B4103C}"/>
              </a:ext>
            </a:extLst>
          </p:cNvPr>
          <p:cNvSpPr>
            <a:spLocks noGrp="1"/>
          </p:cNvSpPr>
          <p:nvPr>
            <p:ph type="sldNum" sz="quarter" idx="12"/>
          </p:nvPr>
        </p:nvSpPr>
        <p:spPr/>
        <p:txBody>
          <a:bodyPr/>
          <a:lstStyle/>
          <a:p>
            <a:fld id="{76BAB7ED-EDE9-4D4B-9A2D-30E18C47C16E}" type="slidenum">
              <a:rPr lang="en-GB" smtClean="0"/>
              <a:t>‹#›</a:t>
            </a:fld>
            <a:endParaRPr lang="en-GB" dirty="0"/>
          </a:p>
        </p:txBody>
      </p:sp>
      <p:sp>
        <p:nvSpPr>
          <p:cNvPr id="8" name="Rectangle 7">
            <a:extLst>
              <a:ext uri="{FF2B5EF4-FFF2-40B4-BE49-F238E27FC236}">
                <a16:creationId xmlns:a16="http://schemas.microsoft.com/office/drawing/2014/main" id="{16E4503D-832D-474C-8435-EBAEDCFABD84}"/>
              </a:ext>
            </a:extLst>
          </p:cNvPr>
          <p:cNvSpPr/>
          <p:nvPr userDrawn="1"/>
        </p:nvSpPr>
        <p:spPr>
          <a:xfrm>
            <a:off x="461394" y="1588571"/>
            <a:ext cx="5173211" cy="369332"/>
          </a:xfrm>
          <a:prstGeom prst="rect">
            <a:avLst/>
          </a:prstGeom>
        </p:spPr>
        <p:txBody>
          <a:bodyPr wrap="none">
            <a:spAutoFit/>
          </a:bodyPr>
          <a:lstStyle/>
          <a:p>
            <a:r>
              <a:rPr lang="fi-FI" dirty="0">
                <a:solidFill>
                  <a:schemeClr val="tx1"/>
                </a:solidFill>
              </a:rPr>
              <a:t>Haaga-Helian brändikuvat löytyvät </a:t>
            </a:r>
            <a:r>
              <a:rPr lang="fi-FI" dirty="0">
                <a:solidFill>
                  <a:schemeClr val="tx1"/>
                </a:solidFill>
                <a:hlinkClick r:id="rId2"/>
              </a:rPr>
              <a:t>kuvapankista</a:t>
            </a:r>
            <a:r>
              <a:rPr lang="fi-FI" dirty="0">
                <a:solidFill>
                  <a:schemeClr val="tx1"/>
                </a:solidFill>
              </a:rPr>
              <a:t>:</a:t>
            </a:r>
            <a:endParaRPr lang="fi-FI" dirty="0"/>
          </a:p>
        </p:txBody>
      </p:sp>
    </p:spTree>
    <p:extLst>
      <p:ext uri="{BB962C8B-B14F-4D97-AF65-F5344CB8AC3E}">
        <p14:creationId xmlns:p14="http://schemas.microsoft.com/office/powerpoint/2010/main" val="425744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8_Graphics_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5365749"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hart Placeholder 5" title="Decorative">
            <a:extLst>
              <a:ext uri="{FF2B5EF4-FFF2-40B4-BE49-F238E27FC236}">
                <a16:creationId xmlns:a16="http://schemas.microsoft.com/office/drawing/2014/main" id="{DC5ECAD0-3CB0-AF46-B814-4947CD958BAF}"/>
              </a:ext>
            </a:extLst>
          </p:cNvPr>
          <p:cNvSpPr>
            <a:spLocks noGrp="1"/>
          </p:cNvSpPr>
          <p:nvPr>
            <p:ph type="chart" sz="quarter" idx="13"/>
          </p:nvPr>
        </p:nvSpPr>
        <p:spPr>
          <a:xfrm>
            <a:off x="6275388" y="1773238"/>
            <a:ext cx="5437187" cy="4140200"/>
          </a:xfrm>
        </p:spPr>
        <p:txBody>
          <a:bodyPr/>
          <a:lstStyle/>
          <a:p>
            <a:r>
              <a:rPr lang="en-US"/>
              <a:t>Click icon to add chart</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EA4FAA2-2B3E-264C-A42F-2D6D3EF33A3C}" type="datetime1">
              <a:rPr lang="fi-FI" smtClean="0"/>
              <a:t>14.1.2023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graphicFrame>
        <p:nvGraphicFramePr>
          <p:cNvPr id="10" name="Chart 9">
            <a:extLst>
              <a:ext uri="{FF2B5EF4-FFF2-40B4-BE49-F238E27FC236}">
                <a16:creationId xmlns:a16="http://schemas.microsoft.com/office/drawing/2014/main" id="{16665C96-B5B1-6C4A-B36E-E79733B1F694}"/>
              </a:ext>
            </a:extLst>
          </p:cNvPr>
          <p:cNvGraphicFramePr/>
          <p:nvPr userDrawn="1">
            <p:extLst>
              <p:ext uri="{D42A27DB-BD31-4B8C-83A1-F6EECF244321}">
                <p14:modId xmlns:p14="http://schemas.microsoft.com/office/powerpoint/2010/main" val="3301042386"/>
              </p:ext>
            </p:extLst>
          </p:nvPr>
        </p:nvGraphicFramePr>
        <p:xfrm>
          <a:off x="12761647" y="1989138"/>
          <a:ext cx="5437187" cy="37449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4500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9_Four_Column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1318"/>
          </a:xfrm>
        </p:spPr>
        <p:txBody>
          <a:bodyPr/>
          <a:lstStyle/>
          <a:p>
            <a:r>
              <a:rPr lang="en-US"/>
              <a:t>Click to edit Master title style</a:t>
            </a:r>
            <a:endParaRPr lang="en-GB" dirty="0"/>
          </a:p>
        </p:txBody>
      </p:sp>
      <p:sp>
        <p:nvSpPr>
          <p:cNvPr id="11" name="Text Placeholder 2" title="Decorative">
            <a:extLst>
              <a:ext uri="{FF2B5EF4-FFF2-40B4-BE49-F238E27FC236}">
                <a16:creationId xmlns:a16="http://schemas.microsoft.com/office/drawing/2014/main" id="{8E288490-9DAE-8C48-AC5A-D367464AA6DF}"/>
              </a:ext>
            </a:extLst>
          </p:cNvPr>
          <p:cNvSpPr>
            <a:spLocks noGrp="1"/>
          </p:cNvSpPr>
          <p:nvPr>
            <p:ph type="body" idx="1"/>
          </p:nvPr>
        </p:nvSpPr>
        <p:spPr>
          <a:xfrm>
            <a:off x="542925" y="1770593"/>
            <a:ext cx="2484437"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6283EB9E-6984-944A-AC44-550DEAEEE00B}"/>
              </a:ext>
            </a:extLst>
          </p:cNvPr>
          <p:cNvSpPr>
            <a:spLocks noGrp="1"/>
          </p:cNvSpPr>
          <p:nvPr>
            <p:ph sz="half" idx="2"/>
          </p:nvPr>
        </p:nvSpPr>
        <p:spPr>
          <a:xfrm>
            <a:off x="542925" y="2732423"/>
            <a:ext cx="2484438"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 title="Decorative">
            <a:extLst>
              <a:ext uri="{FF2B5EF4-FFF2-40B4-BE49-F238E27FC236}">
                <a16:creationId xmlns:a16="http://schemas.microsoft.com/office/drawing/2014/main" id="{26AE33B4-8BD9-EC42-A813-157460FAB09F}"/>
              </a:ext>
            </a:extLst>
          </p:cNvPr>
          <p:cNvSpPr>
            <a:spLocks noGrp="1"/>
          </p:cNvSpPr>
          <p:nvPr>
            <p:ph type="body" idx="16"/>
          </p:nvPr>
        </p:nvSpPr>
        <p:spPr>
          <a:xfrm>
            <a:off x="3392944" y="1770593"/>
            <a:ext cx="2515731"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Content Placeholder 3">
            <a:extLst>
              <a:ext uri="{FF2B5EF4-FFF2-40B4-BE49-F238E27FC236}">
                <a16:creationId xmlns:a16="http://schemas.microsoft.com/office/drawing/2014/main" id="{7EA4EBD6-E495-C946-9015-EFD0792F61A8}"/>
              </a:ext>
            </a:extLst>
          </p:cNvPr>
          <p:cNvSpPr>
            <a:spLocks noGrp="1"/>
          </p:cNvSpPr>
          <p:nvPr>
            <p:ph sz="half" idx="19"/>
          </p:nvPr>
        </p:nvSpPr>
        <p:spPr>
          <a:xfrm>
            <a:off x="3404877" y="2732423"/>
            <a:ext cx="2515731"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title="Decorative">
            <a:extLst>
              <a:ext uri="{FF2B5EF4-FFF2-40B4-BE49-F238E27FC236}">
                <a16:creationId xmlns:a16="http://schemas.microsoft.com/office/drawing/2014/main" id="{68BE045E-8E28-0D45-9823-F5C43CEB1D3C}"/>
              </a:ext>
            </a:extLst>
          </p:cNvPr>
          <p:cNvSpPr>
            <a:spLocks noGrp="1"/>
          </p:cNvSpPr>
          <p:nvPr>
            <p:ph type="body" idx="17"/>
          </p:nvPr>
        </p:nvSpPr>
        <p:spPr>
          <a:xfrm>
            <a:off x="6283538" y="1770593"/>
            <a:ext cx="2504862"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Content Placeholder 3">
            <a:extLst>
              <a:ext uri="{FF2B5EF4-FFF2-40B4-BE49-F238E27FC236}">
                <a16:creationId xmlns:a16="http://schemas.microsoft.com/office/drawing/2014/main" id="{F32E1E8B-12C0-1F44-9884-A0BE1104DEF0}"/>
              </a:ext>
            </a:extLst>
          </p:cNvPr>
          <p:cNvSpPr>
            <a:spLocks noGrp="1"/>
          </p:cNvSpPr>
          <p:nvPr>
            <p:ph sz="half" idx="20"/>
          </p:nvPr>
        </p:nvSpPr>
        <p:spPr>
          <a:xfrm>
            <a:off x="6271394" y="2732423"/>
            <a:ext cx="2511167"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title="Decorative">
            <a:extLst>
              <a:ext uri="{FF2B5EF4-FFF2-40B4-BE49-F238E27FC236}">
                <a16:creationId xmlns:a16="http://schemas.microsoft.com/office/drawing/2014/main" id="{4303AA4A-2AA0-654E-ACED-3CB2C390E194}"/>
              </a:ext>
            </a:extLst>
          </p:cNvPr>
          <p:cNvSpPr>
            <a:spLocks noGrp="1"/>
          </p:cNvSpPr>
          <p:nvPr>
            <p:ph type="body" idx="18"/>
          </p:nvPr>
        </p:nvSpPr>
        <p:spPr>
          <a:xfrm>
            <a:off x="9148762" y="1770593"/>
            <a:ext cx="2519363"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Content Placeholder 3">
            <a:extLst>
              <a:ext uri="{FF2B5EF4-FFF2-40B4-BE49-F238E27FC236}">
                <a16:creationId xmlns:a16="http://schemas.microsoft.com/office/drawing/2014/main" id="{2B87788B-03D7-A041-A8E3-69FB4BF50960}"/>
              </a:ext>
            </a:extLst>
          </p:cNvPr>
          <p:cNvSpPr>
            <a:spLocks noGrp="1"/>
          </p:cNvSpPr>
          <p:nvPr>
            <p:ph sz="half" idx="21"/>
          </p:nvPr>
        </p:nvSpPr>
        <p:spPr>
          <a:xfrm>
            <a:off x="9156699" y="2732423"/>
            <a:ext cx="2519363"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B3114A65-8017-1743-A85A-B2A4BB835AE9}" type="datetime1">
              <a:rPr lang="fi-FI" smtClean="0"/>
              <a:t>14.1.2023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10572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Tx/>
              <a:buNone/>
              <a:defRPr/>
            </a:lvl1pPr>
            <a:lvl2pPr marL="864000">
              <a:defRPr/>
            </a:lvl2pPr>
            <a:lvl3pPr marL="1296000">
              <a:defRPr/>
            </a:lvl3pPr>
            <a:lvl4pPr marL="1728000">
              <a:defRPr/>
            </a:lvl4pPr>
            <a:lvl5pPr marL="216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14.1.2023</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32689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863482-3E3E-724A-87A8-CA82245B73AB}"/>
              </a:ext>
            </a:extLst>
          </p:cNvPr>
          <p:cNvSpPr>
            <a:spLocks noGrp="1"/>
          </p:cNvSpPr>
          <p:nvPr>
            <p:ph type="title"/>
          </p:nvPr>
        </p:nvSpPr>
        <p:spPr>
          <a:xfrm>
            <a:off x="550863" y="549275"/>
            <a:ext cx="11125200" cy="1223963"/>
          </a:xfrm>
          <a:prstGeom prst="rect">
            <a:avLst/>
          </a:prstGeom>
        </p:spPr>
        <p:txBody>
          <a:bodyPr vert="horz" lIns="0" tIns="0" rIns="0" bIns="36000" rtlCol="0" anchor="t" anchorCtr="0">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9EDC45BB-E865-604D-BAD8-9A4AAA649D6B}"/>
              </a:ext>
            </a:extLst>
          </p:cNvPr>
          <p:cNvSpPr>
            <a:spLocks noGrp="1"/>
          </p:cNvSpPr>
          <p:nvPr>
            <p:ph type="body" idx="1"/>
          </p:nvPr>
        </p:nvSpPr>
        <p:spPr>
          <a:xfrm>
            <a:off x="550863" y="1773238"/>
            <a:ext cx="11125200" cy="4140200"/>
          </a:xfrm>
          <a:prstGeom prst="rect">
            <a:avLst/>
          </a:prstGeom>
        </p:spPr>
        <p:txBody>
          <a:bodyPr vert="horz" lIns="0" tIns="0" rIns="0" bIns="36000" numCol="2" spcCol="36000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EFBB03F7-6D8B-994F-B00B-57FCFD1550EE}"/>
              </a:ext>
            </a:extLst>
          </p:cNvPr>
          <p:cNvSpPr/>
          <p:nvPr userDrawn="1"/>
        </p:nvSpPr>
        <p:spPr>
          <a:xfrm>
            <a:off x="0" y="6136545"/>
            <a:ext cx="12192000" cy="7214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ate Placeholder 3">
            <a:extLst>
              <a:ext uri="{FF2B5EF4-FFF2-40B4-BE49-F238E27FC236}">
                <a16:creationId xmlns:a16="http://schemas.microsoft.com/office/drawing/2014/main" id="{883BC0EF-580B-7B4D-8051-A442671FEF03}"/>
              </a:ext>
            </a:extLst>
          </p:cNvPr>
          <p:cNvSpPr>
            <a:spLocks noGrp="1"/>
          </p:cNvSpPr>
          <p:nvPr>
            <p:ph type="dt" sz="half" idx="2"/>
          </p:nvPr>
        </p:nvSpPr>
        <p:spPr>
          <a:xfrm>
            <a:off x="550863" y="6288437"/>
            <a:ext cx="1864203" cy="365125"/>
          </a:xfrm>
          <a:prstGeom prst="rect">
            <a:avLst/>
          </a:prstGeom>
        </p:spPr>
        <p:txBody>
          <a:bodyPr vert="horz" lIns="0" tIns="0" rIns="0" bIns="0" rtlCol="0" anchor="b" anchorCtr="0">
            <a:normAutofit/>
          </a:bodyPr>
          <a:lstStyle>
            <a:lvl1pPr algn="l">
              <a:defRPr sz="1000">
                <a:solidFill>
                  <a:schemeClr val="accent2"/>
                </a:solidFill>
              </a:defRPr>
            </a:lvl1pPr>
          </a:lstStyle>
          <a:p>
            <a:fld id="{45F98643-D206-614D-B596-3C8548138211}" type="datetime1">
              <a:rPr lang="fi-FI" smtClean="0"/>
              <a:t>14.1.2023</a:t>
            </a:fld>
            <a:endParaRPr lang="en-GB" dirty="0"/>
          </a:p>
        </p:txBody>
      </p:sp>
      <p:sp>
        <p:nvSpPr>
          <p:cNvPr id="5" name="Footer Placeholder 4">
            <a:extLst>
              <a:ext uri="{FF2B5EF4-FFF2-40B4-BE49-F238E27FC236}">
                <a16:creationId xmlns:a16="http://schemas.microsoft.com/office/drawing/2014/main" id="{71EAB0CA-CA1F-FC45-B0C9-FA79FC6B520A}"/>
              </a:ext>
            </a:extLst>
          </p:cNvPr>
          <p:cNvSpPr>
            <a:spLocks noGrp="1"/>
          </p:cNvSpPr>
          <p:nvPr>
            <p:ph type="ftr" sz="quarter" idx="3"/>
          </p:nvPr>
        </p:nvSpPr>
        <p:spPr>
          <a:xfrm>
            <a:off x="2415066" y="6288437"/>
            <a:ext cx="7359718" cy="365125"/>
          </a:xfrm>
          <a:prstGeom prst="rect">
            <a:avLst/>
          </a:prstGeom>
        </p:spPr>
        <p:txBody>
          <a:bodyPr vert="horz" lIns="0" tIns="0" rIns="0" bIns="0" rtlCol="0" anchor="b" anchorCtr="0">
            <a:normAutofit/>
          </a:bodyPr>
          <a:lstStyle>
            <a:lvl1pPr algn="ctr">
              <a:defRPr sz="1000">
                <a:solidFill>
                  <a:schemeClr val="accent2"/>
                </a:solidFill>
              </a:defRPr>
            </a:lvl1pPr>
          </a:lstStyle>
          <a:p>
            <a:endParaRPr lang="en-GB" dirty="0">
              <a:solidFill>
                <a:schemeClr val="accent2"/>
              </a:solidFill>
            </a:endParaRPr>
          </a:p>
        </p:txBody>
      </p:sp>
      <p:pic>
        <p:nvPicPr>
          <p:cNvPr id="8" name="Picture 7" descr="A picture containing drawing&#10;&#10;Description automatically generated">
            <a:extLst>
              <a:ext uri="{FF2B5EF4-FFF2-40B4-BE49-F238E27FC236}">
                <a16:creationId xmlns:a16="http://schemas.microsoft.com/office/drawing/2014/main" id="{B037C8E5-D5A4-4544-8E1A-4F9421027EF5}"/>
              </a:ext>
            </a:extLst>
          </p:cNvPr>
          <p:cNvPicPr>
            <a:picLocks noChangeAspect="1"/>
          </p:cNvPicPr>
          <p:nvPr userDrawn="1"/>
        </p:nvPicPr>
        <p:blipFill rotWithShape="1">
          <a:blip r:embed="rId16"/>
          <a:srcRect t="16005" b="22114"/>
          <a:stretch/>
        </p:blipFill>
        <p:spPr>
          <a:xfrm>
            <a:off x="9774784" y="6136545"/>
            <a:ext cx="1295400" cy="721455"/>
          </a:xfrm>
          <a:prstGeom prst="rect">
            <a:avLst/>
          </a:prstGeom>
        </p:spPr>
      </p:pic>
      <p:sp>
        <p:nvSpPr>
          <p:cNvPr id="6" name="Slide Number Placeholder 5">
            <a:extLst>
              <a:ext uri="{FF2B5EF4-FFF2-40B4-BE49-F238E27FC236}">
                <a16:creationId xmlns:a16="http://schemas.microsoft.com/office/drawing/2014/main" id="{0FA3BE1B-B189-8D41-8637-DAFFE0A4FFC7}"/>
              </a:ext>
            </a:extLst>
          </p:cNvPr>
          <p:cNvSpPr>
            <a:spLocks noGrp="1"/>
          </p:cNvSpPr>
          <p:nvPr>
            <p:ph type="sldNum" sz="quarter" idx="4"/>
          </p:nvPr>
        </p:nvSpPr>
        <p:spPr>
          <a:xfrm>
            <a:off x="8581759" y="6288437"/>
            <a:ext cx="3094304" cy="365125"/>
          </a:xfrm>
          <a:prstGeom prst="rect">
            <a:avLst/>
          </a:prstGeom>
        </p:spPr>
        <p:txBody>
          <a:bodyPr vert="horz" lIns="0" tIns="0" rIns="0" bIns="0" rtlCol="0" anchor="b" anchorCtr="0">
            <a:normAutofit/>
          </a:bodyPr>
          <a:lstStyle>
            <a:lvl1pPr algn="r">
              <a:defRPr sz="1000">
                <a:solidFill>
                  <a:schemeClr val="accent2"/>
                </a:solidFill>
              </a:defRPr>
            </a:lvl1pPr>
          </a:lstStyle>
          <a:p>
            <a:fld id="{76BAB7ED-EDE9-4D4B-9A2D-30E18C47C16E}" type="slidenum">
              <a:rPr lang="en-GB" smtClean="0"/>
              <a:pPr/>
              <a:t>‹#›</a:t>
            </a:fld>
            <a:endParaRPr lang="en-GB" dirty="0"/>
          </a:p>
        </p:txBody>
      </p:sp>
    </p:spTree>
    <p:extLst>
      <p:ext uri="{BB962C8B-B14F-4D97-AF65-F5344CB8AC3E}">
        <p14:creationId xmlns:p14="http://schemas.microsoft.com/office/powerpoint/2010/main" val="143906766"/>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70" r:id="rId3"/>
    <p:sldLayoutId id="2147483653" r:id="rId4"/>
    <p:sldLayoutId id="2147483669" r:id="rId5"/>
    <p:sldLayoutId id="2147483662" r:id="rId6"/>
    <p:sldLayoutId id="2147483664" r:id="rId7"/>
    <p:sldLayoutId id="2147483665" r:id="rId8"/>
    <p:sldLayoutId id="2147483673" r:id="rId9"/>
    <p:sldLayoutId id="2147483667" r:id="rId10"/>
    <p:sldLayoutId id="2147483660" r:id="rId11"/>
    <p:sldLayoutId id="2147483661" r:id="rId12"/>
    <p:sldLayoutId id="2147483672" r:id="rId13"/>
    <p:sldLayoutId id="2147483657" r:id="rId14"/>
  </p:sldLayoutIdLst>
  <p:hf hdr="0"/>
  <p:txStyles>
    <p:titleStyle>
      <a:lvl1pPr algn="l" defTabSz="914400" rtl="0" eaLnBrk="1" latinLnBrk="0" hangingPunct="1">
        <a:lnSpc>
          <a:spcPts val="3900"/>
        </a:lnSpc>
        <a:spcBef>
          <a:spcPct val="0"/>
        </a:spcBef>
        <a:buNone/>
        <a:defRPr sz="3600" b="1" kern="1200">
          <a:solidFill>
            <a:schemeClr val="accent1"/>
          </a:solidFill>
          <a:latin typeface="+mj-lt"/>
          <a:ea typeface="+mj-ea"/>
          <a:cs typeface="+mj-cs"/>
        </a:defRPr>
      </a:lvl1pPr>
    </p:titleStyle>
    <p:bodyStyle>
      <a:lvl1pPr marL="216000" indent="-216000" algn="l" defTabSz="914400" rtl="0" eaLnBrk="1" latinLnBrk="0" hangingPunct="1">
        <a:lnSpc>
          <a:spcPts val="2200"/>
        </a:lnSpc>
        <a:spcBef>
          <a:spcPts val="800"/>
        </a:spcBef>
        <a:buClr>
          <a:schemeClr val="accent2"/>
        </a:buClr>
        <a:buFont typeface="Wingdings" pitchFamily="2" charset="2"/>
        <a:buChar char="§"/>
        <a:defRPr sz="1800" kern="1200">
          <a:solidFill>
            <a:schemeClr val="tx1"/>
          </a:solidFill>
          <a:latin typeface="+mn-lt"/>
          <a:ea typeface="+mn-ea"/>
          <a:cs typeface="+mn-cs"/>
        </a:defRPr>
      </a:lvl1pPr>
      <a:lvl2pPr marL="72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2pPr>
      <a:lvl3pPr marL="108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3pPr>
      <a:lvl4pPr marL="144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4pPr>
      <a:lvl5pPr marL="180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47" userDrawn="1">
          <p15:clr>
            <a:srgbClr val="F26B43"/>
          </p15:clr>
        </p15:guide>
        <p15:guide id="4" pos="7355" userDrawn="1">
          <p15:clr>
            <a:srgbClr val="F26B43"/>
          </p15:clr>
        </p15:guide>
        <p15:guide id="5" orient="horz" pos="346" userDrawn="1">
          <p15:clr>
            <a:srgbClr val="F26B43"/>
          </p15:clr>
        </p15:guide>
        <p15:guide id="6" orient="horz" pos="1117" userDrawn="1">
          <p15:clr>
            <a:srgbClr val="F26B43"/>
          </p15:clr>
        </p15:guide>
        <p15:guide id="7" orient="horz" pos="3725" userDrawn="1">
          <p15:clr>
            <a:srgbClr val="F26B43"/>
          </p15:clr>
        </p15:guide>
        <p15:guide id="8" orient="horz" pos="4178" userDrawn="1">
          <p15:clr>
            <a:srgbClr val="F26B43"/>
          </p15:clr>
        </p15:guide>
        <p15:guide id="9" pos="3727" userDrawn="1">
          <p15:clr>
            <a:srgbClr val="F26B43"/>
          </p15:clr>
        </p15:guide>
        <p15:guide id="10" pos="3953" userDrawn="1">
          <p15:clr>
            <a:srgbClr val="F26B43"/>
          </p15:clr>
        </p15:guide>
        <p15:guide id="11" pos="1912" userDrawn="1">
          <p15:clr>
            <a:srgbClr val="F26B43"/>
          </p15:clr>
        </p15:guide>
        <p15:guide id="12" pos="2139" userDrawn="1">
          <p15:clr>
            <a:srgbClr val="F26B43"/>
          </p15:clr>
        </p15:guide>
        <p15:guide id="13" pos="5541" userDrawn="1">
          <p15:clr>
            <a:srgbClr val="F26B43"/>
          </p15:clr>
        </p15:guide>
        <p15:guide id="14" pos="5768" userDrawn="1">
          <p15:clr>
            <a:srgbClr val="F26B43"/>
          </p15:clr>
        </p15:guide>
        <p15:guide id="15" pos="4067" userDrawn="1">
          <p15:clr>
            <a:srgbClr val="F26B43"/>
          </p15:clr>
        </p15:guide>
        <p15:guide id="16" orient="horz" pos="3861" userDrawn="1">
          <p15:clr>
            <a:srgbClr val="F26B43"/>
          </p15:clr>
        </p15:guide>
        <p15:guide id="17" orient="horz" pos="14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valju/scrum_learning/blob/master/ScrumDrawings/02_AboutScrumRolesAndTasks.pdf" TargetMode="External"/><Relationship Id="rId2" Type="http://schemas.openxmlformats.org/officeDocument/2006/relationships/hyperlink" Target="https://github.com/valju/scrum_learning/tree/master/ScrumDrawings" TargetMode="External"/><Relationship Id="rId1" Type="http://schemas.openxmlformats.org/officeDocument/2006/relationships/slideLayout" Target="../slideLayouts/slideLayout2.xml"/><Relationship Id="rId5" Type="http://schemas.openxmlformats.org/officeDocument/2006/relationships/hyperlink" Target="https://github.com/valju/scrum_learning/blob/master/ScrumDrawings/04b_ScrumSchedule_for_OneWeekSprint_TypicalMiddleOfWeekCloseAndStart.pdf" TargetMode="External"/><Relationship Id="rId4" Type="http://schemas.openxmlformats.org/officeDocument/2006/relationships/hyperlink" Target="https://github.com/valju/scrum_learning/blob/master/ScrumDrawings/03_ScrumMeetingTypes_ActionsAndAttendees.pdf"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haagahelia/swd4tn023/blob/master/06_ohjelmistoarkkitehtuurit_ja_patternit/SoftwareArchitecturesAndPatterns.pdf" TargetMode="External"/><Relationship Id="rId2" Type="http://schemas.openxmlformats.org/officeDocument/2006/relationships/hyperlink" Target="https://github.com/haagahelia/swd4tn023/blob/master/06_ohjelmistoarkkitehtuurit_ja_patternit/uuid.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haagahelia/swd4tn023/tree/master/03_infra_ja_automaatio/BasicGitBranchingMinimumForBigTeam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haagahelia/swd4tn023/blob/master/06_ohjelmistoarkkitehtuurit_ja_patternit/documentation_principles_for_sw_projects.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myy.haaga-helia.fi/~valju/perma/sw_project_courses/Software%20Development%20projects.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088A5-A888-E24C-9E8C-131F880EED57}"/>
              </a:ext>
            </a:extLst>
          </p:cNvPr>
          <p:cNvSpPr>
            <a:spLocks noGrp="1"/>
          </p:cNvSpPr>
          <p:nvPr>
            <p:ph type="ctrTitle"/>
          </p:nvPr>
        </p:nvSpPr>
        <p:spPr/>
        <p:txBody>
          <a:bodyPr/>
          <a:lstStyle/>
          <a:p>
            <a:r>
              <a:rPr lang="en-GB" dirty="0"/>
              <a:t>Software Projects</a:t>
            </a:r>
          </a:p>
        </p:txBody>
      </p:sp>
      <p:sp>
        <p:nvSpPr>
          <p:cNvPr id="3" name="Text Placeholder 2">
            <a:extLst>
              <a:ext uri="{FF2B5EF4-FFF2-40B4-BE49-F238E27FC236}">
                <a16:creationId xmlns:a16="http://schemas.microsoft.com/office/drawing/2014/main" id="{A0D3DE56-58EC-744D-BFE0-22D8C9079928}"/>
              </a:ext>
            </a:extLst>
          </p:cNvPr>
          <p:cNvSpPr>
            <a:spLocks noGrp="1"/>
          </p:cNvSpPr>
          <p:nvPr>
            <p:ph type="body" idx="1"/>
          </p:nvPr>
        </p:nvSpPr>
        <p:spPr/>
        <p:txBody>
          <a:bodyPr/>
          <a:lstStyle/>
          <a:p>
            <a:r>
              <a:rPr lang="en-GB" dirty="0"/>
              <a:t>How to make student etc. projects efficient and enjoyable</a:t>
            </a:r>
          </a:p>
        </p:txBody>
      </p:sp>
      <p:sp>
        <p:nvSpPr>
          <p:cNvPr id="7" name="Date Placeholder 6">
            <a:extLst>
              <a:ext uri="{FF2B5EF4-FFF2-40B4-BE49-F238E27FC236}">
                <a16:creationId xmlns:a16="http://schemas.microsoft.com/office/drawing/2014/main" id="{38EDECD0-2225-B444-B642-3639BBB6B070}"/>
              </a:ext>
            </a:extLst>
          </p:cNvPr>
          <p:cNvSpPr>
            <a:spLocks noGrp="1"/>
          </p:cNvSpPr>
          <p:nvPr>
            <p:ph type="dt" sz="half" idx="10"/>
          </p:nvPr>
        </p:nvSpPr>
        <p:spPr/>
        <p:txBody>
          <a:bodyPr/>
          <a:lstStyle/>
          <a:p>
            <a:fld id="{30BF63A1-919F-FB49-ABA8-182126D24C50}" type="datetime1">
              <a:rPr lang="fi-FI" smtClean="0"/>
              <a:t>14.1.2023</a:t>
            </a:fld>
            <a:endParaRPr lang="en-GB" dirty="0"/>
          </a:p>
        </p:txBody>
      </p:sp>
      <p:sp>
        <p:nvSpPr>
          <p:cNvPr id="8" name="Footer Placeholder 7">
            <a:extLst>
              <a:ext uri="{FF2B5EF4-FFF2-40B4-BE49-F238E27FC236}">
                <a16:creationId xmlns:a16="http://schemas.microsoft.com/office/drawing/2014/main" id="{DF47D95D-9CDB-D744-A0C6-A352945F65AB}"/>
              </a:ext>
            </a:extLst>
          </p:cNvPr>
          <p:cNvSpPr>
            <a:spLocks noGrp="1"/>
          </p:cNvSpPr>
          <p:nvPr>
            <p:ph type="ftr" sz="quarter" idx="11"/>
          </p:nvPr>
        </p:nvSpPr>
        <p:spPr/>
        <p:txBody>
          <a:bodyPr/>
          <a:lstStyle/>
          <a:p>
            <a:r>
              <a:rPr lang="en-GB" dirty="0"/>
              <a:t>Juhani Välimäki</a:t>
            </a:r>
          </a:p>
        </p:txBody>
      </p:sp>
    </p:spTree>
    <p:extLst>
      <p:ext uri="{BB962C8B-B14F-4D97-AF65-F5344CB8AC3E}">
        <p14:creationId xmlns:p14="http://schemas.microsoft.com/office/powerpoint/2010/main" val="3436236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en-US" dirty="0"/>
              <a:t>How </a:t>
            </a:r>
            <a:r>
              <a:rPr lang="en-US" dirty="0" err="1"/>
              <a:t>Softala</a:t>
            </a:r>
            <a:r>
              <a:rPr lang="en-US" dirty="0"/>
              <a:t> etc. school projects </a:t>
            </a:r>
            <a:r>
              <a:rPr lang="en-US" u="sng" dirty="0"/>
              <a:t>differ</a:t>
            </a:r>
            <a:r>
              <a:rPr lang="en-US" dirty="0"/>
              <a:t> from the usual ones in business</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lnSpcReduction="10000"/>
          </a:bodyPr>
          <a:lstStyle/>
          <a:p>
            <a:pPr>
              <a:lnSpc>
                <a:spcPct val="100000"/>
              </a:lnSpc>
            </a:pPr>
            <a:r>
              <a:rPr lang="en-US" sz="2800" dirty="0"/>
              <a:t>The teams are comparably bigger than would be set in real SW firms</a:t>
            </a:r>
          </a:p>
          <a:p>
            <a:pPr>
              <a:lnSpc>
                <a:spcPct val="100000"/>
              </a:lnSpc>
            </a:pPr>
            <a:r>
              <a:rPr lang="en-US" sz="2800" dirty="0"/>
              <a:t>Even if ICT work often is learning and research, here even more so</a:t>
            </a:r>
          </a:p>
          <a:p>
            <a:pPr>
              <a:lnSpc>
                <a:spcPct val="100000"/>
              </a:lnSpc>
            </a:pPr>
            <a:r>
              <a:rPr lang="en-US" sz="2800" dirty="0"/>
              <a:t>We usually have no product running in ”production environment”</a:t>
            </a:r>
          </a:p>
          <a:p>
            <a:pPr>
              <a:lnSpc>
                <a:spcPct val="100000"/>
              </a:lnSpc>
            </a:pPr>
            <a:r>
              <a:rPr lang="en-US" sz="2800" dirty="0"/>
              <a:t>Other members need your contribution faster than normally (the architecture, folder and file structure, frontend routing,  API end points, access management, … )</a:t>
            </a:r>
          </a:p>
          <a:p>
            <a:pPr>
              <a:lnSpc>
                <a:spcPct val="100000"/>
              </a:lnSpc>
            </a:pPr>
            <a:r>
              <a:rPr lang="en-US" sz="2800" dirty="0"/>
              <a:t>Students are not working fulltime for this project nor this tech stack</a:t>
            </a:r>
          </a:p>
          <a:p>
            <a:pPr>
              <a:lnSpc>
                <a:spcPct val="100000"/>
              </a:lnSpc>
            </a:pPr>
            <a:r>
              <a:rPr lang="en-US" sz="2800" dirty="0"/>
              <a:t>Students do more roles than SW developers </a:t>
            </a:r>
            <a:r>
              <a:rPr lang="en-US" sz="2800" i="1" dirty="0"/>
              <a:t>typically</a:t>
            </a:r>
            <a:r>
              <a:rPr lang="en-US" sz="2800" dirty="0"/>
              <a:t> do. (incl. Product Owner, Product and UX design, customer contact)</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14.1.2023</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2</a:t>
            </a:fld>
            <a:endParaRPr lang="en-GB"/>
          </a:p>
        </p:txBody>
      </p:sp>
    </p:spTree>
    <p:extLst>
      <p:ext uri="{BB962C8B-B14F-4D97-AF65-F5344CB8AC3E}">
        <p14:creationId xmlns:p14="http://schemas.microsoft.com/office/powerpoint/2010/main" val="1587126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667342"/>
          </a:xfrm>
        </p:spPr>
        <p:txBody>
          <a:bodyPr>
            <a:normAutofit/>
          </a:bodyPr>
          <a:lstStyle/>
          <a:p>
            <a:r>
              <a:rPr lang="en-US" sz="3500" dirty="0"/>
              <a:t>The goals in our projects</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290234"/>
            <a:ext cx="11125198" cy="4623204"/>
          </a:xfrm>
        </p:spPr>
        <p:txBody>
          <a:bodyPr>
            <a:normAutofit/>
          </a:bodyPr>
          <a:lstStyle/>
          <a:p>
            <a:pPr marL="0" indent="0">
              <a:buNone/>
            </a:pPr>
            <a:r>
              <a:rPr lang="en-US" dirty="0"/>
              <a:t>Fundamentally you want to create a “well-oiled machine” or “heavy but steady train” that slowly but inevitably starts to produce results, </a:t>
            </a:r>
            <a:r>
              <a:rPr lang="en-US" b="1" dirty="0"/>
              <a:t>especially towards the end of the project</a:t>
            </a:r>
          </a:p>
          <a:p>
            <a:r>
              <a:rPr lang="en-US" dirty="0"/>
              <a:t>It’s also important to have enjoyable challenging environment, where the pressure is manageable and will not cause prolonged stress</a:t>
            </a:r>
          </a:p>
          <a:p>
            <a:r>
              <a:rPr lang="en-US" dirty="0"/>
              <a:t>We want to make the mistakes here that you don’t want to do in your first job!</a:t>
            </a:r>
          </a:p>
          <a:p>
            <a:r>
              <a:rPr lang="en-US" dirty="0"/>
              <a:t>You want to start your career project later with skills, knowledge, experience and a slightly thicker skin. </a:t>
            </a:r>
          </a:p>
          <a:p>
            <a:r>
              <a:rPr lang="en-US" dirty="0"/>
              <a:t>Thus the only important thing is not the product, but developing the process/project so that your next project would start </a:t>
            </a:r>
            <a:r>
              <a:rPr lang="en-US" dirty="0" err="1"/>
              <a:t>suberbly</a:t>
            </a:r>
            <a:endParaRPr lang="en-US" dirty="0"/>
          </a:p>
          <a:p>
            <a:pPr lvl="1"/>
            <a:r>
              <a:rPr lang="en-US" dirty="0"/>
              <a:t>Of course if that is really successful you have a good version of the product at the end of the project. Good sound first version of the product but not the best. </a:t>
            </a:r>
          </a:p>
          <a:p>
            <a:r>
              <a:rPr lang="en-US" dirty="0"/>
              <a:t>If all process and project factors are sound, your team might produce more product results on the last 2-3 weeks than a immature project will produce in the whole 16 weeks!  </a:t>
            </a:r>
          </a:p>
          <a:p>
            <a:pPr lvl="1"/>
            <a:r>
              <a:rPr lang="en-US" dirty="0"/>
              <a:t>The product is also a test of the project process’ maturity</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14.1.2023</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3</a:t>
            </a:fld>
            <a:endParaRPr lang="en-GB"/>
          </a:p>
        </p:txBody>
      </p:sp>
    </p:spTree>
    <p:extLst>
      <p:ext uri="{BB962C8B-B14F-4D97-AF65-F5344CB8AC3E}">
        <p14:creationId xmlns:p14="http://schemas.microsoft.com/office/powerpoint/2010/main" val="3672688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667342"/>
          </a:xfrm>
        </p:spPr>
        <p:txBody>
          <a:bodyPr>
            <a:normAutofit/>
          </a:bodyPr>
          <a:lstStyle/>
          <a:p>
            <a:r>
              <a:rPr lang="en-US" sz="3500" dirty="0"/>
              <a:t>These </a:t>
            </a:r>
            <a:r>
              <a:rPr lang="en-US" sz="3500" u="sng" dirty="0"/>
              <a:t>factors</a:t>
            </a:r>
            <a:r>
              <a:rPr lang="en-US" sz="3500" dirty="0"/>
              <a:t> make our project efficient &amp; enjoyable</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77871"/>
            <a:ext cx="11125198" cy="4901339"/>
          </a:xfrm>
        </p:spPr>
        <p:txBody>
          <a:bodyPr>
            <a:normAutofit/>
          </a:bodyPr>
          <a:lstStyle/>
          <a:p>
            <a:r>
              <a:rPr lang="en-US" b="1" dirty="0">
                <a:solidFill>
                  <a:srgbClr val="00B050"/>
                </a:solidFill>
              </a:rPr>
              <a:t>Scrum understood, philosophy digested and followed. Teams can get fully Scrum-autonomous</a:t>
            </a:r>
          </a:p>
          <a:p>
            <a:pPr lvl="1"/>
            <a:r>
              <a:rPr lang="en-US" b="1" dirty="0">
                <a:solidFill>
                  <a:srgbClr val="00B050"/>
                </a:solidFill>
              </a:rPr>
              <a:t>Also use some visually pleasant and intuitive Scrum tool smoothly and coherently	 </a:t>
            </a:r>
          </a:p>
          <a:p>
            <a:r>
              <a:rPr lang="en-US" b="1" dirty="0">
                <a:solidFill>
                  <a:srgbClr val="00B050"/>
                </a:solidFill>
              </a:rPr>
              <a:t>Communication and reacting</a:t>
            </a:r>
          </a:p>
          <a:p>
            <a:pPr lvl="1"/>
            <a:r>
              <a:rPr lang="en-US" b="1" dirty="0">
                <a:solidFill>
                  <a:srgbClr val="00B050"/>
                </a:solidFill>
              </a:rPr>
              <a:t>Communication tool and channels, e.g. 10 well-thought channels in Teams/Slack. </a:t>
            </a:r>
          </a:p>
          <a:p>
            <a:pPr lvl="1"/>
            <a:r>
              <a:rPr lang="en-US" b="1" dirty="0">
                <a:solidFill>
                  <a:srgbClr val="00B050"/>
                </a:solidFill>
              </a:rPr>
              <a:t>Meetings and e.g. file naming. Reactions to someone working at Saturday night. etc. …</a:t>
            </a:r>
          </a:p>
          <a:p>
            <a:r>
              <a:rPr lang="en-US" b="1" dirty="0">
                <a:solidFill>
                  <a:srgbClr val="00B050"/>
                </a:solidFill>
              </a:rPr>
              <a:t>Agile documentation</a:t>
            </a:r>
          </a:p>
          <a:p>
            <a:r>
              <a:rPr lang="en-US" b="1" dirty="0">
                <a:solidFill>
                  <a:srgbClr val="00B050"/>
                </a:solidFill>
              </a:rPr>
              <a:t>Architecture and sound SW philosophy</a:t>
            </a:r>
          </a:p>
          <a:p>
            <a:r>
              <a:rPr lang="en-US" b="1" dirty="0">
                <a:solidFill>
                  <a:srgbClr val="00B050"/>
                </a:solidFill>
              </a:rPr>
              <a:t>Git process and review skills</a:t>
            </a:r>
          </a:p>
          <a:p>
            <a:r>
              <a:rPr lang="en-US" b="1" dirty="0">
                <a:solidFill>
                  <a:srgbClr val="00B050"/>
                </a:solidFill>
              </a:rPr>
              <a:t>Technical skills</a:t>
            </a:r>
          </a:p>
          <a:p>
            <a:r>
              <a:rPr lang="en-US" b="1" dirty="0">
                <a:solidFill>
                  <a:srgbClr val="00B050"/>
                </a:solidFill>
              </a:rPr>
              <a:t>Spreading the skills and knowledge across the team(s)</a:t>
            </a:r>
          </a:p>
          <a:p>
            <a:r>
              <a:rPr lang="en-US" b="1" dirty="0">
                <a:solidFill>
                  <a:srgbClr val="00B050"/>
                </a:solidFill>
              </a:rPr>
              <a:t>Courage and trust</a:t>
            </a:r>
          </a:p>
          <a:p>
            <a:r>
              <a:rPr lang="en-US" b="1" dirty="0">
                <a:solidFill>
                  <a:srgbClr val="00B050"/>
                </a:solidFill>
              </a:rPr>
              <a:t>Lean prototyping approach to agile product development (avoid the “analysis paralysis”)</a:t>
            </a:r>
          </a:p>
          <a:p>
            <a:r>
              <a:rPr lang="en-US" b="1" dirty="0"/>
              <a:t>Retrospective of all the above (“inspect and adapt”)</a:t>
            </a:r>
          </a:p>
          <a:p>
            <a:endParaRPr lang="en-US"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14.1.2023</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4</a:t>
            </a:fld>
            <a:endParaRPr lang="en-GB"/>
          </a:p>
        </p:txBody>
      </p:sp>
    </p:spTree>
    <p:extLst>
      <p:ext uri="{BB962C8B-B14F-4D97-AF65-F5344CB8AC3E}">
        <p14:creationId xmlns:p14="http://schemas.microsoft.com/office/powerpoint/2010/main" val="4229542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667342"/>
          </a:xfrm>
        </p:spPr>
        <p:txBody>
          <a:bodyPr>
            <a:normAutofit/>
          </a:bodyPr>
          <a:lstStyle/>
          <a:p>
            <a:r>
              <a:rPr lang="en-US" sz="3500" dirty="0"/>
              <a:t>Scrum running smoothly</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77871"/>
            <a:ext cx="11125198" cy="4901339"/>
          </a:xfrm>
        </p:spPr>
        <p:txBody>
          <a:bodyPr>
            <a:normAutofit/>
          </a:bodyPr>
          <a:lstStyle/>
          <a:p>
            <a:r>
              <a:rPr lang="en-US" dirty="0"/>
              <a:t>E.g.</a:t>
            </a:r>
          </a:p>
          <a:p>
            <a:pPr lvl="1"/>
            <a:r>
              <a:rPr lang="en-US" sz="1400" dirty="0">
                <a:hlinkClick r:id="rId2"/>
              </a:rPr>
              <a:t>https://github.com/valju/scrum_learning/tree/master/ScrumDrawings</a:t>
            </a:r>
            <a:r>
              <a:rPr lang="en-US" sz="1400" dirty="0"/>
              <a:t>      </a:t>
            </a:r>
            <a:r>
              <a:rPr lang="en-US" dirty="0"/>
              <a:t>git pull that repo and open this folder</a:t>
            </a:r>
          </a:p>
          <a:p>
            <a:pPr lvl="1"/>
            <a:r>
              <a:rPr lang="en-US" sz="1200" dirty="0">
                <a:hlinkClick r:id="rId3"/>
              </a:rPr>
              <a:t>https://github.com/valju/scrum_learning/blob/master/ScrumDrawings/02_AboutScrumRolesAndTasks.pdf</a:t>
            </a:r>
            <a:endParaRPr lang="en-US" sz="1200" dirty="0"/>
          </a:p>
          <a:p>
            <a:pPr lvl="1"/>
            <a:r>
              <a:rPr lang="en-US" sz="1200" dirty="0">
                <a:hlinkClick r:id="rId4"/>
              </a:rPr>
              <a:t>https://github.com/valju/scrum_learning/blob/master/ScrumDrawings/03_ScrumMeetingTypes_ActionsAndAttendees.pdf</a:t>
            </a:r>
            <a:endParaRPr lang="en-US" sz="1200" dirty="0"/>
          </a:p>
          <a:p>
            <a:pPr lvl="1"/>
            <a:r>
              <a:rPr lang="en-US" sz="1200" dirty="0">
                <a:hlinkClick r:id="rId5"/>
              </a:rPr>
              <a:t>https://github.com/valju/scrum_learning/blob/master/ScrumDrawings/04b_ScrumSchedule_for_OneWeekSprint_TypicalMiddleOfWeekCloseAndStart.pdf</a:t>
            </a:r>
            <a:endParaRPr lang="en-US" sz="1200" dirty="0"/>
          </a:p>
          <a:p>
            <a:r>
              <a:rPr lang="en-US" dirty="0"/>
              <a:t>Scrum understanding and knowledge has to go to a level where finally nobody even is thinking that we are using Scrum. Everybody just automatically does all things right way.</a:t>
            </a:r>
          </a:p>
          <a:p>
            <a:r>
              <a:rPr lang="en-US" dirty="0"/>
              <a:t>In the beginning, on the other hand, it’s better to recap e.g. the meeting type before each meeting. What’s done in that kind of meeting and what’s NOT done there</a:t>
            </a:r>
          </a:p>
          <a:p>
            <a:pPr lvl="1"/>
            <a:endParaRPr lang="en-US"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14.1.2023</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5</a:t>
            </a:fld>
            <a:endParaRPr lang="en-GB"/>
          </a:p>
        </p:txBody>
      </p:sp>
    </p:spTree>
    <p:extLst>
      <p:ext uri="{BB962C8B-B14F-4D97-AF65-F5344CB8AC3E}">
        <p14:creationId xmlns:p14="http://schemas.microsoft.com/office/powerpoint/2010/main" val="1703555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667342"/>
          </a:xfrm>
        </p:spPr>
        <p:txBody>
          <a:bodyPr>
            <a:normAutofit/>
          </a:bodyPr>
          <a:lstStyle/>
          <a:p>
            <a:r>
              <a:rPr lang="en-US" sz="3200" dirty="0"/>
              <a:t>Architecture and SW design principles</a:t>
            </a:r>
            <a:r>
              <a:rPr lang="fi-FI" sz="3500" dirty="0"/>
              <a:t> </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77871"/>
            <a:ext cx="11125198" cy="4901339"/>
          </a:xfrm>
        </p:spPr>
        <p:txBody>
          <a:bodyPr>
            <a:normAutofit/>
          </a:bodyPr>
          <a:lstStyle/>
          <a:p>
            <a:r>
              <a:rPr lang="en-US" dirty="0"/>
              <a:t>E.g. </a:t>
            </a:r>
            <a:r>
              <a:rPr lang="en-US" sz="2000" dirty="0"/>
              <a:t>the</a:t>
            </a:r>
            <a:r>
              <a:rPr lang="en-US" dirty="0"/>
              <a:t> principles of sound architecture, choosing appropriate architecture, principles in SW design, … basically philosophy = ways to affect your thinking automatically</a:t>
            </a:r>
            <a:endParaRPr lang="en-US" dirty="0">
              <a:hlinkClick r:id="rId2"/>
            </a:endParaRPr>
          </a:p>
          <a:p>
            <a:pPr lvl="1"/>
            <a:r>
              <a:rPr lang="en-US" sz="1400" dirty="0">
                <a:hlinkClick r:id="rId3"/>
              </a:rPr>
              <a:t>https://github.com/haagahelia/swd4tn023/blob/master/06_ohjelmistoarkkitehtuurit_ja_patternit/SoftwareArchitecturesAndPatterns.pdf</a:t>
            </a:r>
            <a:endParaRPr lang="en-US" sz="1400" dirty="0"/>
          </a:p>
          <a:p>
            <a:r>
              <a:rPr lang="en-US" sz="1600" dirty="0"/>
              <a:t>Just one technical example related to architectures</a:t>
            </a:r>
            <a:endParaRPr lang="en-US" sz="1400" dirty="0"/>
          </a:p>
          <a:p>
            <a:pPr lvl="1"/>
            <a:r>
              <a:rPr lang="en-US" sz="1400" dirty="0">
                <a:hlinkClick r:id="rId2"/>
              </a:rPr>
              <a:t>https://github.com/haagahelia/swd4tn023/blob/master/06_ohjelmistoarkkitehtuurit_ja_patternit/uuid.pdf</a:t>
            </a:r>
            <a:endParaRPr lang="en-US" sz="1400" dirty="0"/>
          </a:p>
          <a:p>
            <a:r>
              <a:rPr lang="en-US" sz="2000" dirty="0"/>
              <a:t>When you have digested the correct philosophies you tend to make correct choices without thinking!</a:t>
            </a:r>
          </a:p>
          <a:p>
            <a:pPr lvl="1"/>
            <a:endParaRPr lang="en-US"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14.1.2023</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6</a:t>
            </a:fld>
            <a:endParaRPr lang="en-GB"/>
          </a:p>
        </p:txBody>
      </p:sp>
    </p:spTree>
    <p:extLst>
      <p:ext uri="{BB962C8B-B14F-4D97-AF65-F5344CB8AC3E}">
        <p14:creationId xmlns:p14="http://schemas.microsoft.com/office/powerpoint/2010/main" val="2014405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667342"/>
          </a:xfrm>
        </p:spPr>
        <p:txBody>
          <a:bodyPr>
            <a:normAutofit/>
          </a:bodyPr>
          <a:lstStyle/>
          <a:p>
            <a:r>
              <a:rPr lang="en-US" sz="3200" dirty="0"/>
              <a:t>Git process</a:t>
            </a:r>
            <a:endParaRPr lang="en-US" sz="3500"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77871"/>
            <a:ext cx="11125198" cy="4901339"/>
          </a:xfrm>
        </p:spPr>
        <p:txBody>
          <a:bodyPr>
            <a:normAutofit/>
          </a:bodyPr>
          <a:lstStyle/>
          <a:p>
            <a:r>
              <a:rPr lang="en-US" dirty="0"/>
              <a:t>E.g.  </a:t>
            </a:r>
            <a:r>
              <a:rPr lang="en-US" sz="1400" dirty="0">
                <a:hlinkClick r:id="rId2"/>
              </a:rPr>
              <a:t>https://github.com/haagahelia/swd4tn023/tree/master/03_infra_ja_automaatio/BasicGitBranchingMinimumForBigTeams</a:t>
            </a:r>
            <a:r>
              <a:rPr lang="en-US" sz="1400" dirty="0"/>
              <a:t> </a:t>
            </a:r>
          </a:p>
          <a:p>
            <a:r>
              <a:rPr lang="en-US" dirty="0"/>
              <a:t>Four level professional model? (Link in presentation above)</a:t>
            </a:r>
          </a:p>
          <a:p>
            <a:r>
              <a:rPr lang="en-US" dirty="0"/>
              <a:t>Or the simplified two-level model that has been successfully used in many of our student projects, as it fits possible better our project nature. (Look at the pics and docs in the link above)</a:t>
            </a:r>
          </a:p>
          <a:p>
            <a:r>
              <a:rPr lang="en-US" dirty="0"/>
              <a:t>How our school projects differ was handled earlier: </a:t>
            </a:r>
          </a:p>
          <a:p>
            <a:pPr lvl="1"/>
            <a:r>
              <a:rPr lang="en-US" dirty="0"/>
              <a:t>Often no running production version. </a:t>
            </a:r>
          </a:p>
          <a:p>
            <a:pPr lvl="1"/>
            <a:r>
              <a:rPr lang="en-US" dirty="0"/>
              <a:t>Often no test branch for separate test team. </a:t>
            </a:r>
          </a:p>
          <a:p>
            <a:pPr lvl="1"/>
            <a:r>
              <a:rPr lang="en-US" dirty="0"/>
              <a:t>Team needs our common parts contribution published faster, and not hidden in a separate branch for longer.</a:t>
            </a:r>
          </a:p>
          <a:p>
            <a:pPr lvl="2"/>
            <a:r>
              <a:rPr lang="en-US" dirty="0"/>
              <a:t>Fast integration and sharing even more important than avoiding all problems at any means</a:t>
            </a:r>
          </a:p>
          <a:p>
            <a:pPr lvl="1"/>
            <a:endParaRPr lang="en-US"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14.1.2023</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7</a:t>
            </a:fld>
            <a:endParaRPr lang="en-GB"/>
          </a:p>
        </p:txBody>
      </p:sp>
    </p:spTree>
    <p:extLst>
      <p:ext uri="{BB962C8B-B14F-4D97-AF65-F5344CB8AC3E}">
        <p14:creationId xmlns:p14="http://schemas.microsoft.com/office/powerpoint/2010/main" val="746400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667342"/>
          </a:xfrm>
        </p:spPr>
        <p:txBody>
          <a:bodyPr>
            <a:normAutofit/>
          </a:bodyPr>
          <a:lstStyle/>
          <a:p>
            <a:r>
              <a:rPr lang="fi-FI" sz="3200" dirty="0"/>
              <a:t>Agile </a:t>
            </a:r>
            <a:r>
              <a:rPr lang="fi-FI" sz="3200" dirty="0" err="1"/>
              <a:t>documentation</a:t>
            </a:r>
            <a:endParaRPr lang="fi-FI" sz="3500"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77871"/>
            <a:ext cx="11125198" cy="4901339"/>
          </a:xfrm>
        </p:spPr>
        <p:txBody>
          <a:bodyPr>
            <a:normAutofit/>
          </a:bodyPr>
          <a:lstStyle/>
          <a:p>
            <a:r>
              <a:rPr lang="en-US" sz="1350" dirty="0">
                <a:hlinkClick r:id="rId2"/>
              </a:rPr>
              <a:t>https://github.com/haagahelia/swd4tn023/blob/master/06_ohjelmistoarkkitehtuurit_ja_patternit/documentation_principles_for_sw_projects.pdf</a:t>
            </a:r>
            <a:endParaRPr lang="en-US" sz="1350" dirty="0"/>
          </a:p>
          <a:p>
            <a:r>
              <a:rPr lang="en-US" dirty="0"/>
              <a:t>Read those 8 slides above</a:t>
            </a:r>
          </a:p>
          <a:p>
            <a:r>
              <a:rPr lang="en-US" dirty="0"/>
              <a:t>Also in this important topic we have the non-simple thinking. This is an example of 2 ‘conflicting’ approaches</a:t>
            </a:r>
          </a:p>
          <a:p>
            <a:pPr lvl="1"/>
            <a:r>
              <a:rPr lang="en-US" dirty="0"/>
              <a:t>While learning in school we might do heavy documentation, where the learning process steps are important. Heavy</a:t>
            </a:r>
          </a:p>
          <a:p>
            <a:pPr lvl="1"/>
            <a:r>
              <a:rPr lang="en-US" dirty="0"/>
              <a:t>While doing real project we emphasize maintainability and agility also for documentation. Lighter    </a:t>
            </a:r>
          </a:p>
          <a:p>
            <a:pPr marL="504000" lvl="1" indent="0">
              <a:buNone/>
            </a:pPr>
            <a:endParaRPr lang="en-US" dirty="0"/>
          </a:p>
          <a:p>
            <a:r>
              <a:rPr lang="en-US" dirty="0"/>
              <a:t>A bit different but related important hint:</a:t>
            </a:r>
          </a:p>
          <a:p>
            <a:pPr lvl="1"/>
            <a:r>
              <a:rPr lang="en-US" b="1" dirty="0">
                <a:solidFill>
                  <a:srgbClr val="00B050"/>
                </a:solidFill>
              </a:rPr>
              <a:t>Make your own notes! </a:t>
            </a:r>
            <a:r>
              <a:rPr lang="en-US" dirty="0"/>
              <a:t>While e.g. meeting customer, make a text file for yourself, name it well and save to good folder before the meeting. Put there date, which customer was present and then all of your notes. Fast written, format not important, 100% correctness is not important. In every project we happen wonder what was said in the meetings. Plus we get all the future development ideas written down when they occur. Shows respect for the customer too.</a:t>
            </a:r>
          </a:p>
          <a:p>
            <a:pPr lvl="1"/>
            <a:endParaRPr lang="en-US"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14.1.2023</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8</a:t>
            </a:fld>
            <a:endParaRPr lang="en-GB"/>
          </a:p>
        </p:txBody>
      </p:sp>
    </p:spTree>
    <p:extLst>
      <p:ext uri="{BB962C8B-B14F-4D97-AF65-F5344CB8AC3E}">
        <p14:creationId xmlns:p14="http://schemas.microsoft.com/office/powerpoint/2010/main" val="4255934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667342"/>
          </a:xfrm>
        </p:spPr>
        <p:txBody>
          <a:bodyPr>
            <a:normAutofit/>
          </a:bodyPr>
          <a:lstStyle/>
          <a:p>
            <a:r>
              <a:rPr lang="fi-FI" sz="3500" dirty="0" err="1"/>
              <a:t>The</a:t>
            </a:r>
            <a:r>
              <a:rPr lang="fi-FI" sz="3500" dirty="0"/>
              <a:t> long version of </a:t>
            </a:r>
            <a:r>
              <a:rPr lang="fi-FI" sz="3500" i="1" dirty="0" err="1"/>
              <a:t>the</a:t>
            </a:r>
            <a:r>
              <a:rPr lang="fi-FI" sz="3500" dirty="0"/>
              <a:t> </a:t>
            </a:r>
            <a:r>
              <a:rPr lang="fi-FI" sz="3500" i="1" dirty="0" err="1"/>
              <a:t>project</a:t>
            </a:r>
            <a:r>
              <a:rPr lang="fi-FI" sz="3500" i="1" dirty="0"/>
              <a:t> </a:t>
            </a:r>
            <a:r>
              <a:rPr lang="fi-FI" sz="3500" i="1" dirty="0" err="1"/>
              <a:t>lessons</a:t>
            </a:r>
            <a:r>
              <a:rPr lang="fi-FI" sz="3500" i="1" dirty="0"/>
              <a:t> </a:t>
            </a:r>
            <a:r>
              <a:rPr lang="fi-FI" sz="3500" i="1" dirty="0" err="1"/>
              <a:t>learned</a:t>
            </a:r>
            <a:endParaRPr lang="fi-FI" sz="3500" i="1"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77871"/>
            <a:ext cx="11125198" cy="4901339"/>
          </a:xfrm>
        </p:spPr>
        <p:txBody>
          <a:bodyPr>
            <a:normAutofit/>
          </a:bodyPr>
          <a:lstStyle/>
          <a:p>
            <a:r>
              <a:rPr lang="en-US" dirty="0"/>
              <a:t>Based on experiences from tens (or hundreds if counting thesis projects) of student projects</a:t>
            </a:r>
          </a:p>
          <a:p>
            <a:r>
              <a:rPr lang="en-US" dirty="0"/>
              <a:t>Basically nothing earth-shaking, but these things require thinking and reflecting so that we can avoid these pitfalls from the start.</a:t>
            </a:r>
          </a:p>
          <a:p>
            <a:r>
              <a:rPr lang="en-US" dirty="0"/>
              <a:t>Not a Pulitzer Prize winner, but certainly lists points that some projects could have used in past.</a:t>
            </a:r>
          </a:p>
          <a:p>
            <a:r>
              <a:rPr lang="en-US" dirty="0">
                <a:hlinkClick r:id="rId2"/>
              </a:rPr>
              <a:t>http://myy.haaga-helia.fi/~valju/perma/sw_project_courses/Software%20Development%20projects.pdf</a:t>
            </a:r>
            <a:endParaRPr lang="en-US" dirty="0"/>
          </a:p>
          <a:p>
            <a:pPr lvl="1"/>
            <a:endParaRPr lang="en-US"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14.1.2023</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9</a:t>
            </a:fld>
            <a:endParaRPr lang="en-GB"/>
          </a:p>
        </p:txBody>
      </p:sp>
    </p:spTree>
    <p:extLst>
      <p:ext uri="{BB962C8B-B14F-4D97-AF65-F5344CB8AC3E}">
        <p14:creationId xmlns:p14="http://schemas.microsoft.com/office/powerpoint/2010/main" val="972624625"/>
      </p:ext>
    </p:extLst>
  </p:cSld>
  <p:clrMapOvr>
    <a:masterClrMapping/>
  </p:clrMapOvr>
</p:sld>
</file>

<file path=ppt/theme/theme1.xml><?xml version="1.0" encoding="utf-8"?>
<a:theme xmlns:a="http://schemas.openxmlformats.org/drawingml/2006/main" name="Office Theme">
  <a:themeElements>
    <a:clrScheme name="Custom 18">
      <a:dk1>
        <a:srgbClr val="000000"/>
      </a:dk1>
      <a:lt1>
        <a:srgbClr val="FFFFFF"/>
      </a:lt1>
      <a:dk2>
        <a:srgbClr val="44546A"/>
      </a:dk2>
      <a:lt2>
        <a:srgbClr val="E7E6E6"/>
      </a:lt2>
      <a:accent1>
        <a:srgbClr val="0079C2"/>
      </a:accent1>
      <a:accent2>
        <a:srgbClr val="8BADDC"/>
      </a:accent2>
      <a:accent3>
        <a:srgbClr val="00AACD"/>
      </a:accent3>
      <a:accent4>
        <a:srgbClr val="CAD510"/>
      </a:accent4>
      <a:accent5>
        <a:srgbClr val="99C879"/>
      </a:accent5>
      <a:accent6>
        <a:srgbClr val="FBB900"/>
      </a:accent6>
      <a:hlink>
        <a:srgbClr val="DF006E"/>
      </a:hlink>
      <a:folHlink>
        <a:srgbClr val="888B8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aaga-Helia-powerpoint-pohja.pptx [Read-Only]" id="{85B69CBC-69E6-4F2B-AC01-A2F0A1F659AC}" vid="{187833F4-E17E-4E19-B6ED-FBF677C847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A03D813BDC1354CB9CC31017C1D507E" ma:contentTypeVersion="14" ma:contentTypeDescription="Create a new document." ma:contentTypeScope="" ma:versionID="8d610081a03aab79f4f6816a8abae875">
  <xsd:schema xmlns:xsd="http://www.w3.org/2001/XMLSchema" xmlns:xs="http://www.w3.org/2001/XMLSchema" xmlns:p="http://schemas.microsoft.com/office/2006/metadata/properties" xmlns:ns3="23ce7308-0f1e-43e9-aba3-b9c7d7318f5c" xmlns:ns4="a915d5db-83f9-4a1c-939a-8e707aa4dcbb" targetNamespace="http://schemas.microsoft.com/office/2006/metadata/properties" ma:root="true" ma:fieldsID="66de0da61abf087c2e24f3b57cbf177f" ns3:_="" ns4:_="">
    <xsd:import namespace="23ce7308-0f1e-43e9-aba3-b9c7d7318f5c"/>
    <xsd:import namespace="a915d5db-83f9-4a1c-939a-8e707aa4dcb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ce7308-0f1e-43e9-aba3-b9c7d7318f5c"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915d5db-83f9-4a1c-939a-8e707aa4dcbb"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D4E12E-7268-4B03-A47B-0755D62B5E31}">
  <ds:schemaRefs>
    <ds:schemaRef ds:uri="http://purl.org/dc/dcmitype/"/>
    <ds:schemaRef ds:uri="http://purl.org/dc/elements/1.1/"/>
    <ds:schemaRef ds:uri="http://www.w3.org/XML/1998/namespace"/>
    <ds:schemaRef ds:uri="23ce7308-0f1e-43e9-aba3-b9c7d7318f5c"/>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a915d5db-83f9-4a1c-939a-8e707aa4dcbb"/>
    <ds:schemaRef ds:uri="http://purl.org/dc/terms/"/>
  </ds:schemaRefs>
</ds:datastoreItem>
</file>

<file path=customXml/itemProps2.xml><?xml version="1.0" encoding="utf-8"?>
<ds:datastoreItem xmlns:ds="http://schemas.openxmlformats.org/officeDocument/2006/customXml" ds:itemID="{D546C03B-CD3A-4EA0-AAA4-0E00E896454E}">
  <ds:schemaRefs>
    <ds:schemaRef ds:uri="http://schemas.microsoft.com/sharepoint/v3/contenttype/forms"/>
  </ds:schemaRefs>
</ds:datastoreItem>
</file>

<file path=customXml/itemProps3.xml><?xml version="1.0" encoding="utf-8"?>
<ds:datastoreItem xmlns:ds="http://schemas.openxmlformats.org/officeDocument/2006/customXml" ds:itemID="{66BA7D05-A425-4449-B909-FD98A04094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ce7308-0f1e-43e9-aba3-b9c7d7318f5c"/>
    <ds:schemaRef ds:uri="a915d5db-83f9-4a1c-939a-8e707aa4dc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575</TotalTime>
  <Words>1178</Words>
  <Application>Microsoft Office PowerPoint</Application>
  <PresentationFormat>Widescreen</PresentationFormat>
  <Paragraphs>87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Office Theme</vt:lpstr>
      <vt:lpstr>Software Projects</vt:lpstr>
      <vt:lpstr>How Softala etc. school projects differ from the usual ones in business</vt:lpstr>
      <vt:lpstr>The goals in our projects</vt:lpstr>
      <vt:lpstr>These factors make our project efficient &amp; enjoyable</vt:lpstr>
      <vt:lpstr>Scrum running smoothly</vt:lpstr>
      <vt:lpstr>Architecture and SW design principles </vt:lpstr>
      <vt:lpstr>Git process</vt:lpstr>
      <vt:lpstr>Agile documentation</vt:lpstr>
      <vt:lpstr>The long version of the project 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Architectures and Patterns</dc:title>
  <dc:creator>Välimäki Juhani</dc:creator>
  <cp:lastModifiedBy>Välimäki Juhani</cp:lastModifiedBy>
  <cp:revision>57</cp:revision>
  <cp:lastPrinted>2020-09-28T07:56:54Z</cp:lastPrinted>
  <dcterms:created xsi:type="dcterms:W3CDTF">2022-03-13T19:29:09Z</dcterms:created>
  <dcterms:modified xsi:type="dcterms:W3CDTF">2023-01-14T09:50:19Z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0x0101008A03D813BDC1354CB9CC31017C1D507E</vt:lpwstr>
  </property>
</Properties>
</file>