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69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10.2.2023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000" dirty="0"/>
              <a:t>(Node.js example) </a:t>
            </a:r>
            <a:r>
              <a:rPr lang="en-GB" sz="5400" dirty="0"/>
              <a:t>What else could be added?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u="sng" dirty="0"/>
              <a:t>More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u="sng" dirty="0" err="1"/>
              <a:t>e.g</a:t>
            </a:r>
            <a:r>
              <a:rPr lang="fi-FI" u="sng" dirty="0"/>
              <a:t>.</a:t>
            </a:r>
            <a:r>
              <a:rPr lang="fi-FI" dirty="0"/>
              <a:t> Express </a:t>
            </a:r>
            <a:r>
              <a:rPr lang="fi-FI" dirty="0" err="1"/>
              <a:t>middleware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b="1" dirty="0" err="1"/>
              <a:t>Schema-based</a:t>
            </a:r>
            <a:r>
              <a:rPr lang="fi-FI" b="1" dirty="0"/>
              <a:t> </a:t>
            </a:r>
            <a:r>
              <a:rPr lang="fi-FI" b="1" dirty="0" err="1"/>
              <a:t>validation</a:t>
            </a:r>
            <a:r>
              <a:rPr lang="fi-FI" dirty="0"/>
              <a:t> of input data </a:t>
            </a:r>
            <a:r>
              <a:rPr lang="fi-FI" dirty="0" err="1"/>
              <a:t>objects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Joi</a:t>
            </a:r>
          </a:p>
          <a:p>
            <a:r>
              <a:rPr lang="fi-FI" b="1" dirty="0" err="1"/>
              <a:t>Centralized</a:t>
            </a:r>
            <a:r>
              <a:rPr lang="fi-FI" dirty="0"/>
              <a:t> and ”</a:t>
            </a:r>
            <a:r>
              <a:rPr lang="fi-FI" dirty="0" err="1"/>
              <a:t>automatic</a:t>
            </a:r>
            <a:r>
              <a:rPr lang="fi-FI" dirty="0"/>
              <a:t>” </a:t>
            </a:r>
            <a:r>
              <a:rPr lang="fi-FI" b="1" dirty="0" err="1"/>
              <a:t>error-handling</a:t>
            </a:r>
            <a:r>
              <a:rPr lang="fi-FI" dirty="0"/>
              <a:t> / </a:t>
            </a:r>
            <a:r>
              <a:rPr lang="fi-FI" dirty="0" err="1"/>
              <a:t>exception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. </a:t>
            </a:r>
            <a:r>
              <a:rPr lang="fi-FI" dirty="0" err="1"/>
              <a:t>Directing</a:t>
            </a:r>
            <a:r>
              <a:rPr lang="fi-FI" dirty="0"/>
              <a:t> Express </a:t>
            </a:r>
            <a:r>
              <a:rPr lang="fi-FI" dirty="0" err="1"/>
              <a:t>errors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to </a:t>
            </a:r>
            <a:r>
              <a:rPr lang="fi-FI" dirty="0" err="1"/>
              <a:t>log</a:t>
            </a:r>
            <a:r>
              <a:rPr lang="fi-FI" dirty="0"/>
              <a:t>, </a:t>
            </a:r>
            <a:r>
              <a:rPr lang="fi-FI" dirty="0" err="1"/>
              <a:t>cutting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b="1" dirty="0" err="1"/>
              <a:t>Authentication</a:t>
            </a:r>
            <a:r>
              <a:rPr lang="fi-FI" b="1" dirty="0"/>
              <a:t> and </a:t>
            </a:r>
            <a:r>
              <a:rPr lang="fi-FI" b="1" dirty="0" err="1"/>
              <a:t>authorization</a:t>
            </a:r>
            <a:r>
              <a:rPr lang="fi-FI" dirty="0"/>
              <a:t>. Using some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,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OAuth-based</a:t>
            </a:r>
            <a:r>
              <a:rPr lang="fi-FI" dirty="0"/>
              <a:t>.</a:t>
            </a:r>
          </a:p>
          <a:p>
            <a:r>
              <a:rPr lang="fi-FI" b="1" dirty="0" err="1"/>
              <a:t>Role-based</a:t>
            </a:r>
            <a:r>
              <a:rPr lang="fi-FI" b="1" dirty="0"/>
              <a:t> </a:t>
            </a:r>
            <a:r>
              <a:rPr lang="fi-FI" b="1" dirty="0" err="1"/>
              <a:t>method-level</a:t>
            </a:r>
            <a:r>
              <a:rPr lang="fi-FI" b="1" dirty="0"/>
              <a:t> </a:t>
            </a:r>
            <a:r>
              <a:rPr lang="fi-FI" b="1" dirty="0" err="1"/>
              <a:t>authorization</a:t>
            </a:r>
            <a:r>
              <a:rPr lang="fi-FI" dirty="0"/>
              <a:t>. (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/</a:t>
            </a:r>
            <a:r>
              <a:rPr lang="fi-FI" dirty="0" err="1"/>
              <a:t>endpoint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role</a:t>
            </a:r>
            <a:r>
              <a:rPr lang="fi-FI" dirty="0"/>
              <a:t> </a:t>
            </a:r>
            <a:r>
              <a:rPr lang="fi-FI" dirty="0" err="1"/>
              <a:t>annotated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)</a:t>
            </a:r>
            <a:endParaRPr lang="fi-FI" b="1" dirty="0"/>
          </a:p>
          <a:p>
            <a:r>
              <a:rPr lang="fi-FI" dirty="0" err="1"/>
              <a:t>Enabling</a:t>
            </a:r>
            <a:r>
              <a:rPr lang="fi-FI" dirty="0"/>
              <a:t>/</a:t>
            </a:r>
            <a:r>
              <a:rPr lang="fi-FI" dirty="0" err="1"/>
              <a:t>disabling</a:t>
            </a:r>
            <a:r>
              <a:rPr lang="fi-FI" dirty="0"/>
              <a:t>,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b="1" dirty="0" err="1"/>
              <a:t>development</a:t>
            </a:r>
            <a:r>
              <a:rPr lang="fi-FI" b="1" dirty="0"/>
              <a:t> and </a:t>
            </a:r>
            <a:r>
              <a:rPr lang="fi-FI" b="1" dirty="0" err="1"/>
              <a:t>production</a:t>
            </a:r>
            <a:r>
              <a:rPr lang="fi-FI" b="1" dirty="0"/>
              <a:t> </a:t>
            </a:r>
            <a:r>
              <a:rPr lang="fi-FI" b="1" dirty="0" err="1"/>
              <a:t>enviroments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logging</a:t>
            </a:r>
            <a:r>
              <a:rPr lang="fi-FI" dirty="0"/>
              <a:t>,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. </a:t>
            </a:r>
            <a:r>
              <a:rPr lang="fi-FI" dirty="0" err="1"/>
              <a:t>Settings</a:t>
            </a:r>
            <a:r>
              <a:rPr lang="fi-FI" dirty="0"/>
              <a:t>. </a:t>
            </a:r>
            <a:r>
              <a:rPr lang="fi-FI" dirty="0" err="1"/>
              <a:t>Test</a:t>
            </a:r>
            <a:r>
              <a:rPr lang="fi-FI" dirty="0"/>
              <a:t> data.</a:t>
            </a:r>
          </a:p>
          <a:p>
            <a:r>
              <a:rPr lang="fi-FI" b="1" dirty="0" err="1"/>
              <a:t>Testing</a:t>
            </a:r>
            <a:endParaRPr lang="fi-FI" b="1" dirty="0"/>
          </a:p>
          <a:p>
            <a:r>
              <a:rPr lang="fi-FI" b="1" dirty="0" err="1"/>
              <a:t>TypeScript</a:t>
            </a:r>
            <a:r>
              <a:rPr lang="fi-FI" b="1" dirty="0"/>
              <a:t> </a:t>
            </a:r>
            <a:r>
              <a:rPr lang="fi-FI" dirty="0"/>
              <a:t>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err="1"/>
              <a:t>checks</a:t>
            </a:r>
            <a:r>
              <a:rPr lang="fi-FI" dirty="0"/>
              <a:t> it </a:t>
            </a:r>
            <a:r>
              <a:rPr lang="fi-FI" dirty="0" err="1"/>
              <a:t>provides</a:t>
            </a:r>
            <a:endParaRPr lang="fi-FI" dirty="0"/>
          </a:p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b="1" dirty="0" err="1"/>
              <a:t>style</a:t>
            </a:r>
            <a:r>
              <a:rPr lang="fi-FI" b="1" dirty="0"/>
              <a:t> </a:t>
            </a:r>
            <a:r>
              <a:rPr lang="fi-FI" b="1" dirty="0" err="1"/>
              <a:t>checker</a:t>
            </a:r>
            <a:r>
              <a:rPr lang="fi-FI" b="1" dirty="0"/>
              <a:t> </a:t>
            </a:r>
            <a:r>
              <a:rPr lang="fi-FI" dirty="0"/>
              <a:t>and</a:t>
            </a:r>
            <a:r>
              <a:rPr lang="fi-FI" b="1" dirty="0"/>
              <a:t> </a:t>
            </a:r>
            <a:r>
              <a:rPr lang="fi-FI" b="1" dirty="0" err="1"/>
              <a:t>formatter</a:t>
            </a:r>
            <a:endParaRPr lang="fi-FI" b="1" dirty="0"/>
          </a:p>
          <a:p>
            <a:r>
              <a:rPr lang="fi-FI" dirty="0"/>
              <a:t>Some </a:t>
            </a:r>
            <a:r>
              <a:rPr lang="fi-FI" dirty="0" err="1"/>
              <a:t>kind</a:t>
            </a:r>
            <a:r>
              <a:rPr lang="fi-FI" dirty="0"/>
              <a:t> of REST </a:t>
            </a:r>
            <a:r>
              <a:rPr lang="fi-FI" b="1" dirty="0"/>
              <a:t>API </a:t>
            </a:r>
            <a:r>
              <a:rPr lang="fi-FI" b="1" dirty="0" err="1"/>
              <a:t>documentation</a:t>
            </a:r>
            <a:r>
              <a:rPr lang="fi-FI" b="1" dirty="0"/>
              <a:t> auto-</a:t>
            </a:r>
            <a:r>
              <a:rPr lang="fi-FI" b="1" dirty="0" err="1"/>
              <a:t>generator</a:t>
            </a:r>
            <a:r>
              <a:rPr lang="fi-FI" dirty="0"/>
              <a:t>,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Hapi</a:t>
            </a:r>
            <a:r>
              <a:rPr lang="fi-FI" dirty="0"/>
              <a:t>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5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403</TotalTime>
  <Words>154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(Node.js example) What else could be added?</vt:lpstr>
      <vt:lpstr>More could be added with e.g. Express 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81</cp:revision>
  <cp:lastPrinted>2020-09-28T07:56:54Z</cp:lastPrinted>
  <dcterms:created xsi:type="dcterms:W3CDTF">2022-05-08T17:05:50Z</dcterms:created>
  <dcterms:modified xsi:type="dcterms:W3CDTF">2023-02-10T09:47:26Z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