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80" d="100"/>
          <a:sy n="80" d="100"/>
        </p:scale>
        <p:origin x="56" y="2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DCE3D7FE-63ED-4063-BA27-2EEBC47B2894}"/>
    <pc:docChg chg="undo addSld delSld modSld">
      <pc:chgData name="Välimäki Juhani" userId="0494df6c-5b8e-4ae2-805b-7081aacdc9fa" providerId="ADAL" clId="{DCE3D7FE-63ED-4063-BA27-2EEBC47B2894}" dt="2023-02-05T20:57:26.459" v="64" actId="6549"/>
      <pc:docMkLst>
        <pc:docMk/>
      </pc:docMkLst>
      <pc:sldChg chg="modSp add del">
        <pc:chgData name="Välimäki Juhani" userId="0494df6c-5b8e-4ae2-805b-7081aacdc9fa" providerId="ADAL" clId="{DCE3D7FE-63ED-4063-BA27-2EEBC47B2894}" dt="2023-02-05T20:57:26.459" v="64" actId="6549"/>
        <pc:sldMkLst>
          <pc:docMk/>
          <pc:sldMk cId="3436236697" sldId="256"/>
        </pc:sldMkLst>
        <pc:spChg chg="mod">
          <ac:chgData name="Välimäki Juhani" userId="0494df6c-5b8e-4ae2-805b-7081aacdc9fa" providerId="ADAL" clId="{DCE3D7FE-63ED-4063-BA27-2EEBC47B2894}" dt="2023-02-05T20:57:20.001" v="63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CE3D7FE-63ED-4063-BA27-2EEBC47B2894}" dt="2023-02-05T20:57:26.459" v="64" actId="6549"/>
          <ac:spMkLst>
            <pc:docMk/>
            <pc:sldMk cId="3436236697" sldId="256"/>
            <ac:spMk id="3" creationId="{A0D3DE56-58EC-744D-BFE0-22D8C9079928}"/>
          </ac:spMkLst>
        </pc:spChg>
      </pc:sldChg>
      <pc:sldChg chg="add del">
        <pc:chgData name="Välimäki Juhani" userId="0494df6c-5b8e-4ae2-805b-7081aacdc9fa" providerId="ADAL" clId="{DCE3D7FE-63ED-4063-BA27-2EEBC47B2894}" dt="2023-02-05T20:56:32.686" v="14" actId="2696"/>
        <pc:sldMkLst>
          <pc:docMk/>
          <pc:sldMk cId="111015751" sldId="258"/>
        </pc:sldMkLst>
      </pc:sldChg>
    </pc:docChg>
  </pc:docChgLst>
  <pc:docChgLst>
    <pc:chgData name="Välimäki Juhani" userId="0494df6c-5b8e-4ae2-805b-7081aacdc9fa" providerId="ADAL" clId="{43DF6B9A-4249-4AFB-94DB-4CB257C5B4D9}"/>
    <pc:docChg chg="custSel modSld">
      <pc:chgData name="Välimäki Juhani" userId="0494df6c-5b8e-4ae2-805b-7081aacdc9fa" providerId="ADAL" clId="{43DF6B9A-4249-4AFB-94DB-4CB257C5B4D9}" dt="2023-02-05T18:56:41.473" v="2219" actId="20577"/>
      <pc:docMkLst>
        <pc:docMk/>
      </pc:docMkLst>
      <pc:sldChg chg="modSp">
        <pc:chgData name="Välimäki Juhani" userId="0494df6c-5b8e-4ae2-805b-7081aacdc9fa" providerId="ADAL" clId="{43DF6B9A-4249-4AFB-94DB-4CB257C5B4D9}" dt="2023-02-05T18:33:52.838" v="165" actId="6549"/>
        <pc:sldMkLst>
          <pc:docMk/>
          <pc:sldMk cId="111015751" sldId="258"/>
        </pc:sldMkLst>
        <pc:spChg chg="mod">
          <ac:chgData name="Välimäki Juhani" userId="0494df6c-5b8e-4ae2-805b-7081aacdc9fa" providerId="ADAL" clId="{43DF6B9A-4249-4AFB-94DB-4CB257C5B4D9}" dt="2023-02-05T18:33:52.838" v="165" actId="6549"/>
          <ac:spMkLst>
            <pc:docMk/>
            <pc:sldMk cId="111015751" sldId="258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E4ED5D6D-5B1F-4BE4-88FC-28BC0CDE803B}"/>
    <pc:docChg chg="undo custSel addSld modSld">
      <pc:chgData name="Välimäki Juhani" userId="0494df6c-5b8e-4ae2-805b-7081aacdc9fa" providerId="ADAL" clId="{E4ED5D6D-5B1F-4BE4-88FC-28BC0CDE803B}" dt="2023-02-07T20:13:05.538" v="1875" actId="20577"/>
      <pc:docMkLst>
        <pc:docMk/>
      </pc:docMkLst>
      <pc:sldChg chg="modSp">
        <pc:chgData name="Välimäki Juhani" userId="0494df6c-5b8e-4ae2-805b-7081aacdc9fa" providerId="ADAL" clId="{E4ED5D6D-5B1F-4BE4-88FC-28BC0CDE803B}" dt="2023-02-06T06:27:09.306" v="28" actId="313"/>
        <pc:sldMkLst>
          <pc:docMk/>
          <pc:sldMk cId="3436236697" sldId="256"/>
        </pc:sldMkLst>
        <pc:spChg chg="mod">
          <ac:chgData name="Välimäki Juhani" userId="0494df6c-5b8e-4ae2-805b-7081aacdc9fa" providerId="ADAL" clId="{E4ED5D6D-5B1F-4BE4-88FC-28BC0CDE803B}" dt="2023-02-06T06:27:09.306" v="28" actId="313"/>
          <ac:spMkLst>
            <pc:docMk/>
            <pc:sldMk cId="3436236697" sldId="256"/>
            <ac:spMk id="2" creationId="{E3D088A5-A888-E24C-9E8C-131F880EED57}"/>
          </ac:spMkLst>
        </pc:spChg>
      </pc:sldChg>
      <pc:sldChg chg="modSp">
        <pc:chgData name="Välimäki Juhani" userId="0494df6c-5b8e-4ae2-805b-7081aacdc9fa" providerId="ADAL" clId="{E4ED5D6D-5B1F-4BE4-88FC-28BC0CDE803B}" dt="2023-02-07T19:48:29.158" v="984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E4ED5D6D-5B1F-4BE4-88FC-28BC0CDE803B}" dt="2023-02-06T06:27:19.677" v="35" actId="6549"/>
          <ac:spMkLst>
            <pc:docMk/>
            <pc:sldMk cId="111015751" sldId="258"/>
            <ac:spMk id="8" creationId="{197044C3-CD23-D844-B780-26FABA91AD0F}"/>
          </ac:spMkLst>
        </pc:spChg>
        <pc:spChg chg="mod">
          <ac:chgData name="Välimäki Juhani" userId="0494df6c-5b8e-4ae2-805b-7081aacdc9fa" providerId="ADAL" clId="{E4ED5D6D-5B1F-4BE4-88FC-28BC0CDE803B}" dt="2023-02-07T19:48:29.158" v="984" actId="20577"/>
          <ac:spMkLst>
            <pc:docMk/>
            <pc:sldMk cId="111015751" sldId="258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E4ED5D6D-5B1F-4BE4-88FC-28BC0CDE803B}" dt="2023-02-07T19:59:05.674" v="1515" actId="14100"/>
        <pc:sldMkLst>
          <pc:docMk/>
          <pc:sldMk cId="2637386621" sldId="259"/>
        </pc:sldMkLst>
        <pc:spChg chg="mod">
          <ac:chgData name="Välimäki Juhani" userId="0494df6c-5b8e-4ae2-805b-7081aacdc9fa" providerId="ADAL" clId="{E4ED5D6D-5B1F-4BE4-88FC-28BC0CDE803B}" dt="2023-02-07T19:59:01.238" v="1514" actId="20577"/>
          <ac:spMkLst>
            <pc:docMk/>
            <pc:sldMk cId="2637386621" sldId="259"/>
            <ac:spMk id="8" creationId="{197044C3-CD23-D844-B780-26FABA91AD0F}"/>
          </ac:spMkLst>
        </pc:spChg>
        <pc:spChg chg="mod">
          <ac:chgData name="Välimäki Juhani" userId="0494df6c-5b8e-4ae2-805b-7081aacdc9fa" providerId="ADAL" clId="{E4ED5D6D-5B1F-4BE4-88FC-28BC0CDE803B}" dt="2023-02-07T19:59:05.674" v="1515" actId="14100"/>
          <ac:spMkLst>
            <pc:docMk/>
            <pc:sldMk cId="2637386621" sldId="259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E4ED5D6D-5B1F-4BE4-88FC-28BC0CDE803B}" dt="2023-02-07T20:13:05.538" v="1875" actId="20577"/>
        <pc:sldMkLst>
          <pc:docMk/>
          <pc:sldMk cId="1071974007" sldId="260"/>
        </pc:sldMkLst>
        <pc:spChg chg="mod">
          <ac:chgData name="Välimäki Juhani" userId="0494df6c-5b8e-4ae2-805b-7081aacdc9fa" providerId="ADAL" clId="{E4ED5D6D-5B1F-4BE4-88FC-28BC0CDE803B}" dt="2023-02-07T20:10:13.322" v="1526" actId="20577"/>
          <ac:spMkLst>
            <pc:docMk/>
            <pc:sldMk cId="1071974007" sldId="260"/>
            <ac:spMk id="8" creationId="{197044C3-CD23-D844-B780-26FABA91AD0F}"/>
          </ac:spMkLst>
        </pc:spChg>
        <pc:spChg chg="mod">
          <ac:chgData name="Välimäki Juhani" userId="0494df6c-5b8e-4ae2-805b-7081aacdc9fa" providerId="ADAL" clId="{E4ED5D6D-5B1F-4BE4-88FC-28BC0CDE803B}" dt="2023-02-07T20:13:05.538" v="1875" actId="20577"/>
          <ac:spMkLst>
            <pc:docMk/>
            <pc:sldMk cId="1071974007" sldId="260"/>
            <ac:spMk id="9" creationId="{ACDE61D8-A75A-F94B-B57A-46F276C0331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7.2.2023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19Av0Lxml-I?t=52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nexjs.org/guide/query-builder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Knex</a:t>
            </a:r>
            <a:r>
              <a:rPr lang="en-GB" dirty="0"/>
              <a:t> – ‘SQL query builder’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idea-case-backend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7.2.2023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Knex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fi-FI" dirty="0"/>
              <a:t>(</a:t>
            </a:r>
            <a:r>
              <a:rPr lang="fi-FI" dirty="0" err="1"/>
              <a:t>pronounced</a:t>
            </a:r>
            <a:r>
              <a:rPr lang="fi-FI" dirty="0"/>
              <a:t> </a:t>
            </a:r>
            <a:r>
              <a:rPr lang="fi-FI" dirty="0">
                <a:hlinkClick r:id="rId2"/>
              </a:rPr>
              <a:t>/</a:t>
            </a:r>
            <a:r>
              <a:rPr lang="fi-FI" dirty="0" err="1">
                <a:hlinkClick r:id="rId2"/>
              </a:rPr>
              <a:t>kəˈnɛks</a:t>
            </a:r>
            <a:r>
              <a:rPr lang="fi-FI" dirty="0">
                <a:hlinkClick r:id="rId2"/>
              </a:rPr>
              <a:t>/</a:t>
            </a:r>
            <a:r>
              <a:rPr lang="fi-FI" dirty="0"/>
              <a:t> </a:t>
            </a:r>
            <a:r>
              <a:rPr lang="fi-FI" dirty="0" err="1"/>
              <a:t>könex</a:t>
            </a:r>
            <a:r>
              <a:rPr lang="fi-FI" dirty="0"/>
              <a:t>)</a:t>
            </a:r>
          </a:p>
          <a:p>
            <a:r>
              <a:rPr lang="fi-FI" dirty="0"/>
              <a:t>” SQL </a:t>
            </a:r>
            <a:r>
              <a:rPr lang="fi-FI" dirty="0" err="1"/>
              <a:t>query</a:t>
            </a:r>
            <a:r>
              <a:rPr lang="fi-FI" dirty="0"/>
              <a:t> </a:t>
            </a:r>
            <a:r>
              <a:rPr lang="fi-FI" dirty="0" err="1"/>
              <a:t>builder</a:t>
            </a:r>
            <a:r>
              <a:rPr lang="fi-FI" dirty="0"/>
              <a:t>” -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does</a:t>
            </a:r>
            <a:r>
              <a:rPr lang="fi-FI" dirty="0"/>
              <a:t> a </a:t>
            </a:r>
            <a:r>
              <a:rPr lang="fi-FI" dirty="0" err="1"/>
              <a:t>lot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too</a:t>
            </a:r>
            <a:endParaRPr lang="fi-FI" dirty="0"/>
          </a:p>
          <a:p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offers</a:t>
            </a:r>
            <a:r>
              <a:rPr lang="fi-FI" dirty="0"/>
              <a:t> </a:t>
            </a:r>
            <a:r>
              <a:rPr lang="fi-FI" dirty="0" err="1"/>
              <a:t>means</a:t>
            </a:r>
            <a:r>
              <a:rPr lang="fi-FI" dirty="0"/>
              <a:t> for </a:t>
            </a:r>
          </a:p>
          <a:p>
            <a:pPr lvl="1"/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connection</a:t>
            </a:r>
            <a:r>
              <a:rPr lang="fi-FI" dirty="0"/>
              <a:t> </a:t>
            </a:r>
            <a:r>
              <a:rPr lang="fi-FI" dirty="0" err="1"/>
              <a:t>configuration</a:t>
            </a:r>
            <a:r>
              <a:rPr lang="fi-FI" dirty="0"/>
              <a:t>, </a:t>
            </a:r>
          </a:p>
          <a:p>
            <a:pPr lvl="1"/>
            <a:r>
              <a:rPr lang="fi-FI" dirty="0" err="1"/>
              <a:t>connection</a:t>
            </a:r>
            <a:r>
              <a:rPr lang="fi-FI" dirty="0"/>
              <a:t> </a:t>
            </a:r>
            <a:r>
              <a:rPr lang="fi-FI" dirty="0" err="1"/>
              <a:t>pool</a:t>
            </a:r>
            <a:r>
              <a:rPr lang="fi-FI" dirty="0"/>
              <a:t> </a:t>
            </a:r>
            <a:r>
              <a:rPr lang="fi-FI" dirty="0" err="1"/>
              <a:t>setup</a:t>
            </a:r>
            <a:r>
              <a:rPr lang="fi-FI" dirty="0"/>
              <a:t> for </a:t>
            </a:r>
            <a:r>
              <a:rPr lang="fi-FI" dirty="0" err="1"/>
              <a:t>performance</a:t>
            </a:r>
            <a:endParaRPr lang="fi-FI" dirty="0"/>
          </a:p>
          <a:p>
            <a:pPr lvl="1"/>
            <a:r>
              <a:rPr lang="fi-FI" dirty="0"/>
              <a:t>SQL </a:t>
            </a:r>
            <a:r>
              <a:rPr lang="fi-FI" dirty="0" err="1"/>
              <a:t>built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JS </a:t>
            </a:r>
            <a:r>
              <a:rPr lang="fi-FI" dirty="0" err="1"/>
              <a:t>programming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(No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write</a:t>
            </a:r>
            <a:r>
              <a:rPr lang="fi-FI" dirty="0"/>
              <a:t> SQL, just JS)</a:t>
            </a:r>
          </a:p>
          <a:p>
            <a:pPr lvl="1"/>
            <a:r>
              <a:rPr lang="fi-FI" dirty="0" err="1"/>
              <a:t>Promises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API for </a:t>
            </a:r>
            <a:r>
              <a:rPr lang="fi-FI" dirty="0" err="1"/>
              <a:t>initiating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operations</a:t>
            </a:r>
            <a:r>
              <a:rPr lang="fi-FI" dirty="0"/>
              <a:t>, </a:t>
            </a:r>
          </a:p>
          <a:p>
            <a:pPr lvl="1"/>
            <a:r>
              <a:rPr lang="fi-FI" dirty="0"/>
              <a:t>… </a:t>
            </a:r>
            <a:r>
              <a:rPr lang="fi-FI" dirty="0" err="1"/>
              <a:t>setting</a:t>
            </a:r>
            <a:r>
              <a:rPr lang="fi-FI" dirty="0"/>
              <a:t> ”</a:t>
            </a:r>
            <a:r>
              <a:rPr lang="fi-FI" dirty="0" err="1"/>
              <a:t>call-backs</a:t>
            </a:r>
            <a:r>
              <a:rPr lang="fi-FI" dirty="0"/>
              <a:t>” for </a:t>
            </a:r>
            <a:r>
              <a:rPr lang="fi-FI" dirty="0" err="1"/>
              <a:t>success</a:t>
            </a:r>
            <a:r>
              <a:rPr lang="fi-FI" dirty="0"/>
              <a:t> and </a:t>
            </a:r>
            <a:r>
              <a:rPr lang="fi-FI" dirty="0" err="1"/>
              <a:t>failure</a:t>
            </a:r>
            <a:r>
              <a:rPr lang="fi-FI" dirty="0"/>
              <a:t> </a:t>
            </a:r>
            <a:r>
              <a:rPr lang="fi-FI" dirty="0" err="1"/>
              <a:t>cases</a:t>
            </a:r>
            <a:endParaRPr lang="fi-FI" dirty="0"/>
          </a:p>
          <a:p>
            <a:pPr lvl="1"/>
            <a:r>
              <a:rPr lang="fi-FI" dirty="0"/>
              <a:t>… </a:t>
            </a:r>
            <a:r>
              <a:rPr lang="fi-FI" dirty="0" err="1"/>
              <a:t>getting</a:t>
            </a:r>
            <a:r>
              <a:rPr lang="fi-FI" dirty="0"/>
              <a:t> </a:t>
            </a:r>
            <a:r>
              <a:rPr lang="fi-FI" dirty="0" err="1"/>
              <a:t>back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operation</a:t>
            </a:r>
            <a:r>
              <a:rPr lang="fi-FI" dirty="0"/>
              <a:t> </a:t>
            </a:r>
            <a:r>
              <a:rPr lang="fi-FI" dirty="0" err="1"/>
              <a:t>result</a:t>
            </a:r>
            <a:endParaRPr lang="fi-FI" dirty="0"/>
          </a:p>
          <a:p>
            <a:r>
              <a:rPr lang="fi-FI" dirty="0" err="1"/>
              <a:t>Kind</a:t>
            </a:r>
            <a:r>
              <a:rPr lang="fi-FI" dirty="0"/>
              <a:t> of </a:t>
            </a:r>
            <a:r>
              <a:rPr lang="fi-FI" dirty="0" err="1"/>
              <a:t>like</a:t>
            </a:r>
            <a:r>
              <a:rPr lang="fi-FI" dirty="0"/>
              <a:t> an ORM (Object-</a:t>
            </a:r>
            <a:r>
              <a:rPr lang="fi-FI" dirty="0" err="1"/>
              <a:t>relational</a:t>
            </a:r>
            <a:r>
              <a:rPr lang="fi-FI" dirty="0"/>
              <a:t> </a:t>
            </a:r>
            <a:r>
              <a:rPr lang="fi-FI" dirty="0" err="1"/>
              <a:t>mapper</a:t>
            </a:r>
            <a:r>
              <a:rPr lang="fi-FI" dirty="0"/>
              <a:t>)</a:t>
            </a:r>
          </a:p>
          <a:p>
            <a:r>
              <a:rPr lang="fi-FI" dirty="0" err="1"/>
              <a:t>Uses</a:t>
            </a:r>
            <a:r>
              <a:rPr lang="fi-FI" dirty="0"/>
              <a:t> </a:t>
            </a:r>
            <a:r>
              <a:rPr lang="fi-FI" dirty="0" err="1"/>
              <a:t>separate</a:t>
            </a:r>
            <a:r>
              <a:rPr lang="fi-FI" dirty="0"/>
              <a:t> DB </a:t>
            </a:r>
            <a:r>
              <a:rPr lang="fi-FI" dirty="0" err="1"/>
              <a:t>driver</a:t>
            </a:r>
            <a:r>
              <a:rPr lang="fi-FI" dirty="0"/>
              <a:t> </a:t>
            </a:r>
            <a:r>
              <a:rPr lang="fi-FI" dirty="0" err="1"/>
              <a:t>module</a:t>
            </a:r>
            <a:r>
              <a:rPr lang="fi-FI" dirty="0"/>
              <a:t>, (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mysql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mariadb</a:t>
            </a:r>
            <a:r>
              <a:rPr lang="fi-FI" dirty="0"/>
              <a:t> in case of </a:t>
            </a:r>
            <a:r>
              <a:rPr lang="fi-FI" dirty="0" err="1"/>
              <a:t>MariaDB</a:t>
            </a:r>
            <a:r>
              <a:rPr lang="fi-FI" dirty="0"/>
              <a:t>)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itself</a:t>
            </a:r>
            <a:r>
              <a:rPr lang="fi-FI" dirty="0"/>
              <a:t> and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 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Knex</a:t>
            </a:r>
            <a:r>
              <a:rPr lang="fi-FI" dirty="0"/>
              <a:t> – Return </a:t>
            </a:r>
            <a:r>
              <a:rPr lang="fi-FI" dirty="0" err="1"/>
              <a:t>values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operations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606162"/>
            <a:ext cx="11125198" cy="4307275"/>
          </a:xfrm>
        </p:spPr>
        <p:txBody>
          <a:bodyPr>
            <a:normAutofit/>
          </a:bodyPr>
          <a:lstStyle/>
          <a:p>
            <a:r>
              <a:rPr lang="fi-FI" dirty="0"/>
              <a:t>SELECT</a:t>
            </a:r>
          </a:p>
          <a:p>
            <a:pPr lvl="1"/>
            <a:r>
              <a:rPr lang="fi-FI" dirty="0"/>
              <a:t>Data as an </a:t>
            </a:r>
            <a:r>
              <a:rPr lang="fi-FI" dirty="0" err="1"/>
              <a:t>array</a:t>
            </a:r>
            <a:r>
              <a:rPr lang="fi-FI" dirty="0"/>
              <a:t> of </a:t>
            </a:r>
            <a:r>
              <a:rPr lang="fi-FI" dirty="0" err="1"/>
              <a:t>objects</a:t>
            </a:r>
            <a:endParaRPr lang="fi-FI" dirty="0"/>
          </a:p>
          <a:p>
            <a:r>
              <a:rPr lang="fi-FI" dirty="0"/>
              <a:t>DELETE</a:t>
            </a:r>
          </a:p>
          <a:p>
            <a:pPr lvl="1"/>
            <a:r>
              <a:rPr lang="fi-FI" dirty="0" err="1"/>
              <a:t>Number</a:t>
            </a:r>
            <a:r>
              <a:rPr lang="fi-FI" dirty="0"/>
              <a:t> of </a:t>
            </a:r>
            <a:r>
              <a:rPr lang="fi-FI" dirty="0" err="1"/>
              <a:t>deleted</a:t>
            </a:r>
            <a:r>
              <a:rPr lang="fi-FI" dirty="0"/>
              <a:t> </a:t>
            </a:r>
            <a:r>
              <a:rPr lang="fi-FI" dirty="0" err="1"/>
              <a:t>rows</a:t>
            </a:r>
            <a:r>
              <a:rPr lang="fi-FI" dirty="0"/>
              <a:t> (</a:t>
            </a:r>
            <a:r>
              <a:rPr lang="fi-FI" dirty="0" err="1"/>
              <a:t>rows</a:t>
            </a:r>
            <a:r>
              <a:rPr lang="fi-FI" dirty="0"/>
              <a:t> </a:t>
            </a:r>
            <a:r>
              <a:rPr lang="fi-FI" dirty="0" err="1"/>
              <a:t>affected</a:t>
            </a:r>
            <a:r>
              <a:rPr lang="fi-FI" dirty="0"/>
              <a:t>)</a:t>
            </a:r>
          </a:p>
          <a:p>
            <a:r>
              <a:rPr lang="fi-FI" dirty="0"/>
              <a:t>UPDATE</a:t>
            </a:r>
          </a:p>
          <a:p>
            <a:pPr lvl="1"/>
            <a:r>
              <a:rPr lang="fi-FI" dirty="0" err="1"/>
              <a:t>Number</a:t>
            </a:r>
            <a:r>
              <a:rPr lang="fi-FI" dirty="0"/>
              <a:t> of </a:t>
            </a:r>
            <a:r>
              <a:rPr lang="fi-FI" dirty="0" err="1"/>
              <a:t>updated</a:t>
            </a:r>
            <a:r>
              <a:rPr lang="fi-FI" dirty="0"/>
              <a:t> </a:t>
            </a:r>
            <a:r>
              <a:rPr lang="fi-FI" dirty="0" err="1"/>
              <a:t>rows</a:t>
            </a:r>
            <a:r>
              <a:rPr lang="fi-FI" dirty="0"/>
              <a:t> (</a:t>
            </a:r>
            <a:r>
              <a:rPr lang="fi-FI" dirty="0" err="1"/>
              <a:t>rows</a:t>
            </a:r>
            <a:r>
              <a:rPr lang="fi-FI" dirty="0"/>
              <a:t> </a:t>
            </a:r>
            <a:r>
              <a:rPr lang="fi-FI" dirty="0" err="1"/>
              <a:t>affected</a:t>
            </a:r>
            <a:r>
              <a:rPr lang="fi-FI" dirty="0"/>
              <a:t>)</a:t>
            </a:r>
          </a:p>
          <a:p>
            <a:r>
              <a:rPr lang="fi-FI" dirty="0"/>
              <a:t>INSERT</a:t>
            </a:r>
          </a:p>
          <a:p>
            <a:pPr lvl="1"/>
            <a:r>
              <a:rPr lang="fi-FI" dirty="0" err="1"/>
              <a:t>Generated</a:t>
            </a:r>
            <a:r>
              <a:rPr lang="fi-FI" dirty="0"/>
              <a:t> auto-</a:t>
            </a:r>
            <a:r>
              <a:rPr lang="fi-FI" dirty="0" err="1"/>
              <a:t>increment</a:t>
            </a:r>
            <a:r>
              <a:rPr lang="fi-FI" dirty="0"/>
              <a:t> </a:t>
            </a:r>
            <a:r>
              <a:rPr lang="fi-FI" dirty="0" err="1"/>
              <a:t>id:s</a:t>
            </a:r>
            <a:r>
              <a:rPr lang="fi-FI" dirty="0"/>
              <a:t> of </a:t>
            </a:r>
            <a:r>
              <a:rPr lang="fi-FI" dirty="0" err="1"/>
              <a:t>created</a:t>
            </a:r>
            <a:r>
              <a:rPr lang="fi-FI" dirty="0"/>
              <a:t> </a:t>
            </a:r>
            <a:r>
              <a:rPr lang="fi-FI" dirty="0" err="1"/>
              <a:t>rows</a:t>
            </a:r>
            <a:r>
              <a:rPr lang="fi-FI" dirty="0"/>
              <a:t> in an </a:t>
            </a:r>
            <a:r>
              <a:rPr lang="fi-FI" dirty="0" err="1"/>
              <a:t>array</a:t>
            </a:r>
            <a:r>
              <a:rPr lang="fi-FI" dirty="0"/>
              <a:t>:    [103, 104, 105]. If </a:t>
            </a:r>
            <a:r>
              <a:rPr lang="fi-FI" dirty="0" err="1"/>
              <a:t>only</a:t>
            </a:r>
            <a:r>
              <a:rPr lang="fi-FI" dirty="0"/>
              <a:t> single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insert</a:t>
            </a:r>
            <a:r>
              <a:rPr lang="fi-FI" dirty="0"/>
              <a:t> is </a:t>
            </a:r>
            <a:r>
              <a:rPr lang="fi-FI" dirty="0" err="1"/>
              <a:t>accepted</a:t>
            </a:r>
            <a:r>
              <a:rPr lang="fi-FI" dirty="0"/>
              <a:t>,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returned</a:t>
            </a:r>
            <a:r>
              <a:rPr lang="fi-FI" dirty="0"/>
              <a:t> </a:t>
            </a:r>
            <a:r>
              <a:rPr lang="fi-FI" dirty="0" err="1"/>
              <a:t>value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an </a:t>
            </a:r>
            <a:r>
              <a:rPr lang="fi-FI" dirty="0" err="1"/>
              <a:t>array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id </a:t>
            </a:r>
            <a:r>
              <a:rPr lang="fi-FI" dirty="0" err="1"/>
              <a:t>number</a:t>
            </a:r>
            <a:r>
              <a:rPr lang="fi-FI" dirty="0"/>
              <a:t> in it:     [103]</a:t>
            </a:r>
          </a:p>
          <a:p>
            <a:pPr lvl="1"/>
            <a:endParaRPr lang="fi-FI" dirty="0"/>
          </a:p>
          <a:p>
            <a:pPr lvl="1"/>
            <a:endParaRPr lang="fi-FI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38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Knex</a:t>
            </a:r>
            <a:r>
              <a:rPr lang="fi-FI" dirty="0"/>
              <a:t> – </a:t>
            </a:r>
            <a:r>
              <a:rPr lang="fi-FI" dirty="0" err="1"/>
              <a:t>Examples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606162"/>
            <a:ext cx="11125198" cy="4307275"/>
          </a:xfrm>
        </p:spPr>
        <p:txBody>
          <a:bodyPr>
            <a:normAutofit/>
          </a:bodyPr>
          <a:lstStyle/>
          <a:p>
            <a:r>
              <a:rPr lang="fi-FI" dirty="0">
                <a:hlinkClick r:id="rId2"/>
              </a:rPr>
              <a:t>https://knexjs.org/guide/query-builder.html</a:t>
            </a:r>
            <a:r>
              <a:rPr lang="fi-FI" dirty="0"/>
              <a:t>   </a:t>
            </a:r>
            <a:r>
              <a:rPr lang="fi-FI" dirty="0" err="1"/>
              <a:t>Coding</a:t>
            </a:r>
            <a:r>
              <a:rPr lang="fi-FI" dirty="0"/>
              <a:t> </a:t>
            </a:r>
            <a:r>
              <a:rPr lang="fi-FI" dirty="0" err="1"/>
              <a:t>examples</a:t>
            </a:r>
            <a:r>
              <a:rPr lang="fi-FI" dirty="0"/>
              <a:t> </a:t>
            </a:r>
            <a:r>
              <a:rPr lang="fi-FI" dirty="0" err="1"/>
              <a:t>here</a:t>
            </a:r>
            <a:r>
              <a:rPr lang="fi-FI" dirty="0"/>
              <a:t>. </a:t>
            </a:r>
            <a:r>
              <a:rPr lang="fi-FI" dirty="0" err="1"/>
              <a:t>Notice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multiple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ways</a:t>
            </a:r>
            <a:r>
              <a:rPr lang="fi-FI" dirty="0"/>
              <a:t> to </a:t>
            </a:r>
            <a:r>
              <a:rPr lang="fi-FI" dirty="0" err="1"/>
              <a:t>write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operation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Knex</a:t>
            </a:r>
            <a:r>
              <a:rPr lang="fi-FI" dirty="0"/>
              <a:t> </a:t>
            </a:r>
            <a:r>
              <a:rPr lang="fi-FI" dirty="0" err="1"/>
              <a:t>syntax</a:t>
            </a:r>
            <a:r>
              <a:rPr lang="fi-FI" dirty="0"/>
              <a:t>.</a:t>
            </a:r>
          </a:p>
          <a:p>
            <a:endParaRPr lang="fi-FI" dirty="0"/>
          </a:p>
          <a:p>
            <a:r>
              <a:rPr lang="fi-FI" dirty="0"/>
              <a:t>Look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e.g</a:t>
            </a:r>
            <a:r>
              <a:rPr lang="fi-FI" dirty="0"/>
              <a:t>. at idea-case-</a:t>
            </a:r>
            <a:r>
              <a:rPr lang="fi-FI" dirty="0" err="1"/>
              <a:t>backend</a:t>
            </a:r>
            <a:r>
              <a:rPr lang="fi-FI" dirty="0"/>
              <a:t>  /</a:t>
            </a:r>
            <a:r>
              <a:rPr lang="fi-FI" dirty="0" err="1"/>
              <a:t>src</a:t>
            </a:r>
            <a:r>
              <a:rPr lang="fi-FI" dirty="0"/>
              <a:t>/</a:t>
            </a:r>
            <a:r>
              <a:rPr lang="fi-FI" dirty="0" err="1"/>
              <a:t>routes</a:t>
            </a:r>
            <a:r>
              <a:rPr lang="fi-FI" dirty="0"/>
              <a:t>/</a:t>
            </a:r>
            <a:r>
              <a:rPr lang="fi-FI" dirty="0" err="1"/>
              <a:t>api</a:t>
            </a:r>
            <a:r>
              <a:rPr lang="fi-FI" dirty="0"/>
              <a:t>/category.js and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first</a:t>
            </a:r>
            <a:r>
              <a:rPr lang="fi-FI" dirty="0"/>
              <a:t> </a:t>
            </a:r>
            <a:r>
              <a:rPr lang="fi-FI" dirty="0" err="1"/>
              <a:t>five</a:t>
            </a:r>
            <a:r>
              <a:rPr lang="fi-FI" dirty="0"/>
              <a:t> </a:t>
            </a:r>
            <a:r>
              <a:rPr lang="fi-FI" dirty="0" err="1"/>
              <a:t>endpoints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 for </a:t>
            </a:r>
            <a:r>
              <a:rPr lang="fi-FI" dirty="0" err="1"/>
              <a:t>Knex</a:t>
            </a:r>
            <a:r>
              <a:rPr lang="fi-FI" dirty="0"/>
              <a:t> </a:t>
            </a:r>
            <a:r>
              <a:rPr lang="fi-FI" dirty="0" err="1"/>
              <a:t>coding</a:t>
            </a:r>
            <a:r>
              <a:rPr lang="fi-FI" dirty="0"/>
              <a:t> </a:t>
            </a:r>
            <a:r>
              <a:rPr lang="fi-FI" dirty="0" err="1"/>
              <a:t>examples</a:t>
            </a:r>
            <a:endParaRPr lang="fi-FI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7.2.2023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97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purl.org/dc/elements/1.1/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329</TotalTime>
  <Words>273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Knex – ‘SQL query builder’</vt:lpstr>
      <vt:lpstr>Knex</vt:lpstr>
      <vt:lpstr>Knex – Return values from database operations</vt:lpstr>
      <vt:lpstr>Knex –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59</cp:revision>
  <cp:lastPrinted>2020-09-28T07:56:54Z</cp:lastPrinted>
  <dcterms:created xsi:type="dcterms:W3CDTF">2022-05-08T17:05:50Z</dcterms:created>
  <dcterms:modified xsi:type="dcterms:W3CDTF">2023-02-07T20:13:07Z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