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8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</pc:docChg>
  </pc:docChgLst>
  <pc:docChgLst>
    <pc:chgData name="Välimäki Juhani" userId="0494df6c-5b8e-4ae2-805b-7081aacdc9fa" providerId="ADAL" clId="{6CFA1AAB-27B2-44E6-AF3E-1895CE9ED8F1}"/>
    <pc:docChg chg="custSel modSld">
      <pc:chgData name="Välimäki Juhani" userId="0494df6c-5b8e-4ae2-805b-7081aacdc9fa" providerId="ADAL" clId="{6CFA1AAB-27B2-44E6-AF3E-1895CE9ED8F1}" dt="2023-02-07T21:17:56.381" v="1896" actId="20577"/>
      <pc:docMkLst>
        <pc:docMk/>
      </pc:docMkLst>
      <pc:sldChg chg="modSp">
        <pc:chgData name="Välimäki Juhani" userId="0494df6c-5b8e-4ae2-805b-7081aacdc9fa" providerId="ADAL" clId="{6CFA1AAB-27B2-44E6-AF3E-1895CE9ED8F1}" dt="2023-02-07T21:01:23.560" v="3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6CFA1AAB-27B2-44E6-AF3E-1895CE9ED8F1}" dt="2023-02-07T21:01:23.560" v="34" actId="20577"/>
          <ac:spMkLst>
            <pc:docMk/>
            <pc:sldMk cId="3436236697" sldId="256"/>
            <ac:spMk id="2" creationId="{E3D088A5-A888-E24C-9E8C-131F880EED57}"/>
          </ac:spMkLst>
        </pc:spChg>
      </pc:sldChg>
      <pc:sldChg chg="modSp">
        <pc:chgData name="Välimäki Juhani" userId="0494df6c-5b8e-4ae2-805b-7081aacdc9fa" providerId="ADAL" clId="{6CFA1AAB-27B2-44E6-AF3E-1895CE9ED8F1}" dt="2023-02-07T21:17:56.381" v="1896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6CFA1AAB-27B2-44E6-AF3E-1895CE9ED8F1}" dt="2023-02-07T21:16:20.324" v="1722" actId="1076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6CFA1AAB-27B2-44E6-AF3E-1895CE9ED8F1}" dt="2023-02-07T21:17:56.381" v="1896" actId="20577"/>
          <ac:spMkLst>
            <pc:docMk/>
            <pc:sldMk cId="111015751" sldId="25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7.2.2023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Postman – For testing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idea-case-backend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71" y="207980"/>
            <a:ext cx="11125200" cy="1223963"/>
          </a:xfrm>
        </p:spPr>
        <p:txBody>
          <a:bodyPr/>
          <a:lstStyle/>
          <a:p>
            <a:r>
              <a:rPr lang="fi-FI" dirty="0" err="1"/>
              <a:t>Postman</a:t>
            </a:r>
            <a:r>
              <a:rPr lang="fi-FI" dirty="0"/>
              <a:t> </a:t>
            </a:r>
            <a:r>
              <a:rPr lang="fi-FI" dirty="0" err="1"/>
              <a:t>hints</a:t>
            </a:r>
            <a:r>
              <a:rPr lang="fi-FI" dirty="0"/>
              <a:t>, </a:t>
            </a:r>
            <a:r>
              <a:rPr lang="fi-FI" dirty="0" err="1"/>
              <a:t>tested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Feb</a:t>
            </a:r>
            <a:r>
              <a:rPr lang="fi-FI" dirty="0"/>
              <a:t> 2023 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446" y="828062"/>
            <a:ext cx="11443736" cy="4916007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</a:t>
            </a:r>
            <a:r>
              <a:rPr lang="en-US" b="1" dirty="0"/>
              <a:t>Collection</a:t>
            </a:r>
            <a:r>
              <a:rPr lang="en-US" dirty="0"/>
              <a:t>, and there folders and subfolders.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category_single</a:t>
            </a:r>
            <a:r>
              <a:rPr lang="en-US" dirty="0"/>
              <a:t>, </a:t>
            </a:r>
            <a:r>
              <a:rPr lang="en-US" dirty="0" err="1"/>
              <a:t>category_multiple</a:t>
            </a:r>
            <a:r>
              <a:rPr lang="en-US" dirty="0"/>
              <a:t>, </a:t>
            </a:r>
            <a:r>
              <a:rPr lang="en-US" dirty="0" err="1"/>
              <a:t>idea_single</a:t>
            </a:r>
            <a:r>
              <a:rPr lang="en-US" dirty="0"/>
              <a:t>, </a:t>
            </a:r>
            <a:r>
              <a:rPr lang="en-US" dirty="0" err="1"/>
              <a:t>idea_multiple</a:t>
            </a:r>
            <a:r>
              <a:rPr lang="en-US" dirty="0"/>
              <a:t> folders – So you have less test cases in each folder</a:t>
            </a:r>
          </a:p>
          <a:p>
            <a:r>
              <a:rPr lang="en-US" dirty="0"/>
              <a:t>Create </a:t>
            </a:r>
            <a:r>
              <a:rPr lang="en-US" b="1" dirty="0"/>
              <a:t>Environment</a:t>
            </a:r>
            <a:r>
              <a:rPr lang="en-US" dirty="0"/>
              <a:t>, and there </a:t>
            </a:r>
            <a:r>
              <a:rPr lang="en-US" b="1" dirty="0"/>
              <a:t>Variables</a:t>
            </a:r>
            <a:r>
              <a:rPr lang="en-US" dirty="0"/>
              <a:t>, like BACKEND_SERVER_PORT</a:t>
            </a:r>
          </a:p>
          <a:p>
            <a:pPr lvl="1"/>
            <a:r>
              <a:rPr lang="en-US" dirty="0"/>
              <a:t>Double-click on hard coded parts of the URL, e.g. :8777 and turn it into {{BACKEND_SERVER_PORT}}. Then by changing the current value of the variable, all test cases using that variable get the new value</a:t>
            </a:r>
          </a:p>
          <a:p>
            <a:r>
              <a:rPr lang="en-US" dirty="0"/>
              <a:t>While creating a new test case variation, </a:t>
            </a:r>
            <a:r>
              <a:rPr lang="en-US" b="1" dirty="0"/>
              <a:t>start</a:t>
            </a:r>
            <a:r>
              <a:rPr lang="en-US" dirty="0"/>
              <a:t> with “Save </a:t>
            </a:r>
            <a:r>
              <a:rPr lang="en-US" b="1" dirty="0"/>
              <a:t>as</a:t>
            </a:r>
            <a:r>
              <a:rPr lang="en-US" dirty="0"/>
              <a:t>”. Otherwise risk losing the old variation</a:t>
            </a:r>
          </a:p>
          <a:p>
            <a:pPr lvl="1"/>
            <a:r>
              <a:rPr lang="en-US" dirty="0"/>
              <a:t>While saving as new, select the collection and folder that suits the best</a:t>
            </a:r>
          </a:p>
          <a:p>
            <a:pPr lvl="1"/>
            <a:r>
              <a:rPr lang="en-US" dirty="0"/>
              <a:t>I used the naming like /</a:t>
            </a:r>
            <a:r>
              <a:rPr lang="en-US" dirty="0" err="1"/>
              <a:t>api</a:t>
            </a:r>
            <a:r>
              <a:rPr lang="en-US" dirty="0"/>
              <a:t>/category/1 (OK) for my test cases. (FAIL) for those that are supposed to fail</a:t>
            </a:r>
          </a:p>
          <a:p>
            <a:r>
              <a:rPr lang="en-US" dirty="0"/>
              <a:t>While creating a POST or PUT test case, you can first use a singleton GET to get the correct JSON format example. </a:t>
            </a:r>
          </a:p>
          <a:p>
            <a:pPr lvl="1"/>
            <a:r>
              <a:rPr lang="en-US" dirty="0"/>
              <a:t>Then edit it so that it will not have duplicate names, and so that the POST does NOT have the id</a:t>
            </a:r>
          </a:p>
          <a:p>
            <a:pPr lvl="1"/>
            <a:r>
              <a:rPr lang="en-US" dirty="0"/>
              <a:t>The JSON is put to the </a:t>
            </a:r>
            <a:r>
              <a:rPr lang="en-US" b="1" dirty="0"/>
              <a:t>Body &gt; Raw &gt; Text =&gt; JSON</a:t>
            </a:r>
            <a:r>
              <a:rPr lang="en-US" dirty="0"/>
              <a:t>.           </a:t>
            </a:r>
            <a:r>
              <a:rPr lang="en-US"/>
              <a:t>If you suspect a </a:t>
            </a:r>
            <a:r>
              <a:rPr lang="en-US" dirty="0"/>
              <a:t>JSON format problem, use e.g. jslint.com.</a:t>
            </a:r>
          </a:p>
          <a:p>
            <a:r>
              <a:rPr lang="en-US" dirty="0"/>
              <a:t>You can right-click the Collection and scroll list down until you find: Export. You can save your test collection as JSON file e.g. to your git repo, let’s say Postman folder.   (Sharing Postman Team online is free for max 3 members)</a:t>
            </a:r>
          </a:p>
          <a:p>
            <a:r>
              <a:rPr lang="en-US" dirty="0"/>
              <a:t>VS Code has nowadays the REST Client addition. Does it now support all the same that is mentioned here?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304</TotalTime>
  <Words>327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Postman – For testing REST API</vt:lpstr>
      <vt:lpstr>Postman hints, tested with Feb 2023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58</cp:revision>
  <cp:lastPrinted>2020-09-28T07:56:54Z</cp:lastPrinted>
  <dcterms:created xsi:type="dcterms:W3CDTF">2022-05-08T17:05:50Z</dcterms:created>
  <dcterms:modified xsi:type="dcterms:W3CDTF">2023-02-07T21:17:57Z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