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7" r:id="rId7"/>
    <p:sldId id="260" r:id="rId8"/>
    <p:sldId id="259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2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24.1.2024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pictures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 environment 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814BE-BBA5-AA4E-8B83-21CA9EE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28B82-74F2-954A-9C51-0D893459B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B1094-69AD-0142-BE49-014E09388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A428-D9B5-D545-ADFB-0570F6E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2A8-ED29-5D4D-B21F-24B914567BA6}" type="datetime1">
              <a:rPr lang="fi-FI" smtClean="0"/>
              <a:t>24.1.2024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6F2-72C9-B94E-8295-F3D68E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A2A7-0B6D-7E4D-B845-7B70057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D265B0-370B-6647-BBE1-AB8C1B276D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67174F-8041-8F4D-A459-3B81CC84D2A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67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 title="Decorative">
            <a:extLst>
              <a:ext uri="{FF2B5EF4-FFF2-40B4-BE49-F238E27FC236}">
                <a16:creationId xmlns:a16="http://schemas.microsoft.com/office/drawing/2014/main" id="{B9EA93DA-2E20-4825-A13B-672D5A344E5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5178E4B-ADEB-4E54-AC33-80D3A17C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84B4B78-B83E-4C07-87A2-9662B9F5F17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5CD2-037F-4223-8BB6-DBD672C85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25B2-B382-9B40-A7F0-B16C54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35E2-4B7D-4541-A298-906137E13436}" type="datetime1">
              <a:rPr lang="fi-FI" smtClean="0"/>
              <a:t>24.1.2024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9B60-9BE0-D541-A7CF-C757CBD3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B6F8-A537-5F4C-B949-19CA125D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0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Decorative">
            <a:extLst>
              <a:ext uri="{FF2B5EF4-FFF2-40B4-BE49-F238E27FC236}">
                <a16:creationId xmlns:a16="http://schemas.microsoft.com/office/drawing/2014/main" id="{44120605-BD83-F546-87B0-948EBB0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1649-3E3D-FD40-AF07-0230E8BB1B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73A-0310-FA49-89DE-7186E004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BC7E-6252-4F4A-9F6B-FB1375954E3D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F685-A9A1-6243-8711-80C3F607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A2F4-58BD-6841-A6A5-9F3F50A0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  <p:sp>
        <p:nvSpPr>
          <p:cNvPr id="4" name="Chart Placeholder 3" title="Decorative">
            <a:extLst>
              <a:ext uri="{FF2B5EF4-FFF2-40B4-BE49-F238E27FC236}">
                <a16:creationId xmlns:a16="http://schemas.microsoft.com/office/drawing/2014/main" id="{F997E577-1570-7443-9FB7-F5B0DA358D9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117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83C7D2C-6686-A84E-83A3-E9875980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4387471-267B-A745-8592-0A6EECB7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696-BCAA-7341-A0DD-88C9C98B13C8}" type="datetime1">
              <a:rPr lang="fi-FI" smtClean="0"/>
              <a:t>24.1.2024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3BBF60-80FC-9747-A9A9-067834B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48245-2D3A-5942-BE91-C688B078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251D63-B3E6-C942-A753-4884A1C05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477D64F-25B3-8B4C-9220-FC6CE7D66B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99AC3F-4335-7F4E-A722-1F39C5A412A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D6B0CAB-C95B-AF4E-B510-745F4686BF9B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24245CA-94FC-1C44-AAF6-C044FE6D1A4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87ABDAB-4277-FD4B-B35A-F32B11FACC27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8F7518E-E051-1A45-AF67-D0E411393630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FAA540E-C89D-8B46-B6BC-A65843F5F154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724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24.1.2024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159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Docker concepts and pictures</vt:lpstr>
      <vt:lpstr>Docker</vt:lpstr>
      <vt:lpstr>Docker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</cp:revision>
  <cp:lastPrinted>2020-09-28T07:56:54Z</cp:lastPrinted>
  <dcterms:created xsi:type="dcterms:W3CDTF">2024-01-24T14:33:46Z</dcterms:created>
  <dcterms:modified xsi:type="dcterms:W3CDTF">2024-01-24T14:46:31Z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