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695" autoAdjust="0"/>
    <p:restoredTop sz="96288"/>
  </p:normalViewPr>
  <p:slideViewPr>
    <p:cSldViewPr snapToGrid="0" snapToObjects="1" showGuides="1">
      <p:cViewPr>
        <p:scale>
          <a:sx n="100" d="100"/>
          <a:sy n="100" d="100"/>
        </p:scale>
        <p:origin x="-156" y="-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31.10.2022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31.10.2022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Maintainable</a:t>
            </a:r>
            <a:endParaRPr lang="fi-FI" dirty="0"/>
          </a:p>
          <a:p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dirty="0" err="1"/>
              <a:t>Only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level</a:t>
            </a:r>
            <a:endParaRPr lang="fi-FI" dirty="0"/>
          </a:p>
          <a:p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unnecessary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means</a:t>
            </a:r>
            <a:endParaRPr lang="fi-FI" dirty="0"/>
          </a:p>
          <a:p>
            <a:r>
              <a:rPr lang="fi-FI" dirty="0"/>
              <a:t>School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, as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often</a:t>
            </a:r>
            <a:r>
              <a:rPr lang="fi-FI" dirty="0"/>
              <a:t> </a:t>
            </a:r>
            <a:r>
              <a:rPr lang="fi-FI" dirty="0" err="1"/>
              <a:t>form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process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 and </a:t>
            </a:r>
            <a:r>
              <a:rPr lang="fi-FI" dirty="0" err="1"/>
              <a:t>visualization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necessary</a:t>
            </a:r>
            <a:endParaRPr lang="fi-FI" dirty="0"/>
          </a:p>
          <a:p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is </a:t>
            </a:r>
            <a:r>
              <a:rPr lang="fi-FI" dirty="0" err="1"/>
              <a:t>available</a:t>
            </a:r>
            <a:r>
              <a:rPr lang="fi-FI" dirty="0"/>
              <a:t> </a:t>
            </a:r>
            <a:r>
              <a:rPr lang="fi-FI" dirty="0" err="1"/>
              <a:t>elsewhere</a:t>
            </a:r>
            <a:endParaRPr lang="fi-FI" dirty="0"/>
          </a:p>
          <a:p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Table</a:t>
            </a:r>
            <a:r>
              <a:rPr lang="fi-FI" dirty="0"/>
              <a:t> of </a:t>
            </a:r>
            <a:r>
              <a:rPr lang="fi-FI" dirty="0" err="1"/>
              <a:t>Contents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find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interesting</a:t>
            </a:r>
            <a:r>
              <a:rPr lang="fi-FI" dirty="0"/>
              <a:t> </a:t>
            </a:r>
            <a:r>
              <a:rPr lang="fi-FI" dirty="0" err="1"/>
              <a:t>parts</a:t>
            </a:r>
            <a:endParaRPr lang="fi-FI" dirty="0"/>
          </a:p>
          <a:p>
            <a:pPr lvl="1"/>
            <a:r>
              <a:rPr lang="fi-FI" dirty="0" err="1"/>
              <a:t>Divide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content</a:t>
            </a:r>
            <a:r>
              <a:rPr lang="fi-FI" dirty="0"/>
              <a:t> to </a:t>
            </a:r>
            <a:r>
              <a:rPr lang="fi-FI" dirty="0" err="1"/>
              <a:t>shorter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for </a:t>
            </a:r>
            <a:r>
              <a:rPr lang="fi-FI" dirty="0" err="1"/>
              <a:t>easier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also</a:t>
            </a:r>
            <a:r>
              <a:rPr lang="fi-FI" dirty="0"/>
              <a:t> for </a:t>
            </a:r>
            <a:r>
              <a:rPr lang="fi-FI" dirty="0" err="1"/>
              <a:t>selection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need</a:t>
            </a:r>
            <a:r>
              <a:rPr lang="fi-FI" dirty="0"/>
              <a:t> and </a:t>
            </a:r>
            <a:r>
              <a:rPr lang="fi-FI" dirty="0" err="1"/>
              <a:t>interest</a:t>
            </a:r>
            <a:endParaRPr lang="fi-FI" dirty="0"/>
          </a:p>
          <a:p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understanding</a:t>
            </a:r>
            <a:r>
              <a:rPr lang="fi-FI" dirty="0"/>
              <a:t>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endParaRPr lang="fi-FI" dirty="0"/>
          </a:p>
          <a:p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b="1" dirty="0" err="1"/>
              <a:t>Hand-over</a:t>
            </a:r>
            <a:r>
              <a:rPr lang="fi-FI" dirty="0"/>
              <a:t> is </a:t>
            </a:r>
            <a:r>
              <a:rPr lang="fi-FI" dirty="0" err="1"/>
              <a:t>importantant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.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who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continue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/>
              <a:t>README.md is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de-facto </a:t>
            </a:r>
            <a:r>
              <a:rPr lang="fi-FI" dirty="0" err="1"/>
              <a:t>standard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Some </a:t>
            </a:r>
            <a:r>
              <a:rPr lang="fi-FI" dirty="0" err="1"/>
              <a:t>Markdown</a:t>
            </a:r>
            <a:r>
              <a:rPr lang="fi-FI" dirty="0"/>
              <a:t> </a:t>
            </a:r>
            <a:r>
              <a:rPr lang="fi-FI" dirty="0" err="1"/>
              <a:t>markup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course</a:t>
            </a:r>
            <a:r>
              <a:rPr lang="fi-FI" dirty="0"/>
              <a:t>. </a:t>
            </a:r>
            <a:r>
              <a:rPr lang="fi-FI" dirty="0" err="1"/>
              <a:t>Check</a:t>
            </a:r>
            <a:r>
              <a:rPr lang="fi-FI" dirty="0"/>
              <a:t> it out.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whether</a:t>
            </a:r>
            <a:r>
              <a:rPr lang="fi-FI" dirty="0"/>
              <a:t> </a:t>
            </a:r>
            <a:r>
              <a:rPr lang="fi-FI" dirty="0" err="1"/>
              <a:t>works</a:t>
            </a:r>
            <a:r>
              <a:rPr lang="fi-FI" dirty="0"/>
              <a:t> on </a:t>
            </a:r>
            <a:r>
              <a:rPr lang="fi-FI" dirty="0" err="1"/>
              <a:t>Github</a:t>
            </a:r>
            <a:r>
              <a:rPr lang="fi-FI" dirty="0"/>
              <a:t> </a:t>
            </a:r>
            <a:r>
              <a:rPr lang="fi-FI" dirty="0" err="1"/>
              <a:t>pages</a:t>
            </a:r>
            <a:r>
              <a:rPr lang="fi-FI" dirty="0"/>
              <a:t>.</a:t>
            </a:r>
          </a:p>
          <a:p>
            <a:r>
              <a:rPr lang="fi-FI" dirty="0"/>
              <a:t>Make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installation</a:t>
            </a:r>
            <a:r>
              <a:rPr lang="fi-FI" dirty="0"/>
              <a:t> and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. An </a:t>
            </a:r>
            <a:r>
              <a:rPr lang="fi-FI" dirty="0" err="1"/>
              <a:t>average</a:t>
            </a:r>
            <a:r>
              <a:rPr lang="fi-FI" dirty="0"/>
              <a:t> IT </a:t>
            </a:r>
            <a:r>
              <a:rPr lang="fi-FI" dirty="0" err="1"/>
              <a:t>professional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setup</a:t>
            </a:r>
            <a:r>
              <a:rPr lang="fi-FI" dirty="0"/>
              <a:t> </a:t>
            </a:r>
            <a:r>
              <a:rPr lang="fi-FI" dirty="0" err="1"/>
              <a:t>everything</a:t>
            </a:r>
            <a:r>
              <a:rPr lang="fi-FI" dirty="0"/>
              <a:t> </a:t>
            </a:r>
            <a:r>
              <a:rPr lang="fi-FI" dirty="0" err="1"/>
              <a:t>without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assistance</a:t>
            </a:r>
            <a:r>
              <a:rPr lang="fi-FI" dirty="0"/>
              <a:t>!</a:t>
            </a:r>
          </a:p>
          <a:p>
            <a:r>
              <a:rPr lang="fi-FI" dirty="0" err="1"/>
              <a:t>Don’t</a:t>
            </a:r>
            <a:r>
              <a:rPr lang="fi-FI" dirty="0"/>
              <a:t>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redundant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Thus</a:t>
            </a:r>
            <a:r>
              <a:rPr lang="fi-FI" dirty="0"/>
              <a:t> no </a:t>
            </a:r>
            <a:r>
              <a:rPr lang="fi-FI" dirty="0" err="1"/>
              <a:t>instructions</a:t>
            </a:r>
            <a:r>
              <a:rPr lang="fi-FI" dirty="0"/>
              <a:t> on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Docker</a:t>
            </a:r>
            <a:r>
              <a:rPr lang="fi-FI" dirty="0"/>
              <a:t>. Just </a:t>
            </a:r>
            <a:r>
              <a:rPr lang="fi-FI" dirty="0" err="1"/>
              <a:t>list</a:t>
            </a:r>
            <a:r>
              <a:rPr lang="fi-FI" dirty="0"/>
              <a:t> it as </a:t>
            </a:r>
            <a:r>
              <a:rPr lang="fi-FI" dirty="0" err="1"/>
              <a:t>pre-requisites</a:t>
            </a:r>
            <a:r>
              <a:rPr lang="fi-FI" dirty="0"/>
              <a:t> and </a:t>
            </a:r>
            <a:r>
              <a:rPr lang="fi-FI" dirty="0" err="1"/>
              <a:t>possibly</a:t>
            </a:r>
            <a:r>
              <a:rPr lang="fi-FI" dirty="0"/>
              <a:t> </a:t>
            </a:r>
            <a:r>
              <a:rPr lang="fi-FI" dirty="0" err="1"/>
              <a:t>give</a:t>
            </a:r>
            <a:r>
              <a:rPr lang="fi-FI" dirty="0"/>
              <a:t>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elsewhere</a:t>
            </a:r>
            <a:r>
              <a:rPr lang="fi-FI" dirty="0"/>
              <a:t>. </a:t>
            </a:r>
          </a:p>
          <a:p>
            <a:r>
              <a:rPr lang="fi-FI" dirty="0" err="1"/>
              <a:t>Remember</a:t>
            </a:r>
            <a:r>
              <a:rPr lang="fi-FI" dirty="0"/>
              <a:t> to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gitignored</a:t>
            </a:r>
            <a:r>
              <a:rPr lang="fi-FI" dirty="0"/>
              <a:t> </a:t>
            </a:r>
            <a:r>
              <a:rPr lang="fi-FI" dirty="0" err="1"/>
              <a:t>secrets</a:t>
            </a:r>
            <a:r>
              <a:rPr lang="fi-FI" dirty="0"/>
              <a:t> </a:t>
            </a:r>
            <a:r>
              <a:rPr lang="fi-FI" dirty="0" err="1"/>
              <a:t>config</a:t>
            </a:r>
            <a:r>
              <a:rPr lang="fi-FI" dirty="0"/>
              <a:t>! (</a:t>
            </a:r>
            <a:r>
              <a:rPr lang="fi-FI" dirty="0" err="1"/>
              <a:t>But</a:t>
            </a:r>
            <a:r>
              <a:rPr lang="fi-FI" dirty="0"/>
              <a:t> no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git repo (</a:t>
            </a:r>
            <a:r>
              <a:rPr lang="fi-FI" dirty="0" err="1"/>
              <a:t>history</a:t>
            </a:r>
            <a:r>
              <a:rPr lang="fi-FI" dirty="0"/>
              <a:t>)!)</a:t>
            </a:r>
          </a:p>
          <a:p>
            <a:pPr lvl="1"/>
            <a:r>
              <a:rPr lang="fi-FI" dirty="0" err="1"/>
              <a:t>E.g</a:t>
            </a:r>
            <a:r>
              <a:rPr lang="fi-FI" dirty="0"/>
              <a:t>. .</a:t>
            </a:r>
            <a:r>
              <a:rPr lang="fi-FI" dirty="0" err="1"/>
              <a:t>env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env.local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location</a:t>
            </a:r>
            <a:r>
              <a:rPr lang="fi-FI" dirty="0"/>
              <a:t> and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structure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fake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modular</a:t>
            </a:r>
            <a:r>
              <a:rPr lang="fi-FI" dirty="0"/>
              <a:t> in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,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to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.md </a:t>
            </a:r>
            <a:r>
              <a:rPr lang="fi-FI" dirty="0" err="1"/>
              <a:t>files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.</a:t>
            </a: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Give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big</a:t>
            </a:r>
            <a:r>
              <a:rPr lang="fi-FI" dirty="0"/>
              <a:t> </a:t>
            </a:r>
            <a:r>
              <a:rPr lang="fi-FI" dirty="0" err="1"/>
              <a:t>picture</a:t>
            </a:r>
            <a:r>
              <a:rPr lang="fi-FI" dirty="0"/>
              <a:t>, </a:t>
            </a:r>
            <a:r>
              <a:rPr lang="fi-FI" dirty="0" err="1"/>
              <a:t>put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reader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fi-FI" dirty="0"/>
          </a:p>
          <a:p>
            <a:r>
              <a:rPr lang="fi-FI" dirty="0" err="1"/>
              <a:t>It’s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 to </a:t>
            </a:r>
            <a:r>
              <a:rPr lang="fi-FI" dirty="0" err="1"/>
              <a:t>study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folders</a:t>
            </a:r>
            <a:r>
              <a:rPr lang="fi-FI" dirty="0"/>
              <a:t> and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some </a:t>
            </a:r>
            <a:r>
              <a:rPr lang="fi-FI" dirty="0" err="1"/>
              <a:t>kind</a:t>
            </a:r>
            <a:r>
              <a:rPr lang="fi-FI" dirty="0"/>
              <a:t> of idea </a:t>
            </a:r>
            <a:r>
              <a:rPr lang="fi-FI" dirty="0" err="1"/>
              <a:t>what</a:t>
            </a:r>
            <a:r>
              <a:rPr lang="fi-FI" dirty="0"/>
              <a:t> to look for</a:t>
            </a:r>
          </a:p>
          <a:p>
            <a:r>
              <a:rPr lang="fi-FI" dirty="0" err="1"/>
              <a:t>Maybe</a:t>
            </a:r>
            <a:r>
              <a:rPr lang="fi-FI" dirty="0"/>
              <a:t> some </a:t>
            </a:r>
            <a:r>
              <a:rPr lang="fi-FI" dirty="0" err="1"/>
              <a:t>rough</a:t>
            </a:r>
            <a:r>
              <a:rPr lang="fi-FI" dirty="0"/>
              <a:t> </a:t>
            </a:r>
            <a:r>
              <a:rPr lang="fi-FI" dirty="0" err="1"/>
              <a:t>visualization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very</a:t>
            </a:r>
            <a:r>
              <a:rPr lang="fi-FI" dirty="0"/>
              <a:t> </a:t>
            </a:r>
            <a:r>
              <a:rPr lang="fi-FI" dirty="0" err="1"/>
              <a:t>brief</a:t>
            </a:r>
            <a:r>
              <a:rPr lang="fi-FI" dirty="0"/>
              <a:t> </a:t>
            </a:r>
            <a:r>
              <a:rPr lang="fi-FI" dirty="0" err="1"/>
              <a:t>explanations</a:t>
            </a:r>
            <a:r>
              <a:rPr lang="fi-FI" dirty="0"/>
              <a:t> of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?</a:t>
            </a:r>
          </a:p>
          <a:p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Less</a:t>
            </a:r>
            <a:r>
              <a:rPr lang="fi-FI" dirty="0"/>
              <a:t> </a:t>
            </a:r>
            <a:r>
              <a:rPr lang="fi-FI" dirty="0" err="1"/>
              <a:t>detail</a:t>
            </a:r>
            <a:r>
              <a:rPr lang="fi-FI" dirty="0"/>
              <a:t> </a:t>
            </a:r>
            <a:r>
              <a:rPr lang="fi-FI" dirty="0" err="1"/>
              <a:t>than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in </a:t>
            </a:r>
            <a:r>
              <a:rPr lang="fi-FI" dirty="0" err="1"/>
              <a:t>exam</a:t>
            </a:r>
            <a:r>
              <a:rPr lang="fi-FI" dirty="0"/>
              <a:t> </a:t>
            </a:r>
            <a:r>
              <a:rPr lang="fi-FI" dirty="0" err="1"/>
              <a:t>question</a:t>
            </a:r>
            <a:r>
              <a:rPr lang="fi-FI" dirty="0"/>
              <a:t> </a:t>
            </a:r>
            <a:r>
              <a:rPr lang="fi-FI" dirty="0" err="1"/>
              <a:t>explaining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proof</a:t>
            </a:r>
            <a:r>
              <a:rPr lang="fi-FI" dirty="0"/>
              <a:t> of </a:t>
            </a:r>
            <a:r>
              <a:rPr lang="fi-FI" dirty="0" err="1"/>
              <a:t>learning</a:t>
            </a:r>
            <a:r>
              <a:rPr lang="fi-FI" dirty="0"/>
              <a:t>.</a:t>
            </a:r>
          </a:p>
          <a:p>
            <a:r>
              <a:rPr lang="fi-FI" dirty="0" err="1"/>
              <a:t>Possible</a:t>
            </a:r>
            <a:r>
              <a:rPr lang="fi-FI" dirty="0"/>
              <a:t> just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level</a:t>
            </a:r>
            <a:r>
              <a:rPr lang="fi-FI" dirty="0"/>
              <a:t>: </a:t>
            </a:r>
            <a:r>
              <a:rPr lang="fi-FI" b="1" dirty="0" err="1"/>
              <a:t>Frontend</a:t>
            </a:r>
            <a:r>
              <a:rPr lang="fi-FI" dirty="0"/>
              <a:t>: </a:t>
            </a:r>
            <a:r>
              <a:rPr lang="fi-FI" dirty="0" err="1"/>
              <a:t>React</a:t>
            </a:r>
            <a:r>
              <a:rPr lang="fi-FI" dirty="0"/>
              <a:t>, </a:t>
            </a:r>
            <a:r>
              <a:rPr lang="fi-FI" dirty="0" err="1"/>
              <a:t>MaterialUI</a:t>
            </a:r>
            <a:r>
              <a:rPr lang="fi-FI" dirty="0"/>
              <a:t>, AJAX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Axios</a:t>
            </a:r>
            <a:r>
              <a:rPr lang="fi-FI" dirty="0"/>
              <a:t>, </a:t>
            </a:r>
            <a:r>
              <a:rPr lang="fi-FI" dirty="0" err="1"/>
              <a:t>react-router-dom</a:t>
            </a:r>
            <a:r>
              <a:rPr lang="fi-FI" dirty="0"/>
              <a:t> (v6 </a:t>
            </a:r>
            <a:r>
              <a:rPr lang="fi-FI" dirty="0" err="1"/>
              <a:t>routing</a:t>
            </a:r>
            <a:r>
              <a:rPr lang="fi-FI" dirty="0"/>
              <a:t> </a:t>
            </a:r>
            <a:r>
              <a:rPr lang="fi-FI" dirty="0" err="1"/>
              <a:t>contexts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). </a:t>
            </a:r>
          </a:p>
          <a:p>
            <a:pPr lvl="1"/>
            <a:r>
              <a:rPr lang="fi-FI" dirty="0" err="1"/>
              <a:t>Would</a:t>
            </a:r>
            <a:r>
              <a:rPr lang="fi-FI" dirty="0"/>
              <a:t> it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to </a:t>
            </a:r>
            <a:r>
              <a:rPr lang="fi-FI" dirty="0" err="1"/>
              <a:t>link</a:t>
            </a:r>
            <a:r>
              <a:rPr lang="fi-FI" dirty="0"/>
              <a:t> to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list</a:t>
            </a:r>
            <a:r>
              <a:rPr lang="fi-FI" dirty="0"/>
              <a:t> in </a:t>
            </a:r>
            <a:r>
              <a:rPr lang="fi-FI" dirty="0" err="1"/>
              <a:t>package.json</a:t>
            </a:r>
            <a:r>
              <a:rPr lang="fi-FI" dirty="0"/>
              <a:t> of a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?</a:t>
            </a:r>
          </a:p>
          <a:p>
            <a:r>
              <a:rPr lang="fi-FI" dirty="0" err="1"/>
              <a:t>Keep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simple</a:t>
            </a:r>
            <a:r>
              <a:rPr lang="fi-FI" dirty="0"/>
              <a:t> and as </a:t>
            </a:r>
            <a:r>
              <a:rPr lang="fi-FI" dirty="0" err="1"/>
              <a:t>short</a:t>
            </a:r>
            <a:r>
              <a:rPr lang="fi-FI" dirty="0"/>
              <a:t> as </a:t>
            </a:r>
            <a:r>
              <a:rPr lang="fi-FI" dirty="0" err="1"/>
              <a:t>possible</a:t>
            </a:r>
            <a:r>
              <a:rPr lang="fi-FI" dirty="0"/>
              <a:t>. </a:t>
            </a:r>
          </a:p>
          <a:p>
            <a:r>
              <a:rPr lang="fi-FI" dirty="0"/>
              <a:t>And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generic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changes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contact,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documents? All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rule</a:t>
            </a:r>
            <a:r>
              <a:rPr lang="fi-FI" dirty="0"/>
              <a:t>: </a:t>
            </a:r>
            <a:r>
              <a:rPr lang="fi-FI" dirty="0" err="1"/>
              <a:t>Avoid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for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r>
              <a:rPr lang="fi-FI" dirty="0"/>
              <a:t>. </a:t>
            </a:r>
            <a:r>
              <a:rPr lang="fi-FI" dirty="0" err="1"/>
              <a:t>Instead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clear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naming</a:t>
            </a:r>
            <a:r>
              <a:rPr lang="fi-FI" dirty="0"/>
              <a:t> </a:t>
            </a:r>
            <a:r>
              <a:rPr lang="fi-FI" dirty="0" err="1"/>
              <a:t>conventions</a:t>
            </a:r>
            <a:r>
              <a:rPr lang="fi-FI" dirty="0"/>
              <a:t> and </a:t>
            </a:r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dirty="0" err="1"/>
              <a:t>structure</a:t>
            </a:r>
            <a:endParaRPr lang="fi-FI" dirty="0"/>
          </a:p>
          <a:p>
            <a:pPr lvl="1"/>
            <a:r>
              <a:rPr lang="fi-FI" dirty="0" err="1"/>
              <a:t>Folder</a:t>
            </a:r>
            <a:r>
              <a:rPr lang="fi-FI" dirty="0"/>
              <a:t> </a:t>
            </a:r>
            <a:r>
              <a:rPr lang="fi-FI" b="1" dirty="0" err="1"/>
              <a:t>structure</a:t>
            </a:r>
            <a:endParaRPr lang="fi-FI" b="1" dirty="0"/>
          </a:p>
          <a:p>
            <a:pPr lvl="1"/>
            <a:r>
              <a:rPr lang="fi-FI" b="1" dirty="0" err="1"/>
              <a:t>Naming</a:t>
            </a:r>
            <a:r>
              <a:rPr lang="fi-FI" dirty="0"/>
              <a:t>: </a:t>
            </a:r>
            <a:r>
              <a:rPr lang="fi-FI" dirty="0" err="1"/>
              <a:t>Folders</a:t>
            </a:r>
            <a:r>
              <a:rPr lang="fi-FI" dirty="0"/>
              <a:t>, </a:t>
            </a:r>
            <a:r>
              <a:rPr lang="fi-FI" dirty="0" err="1"/>
              <a:t>files</a:t>
            </a:r>
            <a:r>
              <a:rPr lang="fi-FI" dirty="0"/>
              <a:t>, </a:t>
            </a:r>
            <a:r>
              <a:rPr lang="fi-FI" dirty="0" err="1"/>
              <a:t>classes</a:t>
            </a:r>
            <a:r>
              <a:rPr lang="fi-FI" dirty="0"/>
              <a:t>,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functions</a:t>
            </a:r>
            <a:r>
              <a:rPr lang="fi-FI" dirty="0"/>
              <a:t>, </a:t>
            </a:r>
            <a:r>
              <a:rPr lang="fi-FI" dirty="0" err="1"/>
              <a:t>variables</a:t>
            </a:r>
            <a:r>
              <a:rPr lang="fi-FI" dirty="0"/>
              <a:t>, </a:t>
            </a:r>
            <a:r>
              <a:rPr lang="fi-FI" dirty="0" err="1"/>
              <a:t>attributes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  <a:p>
            <a:r>
              <a:rPr lang="fi-FI" dirty="0" err="1"/>
              <a:t>Then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still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, </a:t>
            </a:r>
            <a:r>
              <a:rPr lang="fi-FI" dirty="0" err="1"/>
              <a:t>explain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confusing</a:t>
            </a:r>
            <a:r>
              <a:rPr lang="fi-FI" dirty="0"/>
              <a:t>, </a:t>
            </a:r>
            <a:r>
              <a:rPr lang="fi-FI" dirty="0" err="1"/>
              <a:t>irregular</a:t>
            </a:r>
            <a:r>
              <a:rPr lang="fi-FI" dirty="0"/>
              <a:t>/</a:t>
            </a:r>
            <a:r>
              <a:rPr lang="fi-FI" dirty="0" err="1"/>
              <a:t>unconventional</a:t>
            </a:r>
            <a:r>
              <a:rPr lang="fi-FI" dirty="0"/>
              <a:t>/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complicated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only</a:t>
            </a:r>
            <a:endParaRPr lang="fi-FI" dirty="0"/>
          </a:p>
          <a:p>
            <a:r>
              <a:rPr lang="fi-FI" dirty="0" err="1"/>
              <a:t>Less</a:t>
            </a:r>
            <a:r>
              <a:rPr lang="fi-FI" dirty="0"/>
              <a:t> is </a:t>
            </a:r>
            <a:r>
              <a:rPr lang="fi-FI" dirty="0" err="1"/>
              <a:t>more</a:t>
            </a:r>
            <a:r>
              <a:rPr lang="fi-FI" dirty="0"/>
              <a:t>. </a:t>
            </a:r>
            <a:r>
              <a:rPr lang="fi-FI" dirty="0" err="1"/>
              <a:t>Quality</a:t>
            </a:r>
            <a:r>
              <a:rPr lang="fi-FI" dirty="0"/>
              <a:t> </a:t>
            </a:r>
            <a:r>
              <a:rPr lang="fi-FI" dirty="0" err="1"/>
              <a:t>over</a:t>
            </a:r>
            <a:r>
              <a:rPr lang="fi-FI" dirty="0"/>
              <a:t> </a:t>
            </a:r>
            <a:r>
              <a:rPr lang="fi-FI" dirty="0" err="1"/>
              <a:t>quantity</a:t>
            </a:r>
            <a:r>
              <a:rPr lang="fi-FI" dirty="0"/>
              <a:t>. </a:t>
            </a:r>
            <a:r>
              <a:rPr lang="fi-FI" dirty="0" err="1"/>
              <a:t>Think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reader’s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view</a:t>
            </a:r>
            <a:r>
              <a:rPr lang="fi-FI" dirty="0"/>
              <a:t> and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,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yours</a:t>
            </a:r>
            <a:r>
              <a:rPr lang="fi-FI" dirty="0"/>
              <a:t>.</a:t>
            </a:r>
          </a:p>
          <a:p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understand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incorrectly</a:t>
            </a:r>
            <a:r>
              <a:rPr lang="fi-FI" dirty="0"/>
              <a:t>,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, </a:t>
            </a:r>
            <a:r>
              <a:rPr lang="fi-FI" dirty="0" err="1"/>
              <a:t>improve</a:t>
            </a:r>
            <a:r>
              <a:rPr lang="fi-FI" dirty="0"/>
              <a:t>.</a:t>
            </a:r>
          </a:p>
          <a:p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longer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helps</a:t>
            </a:r>
            <a:r>
              <a:rPr lang="fi-FI" dirty="0"/>
              <a:t>, </a:t>
            </a:r>
            <a:r>
              <a:rPr lang="fi-FI" dirty="0" err="1"/>
              <a:t>optimize</a:t>
            </a:r>
            <a:r>
              <a:rPr lang="fi-FI" dirty="0"/>
              <a:t> </a:t>
            </a:r>
            <a:r>
              <a:rPr lang="fi-FI" dirty="0" err="1"/>
              <a:t>reading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, </a:t>
            </a:r>
            <a:r>
              <a:rPr lang="fi-FI" dirty="0" err="1"/>
              <a:t>never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writing</a:t>
            </a:r>
            <a:r>
              <a:rPr lang="fi-FI" dirty="0"/>
              <a:t> </a:t>
            </a:r>
            <a:r>
              <a:rPr lang="fi-FI" dirty="0" err="1"/>
              <a:t>speed</a:t>
            </a:r>
            <a:r>
              <a:rPr lang="fi-FI" dirty="0"/>
              <a:t>.</a:t>
            </a:r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b="1" dirty="0"/>
              <a:t>a ? b : c </a:t>
            </a:r>
            <a:r>
              <a:rPr lang="fi-FI" dirty="0" err="1"/>
              <a:t>ternary</a:t>
            </a:r>
            <a:r>
              <a:rPr lang="fi-FI" dirty="0"/>
              <a:t> </a:t>
            </a:r>
            <a:r>
              <a:rPr lang="fi-FI" dirty="0" err="1"/>
              <a:t>operator</a:t>
            </a:r>
            <a:r>
              <a:rPr lang="fi-FI" dirty="0"/>
              <a:t> to </a:t>
            </a:r>
            <a:r>
              <a:rPr lang="fi-FI" b="1" dirty="0" err="1"/>
              <a:t>if-else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help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readability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and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explanatory</a:t>
            </a:r>
            <a:r>
              <a:rPr lang="fi-FI" dirty="0"/>
              <a:t> </a:t>
            </a:r>
            <a:r>
              <a:rPr lang="fi-FI" dirty="0" err="1"/>
              <a:t>variable</a:t>
            </a:r>
            <a:r>
              <a:rPr lang="fi-FI" dirty="0"/>
              <a:t> </a:t>
            </a:r>
            <a:r>
              <a:rPr lang="fi-FI" dirty="0" err="1"/>
              <a:t>names</a:t>
            </a:r>
            <a:r>
              <a:rPr lang="fi-FI" dirty="0"/>
              <a:t> and </a:t>
            </a:r>
            <a:r>
              <a:rPr lang="fi-FI" dirty="0" err="1"/>
              <a:t>comments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to </a:t>
            </a:r>
            <a:r>
              <a:rPr lang="fi-FI" dirty="0" err="1"/>
              <a:t>lines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Libraries </a:t>
            </a:r>
            <a:r>
              <a:rPr lang="fi-FI" dirty="0" err="1"/>
              <a:t>exist</a:t>
            </a:r>
            <a:r>
              <a:rPr lang="fi-FI" dirty="0"/>
              <a:t> for </a:t>
            </a:r>
            <a:r>
              <a:rPr lang="fi-FI" dirty="0" err="1"/>
              <a:t>generating</a:t>
            </a:r>
            <a:r>
              <a:rPr lang="fi-FI" dirty="0"/>
              <a:t> API </a:t>
            </a:r>
            <a:r>
              <a:rPr lang="fi-FI" dirty="0" err="1"/>
              <a:t>documentation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API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interface</a:t>
            </a:r>
            <a:r>
              <a:rPr lang="fi-FI" dirty="0"/>
              <a:t>)</a:t>
            </a:r>
          </a:p>
          <a:p>
            <a:r>
              <a:rPr lang="fi-FI" dirty="0" err="1"/>
              <a:t>We</a:t>
            </a:r>
            <a:r>
              <a:rPr lang="fi-FI" dirty="0"/>
              <a:t> just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commentation</a:t>
            </a:r>
            <a:r>
              <a:rPr lang="fi-FI" dirty="0"/>
              <a:t> as some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javadoc-kind</a:t>
            </a:r>
            <a:r>
              <a:rPr lang="fi-FI" dirty="0"/>
              <a:t> of </a:t>
            </a:r>
            <a:r>
              <a:rPr lang="fi-FI" dirty="0" err="1"/>
              <a:t>comments</a:t>
            </a:r>
            <a:endParaRPr lang="fi-FI" dirty="0"/>
          </a:p>
          <a:p>
            <a:pPr lvl="1"/>
            <a:r>
              <a:rPr lang="fi-FI" dirty="0"/>
              <a:t>(</a:t>
            </a:r>
            <a:r>
              <a:rPr lang="fi-FI" dirty="0" err="1"/>
              <a:t>Javadoc</a:t>
            </a:r>
            <a:r>
              <a:rPr lang="fi-FI" dirty="0"/>
              <a:t>: Write </a:t>
            </a:r>
            <a:r>
              <a:rPr lang="fi-FI" dirty="0" err="1"/>
              <a:t>comments</a:t>
            </a:r>
            <a:r>
              <a:rPr lang="fi-FI" dirty="0"/>
              <a:t> on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style</a:t>
            </a:r>
            <a:r>
              <a:rPr lang="fi-FI" dirty="0"/>
              <a:t> and </a:t>
            </a:r>
            <a:r>
              <a:rPr lang="fi-FI" dirty="0" err="1"/>
              <a:t>they</a:t>
            </a:r>
            <a:r>
              <a:rPr lang="fi-FI" dirty="0"/>
              <a:t> go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javadoc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generated</a:t>
            </a:r>
            <a:r>
              <a:rPr lang="fi-FI" dirty="0"/>
              <a:t> HTML etc. </a:t>
            </a:r>
            <a:r>
              <a:rPr lang="fi-FI" dirty="0" err="1"/>
              <a:t>Documentation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Microsoft </a:t>
            </a:r>
            <a:r>
              <a:rPr lang="fi-FI" dirty="0" err="1"/>
              <a:t>had</a:t>
            </a:r>
            <a:r>
              <a:rPr lang="fi-FI" dirty="0"/>
              <a:t>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”XML </a:t>
            </a:r>
            <a:r>
              <a:rPr lang="fi-FI" dirty="0" err="1"/>
              <a:t>comments</a:t>
            </a:r>
            <a:r>
              <a:rPr lang="fi-FI" dirty="0"/>
              <a:t>”</a:t>
            </a:r>
          </a:p>
          <a:p>
            <a:pPr lvl="1"/>
            <a:r>
              <a:rPr lang="fi-FI" dirty="0" err="1"/>
              <a:t>Someting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/** **/ </a:t>
            </a:r>
            <a:r>
              <a:rPr lang="fi-FI" dirty="0" err="1"/>
              <a:t>instead</a:t>
            </a:r>
            <a:r>
              <a:rPr lang="fi-FI" dirty="0"/>
              <a:t> of /* */  and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parameter</a:t>
            </a:r>
            <a:r>
              <a:rPr lang="fi-FI" dirty="0"/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, </a:t>
            </a:r>
            <a:r>
              <a:rPr lang="fi-FI" dirty="0" err="1"/>
              <a:t>maybe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a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instead</a:t>
            </a:r>
            <a:r>
              <a:rPr lang="fi-FI" dirty="0"/>
              <a:t> of non-</a:t>
            </a:r>
            <a:r>
              <a:rPr lang="fi-FI" dirty="0" err="1"/>
              <a:t>updating</a:t>
            </a:r>
            <a:r>
              <a:rPr lang="fi-FI" dirty="0"/>
              <a:t> Word </a:t>
            </a:r>
            <a:r>
              <a:rPr lang="fi-FI" dirty="0" err="1"/>
              <a:t>document</a:t>
            </a:r>
            <a:r>
              <a:rPr lang="fi-FI" dirty="0"/>
              <a:t>.</a:t>
            </a:r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endParaRPr lang="fi-FI"/>
          </a:p>
          <a:p>
            <a:pPr marL="504000" lvl="1" indent="0">
              <a:buNone/>
            </a:pPr>
            <a:r>
              <a:rPr lang="fi-FI"/>
              <a:t>Didn’t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agree</a:t>
            </a:r>
            <a:r>
              <a:rPr lang="fi-FI" dirty="0"/>
              <a:t> on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presentation</a:t>
            </a:r>
            <a:r>
              <a:rPr lang="fi-FI" dirty="0"/>
              <a:t>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almost</a:t>
            </a:r>
            <a:r>
              <a:rPr lang="fi-FI" dirty="0"/>
              <a:t>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remove</a:t>
            </a:r>
            <a:r>
              <a:rPr lang="fi-FI" dirty="0"/>
              <a:t> non-</a:t>
            </a:r>
            <a:r>
              <a:rPr lang="fi-FI" dirty="0" err="1"/>
              <a:t>generated</a:t>
            </a:r>
            <a:r>
              <a:rPr lang="fi-FI" dirty="0"/>
              <a:t>, non-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</a:t>
            </a:r>
            <a:r>
              <a:rPr lang="fi-FI" dirty="0" err="1"/>
              <a:t>linked</a:t>
            </a:r>
            <a:r>
              <a:rPr lang="fi-FI" dirty="0"/>
              <a:t> </a:t>
            </a:r>
            <a:r>
              <a:rPr lang="fi-FI" dirty="0" err="1"/>
              <a:t>documentation</a:t>
            </a:r>
            <a:r>
              <a:rPr lang="fi-FI" dirty="0"/>
              <a:t>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31.10.2022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520</TotalTime>
  <Words>935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</vt:lpstr>
      <vt:lpstr>Parts of project documentation</vt:lpstr>
      <vt:lpstr>Environment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87</cp:revision>
  <cp:lastPrinted>2020-09-28T07:56:54Z</cp:lastPrinted>
  <dcterms:created xsi:type="dcterms:W3CDTF">2022-05-08T17:05:50Z</dcterms:created>
  <dcterms:modified xsi:type="dcterms:W3CDTF">2022-10-31T07:31:56Z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