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9" r:id="rId6"/>
    <p:sldId id="267" r:id="rId7"/>
    <p:sldId id="268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73" d="100"/>
          <a:sy n="73" d="100"/>
        </p:scale>
        <p:origin x="3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10.10.2022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ublish%E2%80%93subscribe_patter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kafka-terminologies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DLKECLcZw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Apache Kafka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Modern alternative to arranging the architecture of larger information systems and the integration of several systems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Apache Kafka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”</a:t>
            </a:r>
            <a:r>
              <a:rPr lang="en-US" dirty="0"/>
              <a:t> More than </a:t>
            </a:r>
            <a:r>
              <a:rPr lang="en-US" b="1" dirty="0"/>
              <a:t>80% of all Fortune 100 companies </a:t>
            </a:r>
            <a:r>
              <a:rPr lang="en-US" dirty="0"/>
              <a:t>trust, and use Kafka”  (</a:t>
            </a:r>
            <a:r>
              <a:rPr lang="en-US" dirty="0">
                <a:hlinkClick r:id="rId2"/>
              </a:rPr>
              <a:t>http://kafka.apache.org</a:t>
            </a:r>
            <a:r>
              <a:rPr lang="en-US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“Apache Kafka is an open-source </a:t>
            </a:r>
            <a:r>
              <a:rPr lang="en-US" b="1" dirty="0"/>
              <a:t>distributed event streaming platform</a:t>
            </a:r>
            <a:r>
              <a:rPr lang="en-US" dirty="0"/>
              <a:t> used by thousands of companies for high-performance data pipelines, streaming analytics, data integration, and mission-critical applications.” (</a:t>
            </a:r>
            <a:r>
              <a:rPr lang="en-US" dirty="0">
                <a:hlinkClick r:id="rId2"/>
              </a:rPr>
              <a:t>http://kafka.apache.org</a:t>
            </a:r>
            <a:r>
              <a:rPr lang="en-US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Usually you should not use the creators/owners of technology as source, especially when very positive terms are used. Here the two statements above have been proven by practice though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Publish-subscribe</a:t>
            </a:r>
            <a:r>
              <a:rPr lang="fi-FI" b="0" dirty="0"/>
              <a:t> </a:t>
            </a:r>
            <a:r>
              <a:rPr lang="fi-FI" b="0" dirty="0" err="1"/>
              <a:t>pattern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An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messaging</a:t>
            </a:r>
            <a:r>
              <a:rPr lang="fi-FI" dirty="0"/>
              <a:t> </a:t>
            </a:r>
            <a:r>
              <a:rPr lang="fi-FI" dirty="0" err="1"/>
              <a:t>patterns</a:t>
            </a:r>
            <a:r>
              <a:rPr lang="fi-FI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(</a:t>
            </a:r>
            <a:r>
              <a:rPr lang="fi-FI" dirty="0" err="1"/>
              <a:t>Only</a:t>
            </a:r>
            <a:r>
              <a:rPr lang="fi-FI" dirty="0"/>
              <a:t> extra </a:t>
            </a:r>
            <a:r>
              <a:rPr lang="fi-FI" dirty="0" err="1"/>
              <a:t>reading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https://en.wikipedia.org/wiki/Publish%E2%80%93subscribe_pattern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Publisher </a:t>
            </a:r>
            <a:r>
              <a:rPr lang="fi-FI" dirty="0" err="1"/>
              <a:t>publishes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/</a:t>
            </a:r>
            <a:r>
              <a:rPr lang="fi-FI" dirty="0" err="1"/>
              <a:t>events</a:t>
            </a:r>
            <a:r>
              <a:rPr lang="fi-FI" dirty="0"/>
              <a:t> to </a:t>
            </a:r>
            <a:r>
              <a:rPr lang="fi-FI" dirty="0" err="1"/>
              <a:t>stream</a:t>
            </a:r>
            <a:r>
              <a:rPr lang="fi-FI" dirty="0"/>
              <a:t>/</a:t>
            </a:r>
            <a:r>
              <a:rPr lang="fi-FI" dirty="0" err="1"/>
              <a:t>queue</a:t>
            </a:r>
            <a:r>
              <a:rPr lang="fi-FI" dirty="0"/>
              <a:t>/</a:t>
            </a:r>
            <a:r>
              <a:rPr lang="fi-FI" dirty="0" err="1"/>
              <a:t>broker</a:t>
            </a:r>
            <a:r>
              <a:rPr lang="fi-FI" dirty="0"/>
              <a:t>. Publisher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subscribers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Subscriber</a:t>
            </a:r>
            <a:r>
              <a:rPr lang="fi-FI" dirty="0"/>
              <a:t> </a:t>
            </a:r>
            <a:r>
              <a:rPr lang="fi-FI" dirty="0" err="1"/>
              <a:t>subscribes</a:t>
            </a:r>
            <a:r>
              <a:rPr lang="fi-FI" dirty="0"/>
              <a:t> to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/</a:t>
            </a:r>
            <a:r>
              <a:rPr lang="fi-FI" dirty="0" err="1"/>
              <a:t>events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stream</a:t>
            </a:r>
            <a:r>
              <a:rPr lang="fi-FI" dirty="0"/>
              <a:t>/</a:t>
            </a:r>
            <a:r>
              <a:rPr lang="fi-FI" dirty="0" err="1"/>
              <a:t>queue</a:t>
            </a:r>
            <a:r>
              <a:rPr lang="fi-FI" dirty="0"/>
              <a:t>/</a:t>
            </a:r>
            <a:r>
              <a:rPr lang="fi-FI" dirty="0" err="1"/>
              <a:t>broker</a:t>
            </a:r>
            <a:r>
              <a:rPr lang="fi-FI" dirty="0"/>
              <a:t>. </a:t>
            </a:r>
            <a:r>
              <a:rPr lang="fi-FI" dirty="0" err="1"/>
              <a:t>Subscriber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publishers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benefits</a:t>
            </a:r>
            <a:r>
              <a:rPr lang="fi-FI" dirty="0"/>
              <a:t>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Distributed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less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Asychronous</a:t>
            </a:r>
            <a:r>
              <a:rPr lang="fi-FI" dirty="0"/>
              <a:t> </a:t>
            </a:r>
            <a:r>
              <a:rPr lang="fi-FI" dirty="0" err="1"/>
              <a:t>operation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Possibly</a:t>
            </a:r>
            <a:r>
              <a:rPr lang="fi-FI" dirty="0"/>
              <a:t>/</a:t>
            </a:r>
            <a:r>
              <a:rPr lang="fi-FI" dirty="0" err="1"/>
              <a:t>probably</a:t>
            </a:r>
            <a:r>
              <a:rPr lang="fi-FI" dirty="0"/>
              <a:t> </a:t>
            </a:r>
            <a:r>
              <a:rPr lang="fi-FI" dirty="0" err="1"/>
              <a:t>buffering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Message </a:t>
            </a:r>
            <a:r>
              <a:rPr lang="fi-FI" dirty="0" err="1"/>
              <a:t>retention</a:t>
            </a:r>
            <a:r>
              <a:rPr lang="fi-FI" dirty="0"/>
              <a:t> for long </a:t>
            </a:r>
            <a:r>
              <a:rPr lang="fi-FI" dirty="0" err="1"/>
              <a:t>time</a:t>
            </a:r>
            <a:r>
              <a:rPr lang="fi-FI" dirty="0"/>
              <a:t> / ’</a:t>
            </a:r>
            <a:r>
              <a:rPr lang="fi-FI" dirty="0" err="1"/>
              <a:t>forever</a:t>
            </a:r>
            <a:r>
              <a:rPr lang="fi-FI" dirty="0"/>
              <a:t>’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like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come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served</a:t>
            </a:r>
            <a:r>
              <a:rPr lang="fi-FI" dirty="0"/>
              <a:t> </a:t>
            </a:r>
            <a:r>
              <a:rPr lang="fi-FI" dirty="0" err="1"/>
              <a:t>principle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wish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Loosely</a:t>
            </a:r>
            <a:r>
              <a:rPr lang="fi-FI" b="0" dirty="0"/>
              <a:t> </a:t>
            </a:r>
            <a:r>
              <a:rPr lang="fi-FI" b="0" dirty="0" err="1"/>
              <a:t>related</a:t>
            </a:r>
            <a:r>
              <a:rPr lang="fi-FI" b="0" dirty="0"/>
              <a:t> </a:t>
            </a:r>
            <a:r>
              <a:rPr lang="fi-FI" b="0" dirty="0" err="1"/>
              <a:t>terms</a:t>
            </a:r>
            <a:r>
              <a:rPr lang="fi-FI" b="0" dirty="0"/>
              <a:t> for </a:t>
            </a:r>
            <a:r>
              <a:rPr lang="fi-FI" b="0" dirty="0" err="1"/>
              <a:t>discussing</a:t>
            </a:r>
            <a:r>
              <a:rPr lang="fi-FI" b="0" dirty="0"/>
              <a:t> </a:t>
            </a:r>
            <a:r>
              <a:rPr lang="fi-FI" b="0" dirty="0" err="1"/>
              <a:t>this</a:t>
            </a:r>
            <a:r>
              <a:rPr lang="fi-FI" b="0" dirty="0"/>
              <a:t> </a:t>
            </a:r>
            <a:r>
              <a:rPr lang="fi-FI" b="0" dirty="0" err="1"/>
              <a:t>topic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Event</a:t>
            </a:r>
            <a:r>
              <a:rPr lang="fi-FI" b="1" dirty="0"/>
              <a:t> / Message</a:t>
            </a:r>
            <a:r>
              <a:rPr lang="fi-FI" dirty="0"/>
              <a:t>  -  Message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subsystem</a:t>
            </a:r>
            <a:r>
              <a:rPr lang="fi-FI" dirty="0"/>
              <a:t> to </a:t>
            </a:r>
            <a:r>
              <a:rPr lang="fi-FI" dirty="0" err="1"/>
              <a:t>another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Broker</a:t>
            </a:r>
            <a:r>
              <a:rPr lang="fi-FI" b="1" dirty="0"/>
              <a:t> / </a:t>
            </a:r>
            <a:r>
              <a:rPr lang="fi-FI" b="1" dirty="0" err="1"/>
              <a:t>Stream</a:t>
            </a:r>
            <a:r>
              <a:rPr lang="fi-FI" dirty="0"/>
              <a:t> </a:t>
            </a:r>
            <a:r>
              <a:rPr lang="fi-FI" b="1" dirty="0"/>
              <a:t>/ </a:t>
            </a:r>
            <a:r>
              <a:rPr lang="fi-FI" b="1" dirty="0" err="1"/>
              <a:t>Bus</a:t>
            </a:r>
            <a:r>
              <a:rPr lang="fi-FI" b="1" dirty="0"/>
              <a:t> </a:t>
            </a:r>
            <a:r>
              <a:rPr lang="fi-FI" dirty="0"/>
              <a:t>/ (Queue) / (</a:t>
            </a:r>
            <a:r>
              <a:rPr lang="fi-FI" dirty="0" err="1"/>
              <a:t>Buffer</a:t>
            </a:r>
            <a:r>
              <a:rPr lang="fi-FI" dirty="0"/>
              <a:t>)   -   ”Server” </a:t>
            </a:r>
            <a:r>
              <a:rPr lang="fi-FI" dirty="0" err="1"/>
              <a:t>needed</a:t>
            </a:r>
            <a:r>
              <a:rPr lang="fi-FI" dirty="0"/>
              <a:t> for </a:t>
            </a:r>
            <a:r>
              <a:rPr lang="fi-FI" dirty="0" err="1"/>
              <a:t>relaying</a:t>
            </a:r>
            <a:r>
              <a:rPr lang="fi-FI" dirty="0"/>
              <a:t> </a:t>
            </a:r>
            <a:r>
              <a:rPr lang="fi-FI" dirty="0" err="1"/>
              <a:t>messages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Publisher / </a:t>
            </a:r>
            <a:r>
              <a:rPr lang="fi-FI" b="1" dirty="0" err="1"/>
              <a:t>Producer</a:t>
            </a:r>
            <a:r>
              <a:rPr lang="fi-FI" b="1" dirty="0"/>
              <a:t> </a:t>
            </a:r>
            <a:r>
              <a:rPr lang="fi-FI" dirty="0"/>
              <a:t>–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Subscriber</a:t>
            </a:r>
            <a:r>
              <a:rPr lang="fi-FI" b="1" dirty="0"/>
              <a:t> / Consumer </a:t>
            </a:r>
            <a:r>
              <a:rPr lang="fi-FI" dirty="0"/>
              <a:t>-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Topic</a:t>
            </a:r>
            <a:r>
              <a:rPr lang="fi-FI" b="1" dirty="0"/>
              <a:t> / </a:t>
            </a:r>
            <a:r>
              <a:rPr lang="fi-FI" b="1" dirty="0" err="1"/>
              <a:t>Category</a:t>
            </a:r>
            <a:r>
              <a:rPr lang="fi-FI" b="1" dirty="0"/>
              <a:t> / Channel / </a:t>
            </a:r>
            <a:r>
              <a:rPr lang="fi-FI" b="1" dirty="0" err="1"/>
              <a:t>Feed</a:t>
            </a:r>
            <a:r>
              <a:rPr lang="fi-FI" b="1" dirty="0"/>
              <a:t> / </a:t>
            </a:r>
            <a:r>
              <a:rPr lang="fi-FI" b="1" dirty="0" err="1"/>
              <a:t>Tag</a:t>
            </a:r>
            <a:r>
              <a:rPr lang="fi-FI" b="1" dirty="0"/>
              <a:t> </a:t>
            </a:r>
            <a:r>
              <a:rPr lang="fi-FI" dirty="0"/>
              <a:t>– </a:t>
            </a:r>
            <a:r>
              <a:rPr lang="fi-FI" dirty="0" err="1"/>
              <a:t>Way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streams</a:t>
            </a:r>
            <a:r>
              <a:rPr lang="fi-FI" dirty="0"/>
              <a:t> in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broker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ends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 (A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produce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topic</a:t>
            </a:r>
            <a:r>
              <a:rPr lang="fi-FI" dirty="0"/>
              <a:t> X,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consume</a:t>
            </a:r>
            <a:r>
              <a:rPr lang="fi-FI" dirty="0"/>
              <a:t> a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Y. B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vice</a:t>
            </a:r>
            <a:r>
              <a:rPr lang="fi-FI" dirty="0"/>
              <a:t> </a:t>
            </a:r>
            <a:r>
              <a:rPr lang="fi-FI" dirty="0" err="1"/>
              <a:t>versa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https://data-flair.training/blogs/kafka-terminologies/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Create</a:t>
            </a:r>
            <a:r>
              <a:rPr lang="fi-FI" b="0" dirty="0"/>
              <a:t> </a:t>
            </a:r>
            <a:r>
              <a:rPr lang="fi-FI" b="0" dirty="0" err="1"/>
              <a:t>your</a:t>
            </a:r>
            <a:r>
              <a:rPr lang="fi-FI" b="0" dirty="0"/>
              <a:t> </a:t>
            </a:r>
            <a:r>
              <a:rPr lang="fi-FI" b="0" dirty="0" err="1"/>
              <a:t>own</a:t>
            </a:r>
            <a:r>
              <a:rPr lang="fi-FI" b="0" dirty="0"/>
              <a:t> Kafka </a:t>
            </a:r>
            <a:r>
              <a:rPr lang="fi-FI" b="0" dirty="0" err="1"/>
              <a:t>test</a:t>
            </a:r>
            <a:r>
              <a:rPr lang="fi-FI" b="0" dirty="0"/>
              <a:t>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write</a:t>
            </a:r>
            <a:r>
              <a:rPr lang="fi-FI" dirty="0"/>
              <a:t> Kafka </a:t>
            </a:r>
            <a:r>
              <a:rPr lang="fi-FI" dirty="0" err="1"/>
              <a:t>clients</a:t>
            </a:r>
            <a:r>
              <a:rPr lang="fi-FI" dirty="0"/>
              <a:t> (</a:t>
            </a:r>
            <a:r>
              <a:rPr lang="fi-FI" dirty="0" err="1"/>
              <a:t>publishers</a:t>
            </a:r>
            <a:r>
              <a:rPr lang="fi-FI" dirty="0"/>
              <a:t> and/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subscribers</a:t>
            </a:r>
            <a:r>
              <a:rPr lang="fi-FI" dirty="0"/>
              <a:t>) </a:t>
            </a:r>
            <a:r>
              <a:rPr lang="fi-FI" dirty="0" err="1"/>
              <a:t>with</a:t>
            </a:r>
            <a:r>
              <a:rPr lang="fi-FI" dirty="0"/>
              <a:t> at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https://cwiki.apache.org/confluence/display/KAFKA/Clients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sz="1800" dirty="0" err="1"/>
              <a:t>E.g</a:t>
            </a:r>
            <a:r>
              <a:rPr lang="fi-FI" sz="1800" dirty="0"/>
              <a:t>. Node.js, C/C++, .NET, Java, Python, </a:t>
            </a:r>
            <a:r>
              <a:rPr lang="fi-FI" sz="1800" dirty="0" err="1"/>
              <a:t>Rust</a:t>
            </a:r>
            <a:r>
              <a:rPr lang="fi-FI" sz="1800" dirty="0"/>
              <a:t>, </a:t>
            </a:r>
            <a:r>
              <a:rPr lang="fi-FI" sz="1800" dirty="0" err="1"/>
              <a:t>Ruby</a:t>
            </a:r>
            <a:r>
              <a:rPr lang="fi-FI" sz="1800" dirty="0"/>
              <a:t>, Swift… </a:t>
            </a:r>
            <a:r>
              <a:rPr lang="fi-FI" sz="1800" dirty="0" err="1"/>
              <a:t>Basically</a:t>
            </a:r>
            <a:r>
              <a:rPr lang="fi-FI" sz="1800" dirty="0"/>
              <a:t> </a:t>
            </a:r>
            <a:r>
              <a:rPr lang="fi-FI" sz="1800" dirty="0" err="1"/>
              <a:t>any</a:t>
            </a:r>
            <a:r>
              <a:rPr lang="fi-FI" sz="1800" dirty="0"/>
              <a:t> </a:t>
            </a:r>
            <a:r>
              <a:rPr lang="fi-FI" sz="1800" dirty="0" err="1"/>
              <a:t>language</a:t>
            </a:r>
            <a:r>
              <a:rPr lang="fi-FI" sz="1800" dirty="0"/>
              <a:t> </a:t>
            </a:r>
            <a:r>
              <a:rPr lang="fi-FI" sz="1800" dirty="0" err="1"/>
              <a:t>that</a:t>
            </a:r>
            <a:r>
              <a:rPr lang="fi-FI" sz="1800" dirty="0"/>
              <a:t> </a:t>
            </a:r>
            <a:r>
              <a:rPr lang="fi-FI" sz="1800" dirty="0" err="1"/>
              <a:t>has</a:t>
            </a:r>
            <a:r>
              <a:rPr lang="fi-FI" sz="1800" dirty="0"/>
              <a:t> </a:t>
            </a:r>
            <a:r>
              <a:rPr lang="fi-FI" sz="1800" dirty="0" err="1"/>
              <a:t>any</a:t>
            </a:r>
            <a:r>
              <a:rPr lang="fi-FI" sz="1800" dirty="0"/>
              <a:t> </a:t>
            </a:r>
            <a:r>
              <a:rPr lang="fi-FI" sz="1800" dirty="0" err="1"/>
              <a:t>relevance</a:t>
            </a:r>
            <a:r>
              <a:rPr lang="fi-FI" sz="1800" dirty="0"/>
              <a:t> </a:t>
            </a:r>
            <a:r>
              <a:rPr lang="fi-FI" sz="1800" dirty="0" err="1"/>
              <a:t>nowadays</a:t>
            </a:r>
            <a:endParaRPr lang="fi-FI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https://www.youtube.com/watch?v=EiDLKECLcZw</a:t>
            </a:r>
            <a:r>
              <a:rPr lang="fi-FI" dirty="0"/>
              <a:t> </a:t>
            </a:r>
            <a:r>
              <a:rPr lang="fi-FI" dirty="0" err="1"/>
              <a:t>nice</a:t>
            </a:r>
            <a:r>
              <a:rPr lang="fi-FI" dirty="0"/>
              <a:t> </a:t>
            </a:r>
            <a:r>
              <a:rPr lang="fi-FI" dirty="0" err="1"/>
              <a:t>basics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Node.js </a:t>
            </a:r>
            <a:r>
              <a:rPr lang="fi-FI" dirty="0" err="1"/>
              <a:t>until</a:t>
            </a:r>
            <a:r>
              <a:rPr lang="fi-FI" dirty="0"/>
              <a:t> 17:57,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starts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serialization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7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Steps</a:t>
            </a:r>
            <a:r>
              <a:rPr lang="fi-FI" b="0" dirty="0"/>
              <a:t> of Kafka demo/</a:t>
            </a:r>
            <a:r>
              <a:rPr lang="fi-FI" b="0" dirty="0" err="1"/>
              <a:t>tryout</a:t>
            </a:r>
            <a:r>
              <a:rPr lang="fi-FI" b="0" dirty="0"/>
              <a:t> </a:t>
            </a:r>
            <a:r>
              <a:rPr lang="fi-FI" b="0" dirty="0" err="1"/>
              <a:t>system</a:t>
            </a:r>
            <a:r>
              <a:rPr lang="fi-FI" b="0" dirty="0"/>
              <a:t> </a:t>
            </a:r>
            <a:r>
              <a:rPr lang="fi-FI" b="0" dirty="0" err="1"/>
              <a:t>development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Download</a:t>
            </a:r>
            <a:r>
              <a:rPr lang="fi-FI" dirty="0"/>
              <a:t> Kafka (Kafka </a:t>
            </a:r>
            <a:r>
              <a:rPr lang="fi-FI" dirty="0" err="1"/>
              <a:t>server</a:t>
            </a:r>
            <a:r>
              <a:rPr lang="fi-FI" dirty="0"/>
              <a:t> and </a:t>
            </a:r>
            <a:r>
              <a:rPr lang="fi-FI" dirty="0" err="1"/>
              <a:t>Zookeeper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Configure</a:t>
            </a:r>
            <a:r>
              <a:rPr lang="fi-FI" dirty="0"/>
              <a:t> Kafka </a:t>
            </a:r>
            <a:r>
              <a:rPr lang="fi-FI" dirty="0" err="1"/>
              <a:t>server</a:t>
            </a:r>
            <a:r>
              <a:rPr lang="fi-FI" dirty="0"/>
              <a:t> and </a:t>
            </a:r>
            <a:r>
              <a:rPr lang="fi-FI" dirty="0" err="1"/>
              <a:t>Zookeeper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Kafka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Setup a </a:t>
            </a:r>
            <a:r>
              <a:rPr lang="fi-FI" dirty="0" err="1"/>
              <a:t>Topic</a:t>
            </a:r>
            <a:r>
              <a:rPr lang="fi-FI" dirty="0"/>
              <a:t> (A </a:t>
            </a:r>
            <a:r>
              <a:rPr lang="fi-FI" dirty="0" err="1"/>
              <a:t>name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, </a:t>
            </a:r>
            <a:r>
              <a:rPr lang="fi-FI" dirty="0" err="1"/>
              <a:t>kind</a:t>
            </a:r>
            <a:r>
              <a:rPr lang="fi-FI" dirty="0"/>
              <a:t> of a Channel)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Kafka </a:t>
            </a:r>
            <a:r>
              <a:rPr lang="fi-FI" dirty="0" err="1"/>
              <a:t>producer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runtime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it </a:t>
            </a:r>
            <a:r>
              <a:rPr lang="fi-FI" dirty="0" err="1"/>
              <a:t>puts</a:t>
            </a:r>
            <a:r>
              <a:rPr lang="fi-FI" dirty="0"/>
              <a:t> some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server’s</a:t>
            </a:r>
            <a:r>
              <a:rPr lang="fi-FI" dirty="0"/>
              <a:t> </a:t>
            </a:r>
            <a:r>
              <a:rPr lang="fi-FI" dirty="0" err="1"/>
              <a:t>Topic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Kafka </a:t>
            </a:r>
            <a:r>
              <a:rPr lang="fi-FI" dirty="0" err="1"/>
              <a:t>consumer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runtime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it </a:t>
            </a:r>
            <a:r>
              <a:rPr lang="fi-FI" dirty="0" err="1"/>
              <a:t>subscribes</a:t>
            </a:r>
            <a:r>
              <a:rPr lang="fi-FI" dirty="0"/>
              <a:t> to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.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Language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producer</a:t>
            </a:r>
            <a:r>
              <a:rPr lang="fi-FI" dirty="0"/>
              <a:t>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possibly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for </a:t>
            </a:r>
            <a:r>
              <a:rPr lang="fi-FI" dirty="0" err="1"/>
              <a:t>simplicity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7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10.10.2022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</TotalTime>
  <Words>579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Apache Kafka</vt:lpstr>
      <vt:lpstr>Apache Kafka</vt:lpstr>
      <vt:lpstr>Publish-subscribe pattern</vt:lpstr>
      <vt:lpstr>Loosely related terms for discussing this topic</vt:lpstr>
      <vt:lpstr>Create your own Kafka test? </vt:lpstr>
      <vt:lpstr>Steps of Kafka demo/tryout system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Välimäki Juhani</dc:creator>
  <cp:lastModifiedBy>Välimäki Juhani</cp:lastModifiedBy>
  <cp:revision>17</cp:revision>
  <cp:lastPrinted>2020-09-28T07:56:54Z</cp:lastPrinted>
  <dcterms:created xsi:type="dcterms:W3CDTF">2022-10-10T15:56:53Z</dcterms:created>
  <dcterms:modified xsi:type="dcterms:W3CDTF">2022-10-10T18:11:47Z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