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6288"/>
  </p:normalViewPr>
  <p:slideViewPr>
    <p:cSldViewPr snapToGrid="0" snapToObjects="1" showGuides="1">
      <p:cViewPr varScale="1">
        <p:scale>
          <a:sx n="162" d="100"/>
          <a:sy n="162" d="100"/>
        </p:scale>
        <p:origin x="100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älimäki Juhani" userId="0494df6c-5b8e-4ae2-805b-7081aacdc9fa" providerId="ADAL" clId="{D161B616-65E4-4453-AE71-231E0BB70462}"/>
    <pc:docChg chg="undo redo custSel addSld modSld">
      <pc:chgData name="Välimäki Juhani" userId="0494df6c-5b8e-4ae2-805b-7081aacdc9fa" providerId="ADAL" clId="{D161B616-65E4-4453-AE71-231E0BB70462}" dt="2023-02-06T05:31:53.977" v="2464" actId="20577"/>
      <pc:docMkLst>
        <pc:docMk/>
      </pc:docMkLst>
      <pc:sldChg chg="modSp">
        <pc:chgData name="Välimäki Juhani" userId="0494df6c-5b8e-4ae2-805b-7081aacdc9fa" providerId="ADAL" clId="{D161B616-65E4-4453-AE71-231E0BB70462}" dt="2023-02-06T05:03:53.583" v="284" actId="20577"/>
        <pc:sldMkLst>
          <pc:docMk/>
          <pc:sldMk cId="3436236697" sldId="256"/>
        </pc:sldMkLst>
        <pc:spChg chg="mod">
          <ac:chgData name="Välimäki Juhani" userId="0494df6c-5b8e-4ae2-805b-7081aacdc9fa" providerId="ADAL" clId="{D161B616-65E4-4453-AE71-231E0BB70462}" dt="2023-02-05T20:58:27.308" v="6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161B616-65E4-4453-AE71-231E0BB70462}" dt="2023-02-06T05:03:53.583" v="284" actId="20577"/>
          <ac:spMkLst>
            <pc:docMk/>
            <pc:sldMk cId="3436236697" sldId="256"/>
            <ac:spMk id="3" creationId="{A0D3DE56-58EC-744D-BFE0-22D8C9079928}"/>
          </ac:spMkLst>
        </pc:spChg>
      </pc:sldChg>
      <pc:sldChg chg="modSp">
        <pc:chgData name="Välimäki Juhani" userId="0494df6c-5b8e-4ae2-805b-7081aacdc9fa" providerId="ADAL" clId="{D161B616-65E4-4453-AE71-231E0BB70462}" dt="2023-02-06T04:59:35.596" v="250" actId="20577"/>
        <pc:sldMkLst>
          <pc:docMk/>
          <pc:sldMk cId="111015751" sldId="258"/>
        </pc:sldMkLst>
        <pc:spChg chg="mod">
          <ac:chgData name="Välimäki Juhani" userId="0494df6c-5b8e-4ae2-805b-7081aacdc9fa" providerId="ADAL" clId="{D161B616-65E4-4453-AE71-231E0BB70462}" dt="2023-02-06T04:57:21.938" v="105" actId="20577"/>
          <ac:spMkLst>
            <pc:docMk/>
            <pc:sldMk cId="111015751" sldId="258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4:59:35.596" v="250" actId="20577"/>
          <ac:spMkLst>
            <pc:docMk/>
            <pc:sldMk cId="111015751" sldId="258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07:06.703" v="527" actId="20577"/>
        <pc:sldMkLst>
          <pc:docMk/>
          <pc:sldMk cId="3350898072" sldId="259"/>
        </pc:sldMkLst>
        <pc:spChg chg="mod">
          <ac:chgData name="Välimäki Juhani" userId="0494df6c-5b8e-4ae2-805b-7081aacdc9fa" providerId="ADAL" clId="{D161B616-65E4-4453-AE71-231E0BB70462}" dt="2023-02-06T05:04:04.337" v="297" actId="6549"/>
          <ac:spMkLst>
            <pc:docMk/>
            <pc:sldMk cId="3350898072" sldId="259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07:06.703" v="527" actId="20577"/>
          <ac:spMkLst>
            <pc:docMk/>
            <pc:sldMk cId="3350898072" sldId="259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15:08.980" v="1331" actId="20577"/>
        <pc:sldMkLst>
          <pc:docMk/>
          <pc:sldMk cId="2599985839" sldId="260"/>
        </pc:sldMkLst>
        <pc:spChg chg="mod">
          <ac:chgData name="Välimäki Juhani" userId="0494df6c-5b8e-4ae2-805b-7081aacdc9fa" providerId="ADAL" clId="{D161B616-65E4-4453-AE71-231E0BB70462}" dt="2023-02-06T05:07:32.119" v="571" actId="20577"/>
          <ac:spMkLst>
            <pc:docMk/>
            <pc:sldMk cId="2599985839" sldId="260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15:08.980" v="1331" actId="20577"/>
          <ac:spMkLst>
            <pc:docMk/>
            <pc:sldMk cId="2599985839" sldId="260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18:22.588" v="1626" actId="20577"/>
        <pc:sldMkLst>
          <pc:docMk/>
          <pc:sldMk cId="873125043" sldId="261"/>
        </pc:sldMkLst>
        <pc:spChg chg="mod">
          <ac:chgData name="Välimäki Juhani" userId="0494df6c-5b8e-4ae2-805b-7081aacdc9fa" providerId="ADAL" clId="{D161B616-65E4-4453-AE71-231E0BB70462}" dt="2023-02-06T05:18:22.588" v="1626" actId="20577"/>
          <ac:spMkLst>
            <pc:docMk/>
            <pc:sldMk cId="873125043" sldId="261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21:02.593" v="1938" actId="14"/>
        <pc:sldMkLst>
          <pc:docMk/>
          <pc:sldMk cId="4087260145" sldId="262"/>
        </pc:sldMkLst>
        <pc:spChg chg="mod">
          <ac:chgData name="Välimäki Juhani" userId="0494df6c-5b8e-4ae2-805b-7081aacdc9fa" providerId="ADAL" clId="{D161B616-65E4-4453-AE71-231E0BB70462}" dt="2023-02-06T05:18:38.361" v="1667" actId="20577"/>
          <ac:spMkLst>
            <pc:docMk/>
            <pc:sldMk cId="4087260145" sldId="262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21:02.593" v="1938" actId="14"/>
          <ac:spMkLst>
            <pc:docMk/>
            <pc:sldMk cId="4087260145" sldId="262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24:43.153" v="2283" actId="20577"/>
        <pc:sldMkLst>
          <pc:docMk/>
          <pc:sldMk cId="958996687" sldId="263"/>
        </pc:sldMkLst>
        <pc:spChg chg="mod">
          <ac:chgData name="Välimäki Juhani" userId="0494df6c-5b8e-4ae2-805b-7081aacdc9fa" providerId="ADAL" clId="{D161B616-65E4-4453-AE71-231E0BB70462}" dt="2023-02-06T05:24:43.153" v="2283" actId="20577"/>
          <ac:spMkLst>
            <pc:docMk/>
            <pc:sldMk cId="958996687" sldId="263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31:53.977" v="2464" actId="20577"/>
        <pc:sldMkLst>
          <pc:docMk/>
          <pc:sldMk cId="2852791369" sldId="264"/>
        </pc:sldMkLst>
        <pc:spChg chg="mod">
          <ac:chgData name="Välimäki Juhani" userId="0494df6c-5b8e-4ae2-805b-7081aacdc9fa" providerId="ADAL" clId="{D161B616-65E4-4453-AE71-231E0BB70462}" dt="2023-02-06T05:31:39.993" v="2463" actId="20577"/>
          <ac:spMkLst>
            <pc:docMk/>
            <pc:sldMk cId="2852791369" sldId="264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31:53.977" v="2464" actId="20577"/>
          <ac:spMkLst>
            <pc:docMk/>
            <pc:sldMk cId="2852791369" sldId="264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43DF6B9A-4249-4AFB-94DB-4CB257C5B4D9}"/>
    <pc:docChg chg="custSel modSld">
      <pc:chgData name="Välimäki Juhani" userId="0494df6c-5b8e-4ae2-805b-7081aacdc9fa" providerId="ADAL" clId="{43DF6B9A-4249-4AFB-94DB-4CB257C5B4D9}" dt="2023-02-05T18:56:41.473" v="2219" actId="20577"/>
      <pc:docMkLst>
        <pc:docMk/>
      </pc:docMkLst>
      <pc:sldChg chg="modSp">
        <pc:chgData name="Välimäki Juhani" userId="0494df6c-5b8e-4ae2-805b-7081aacdc9fa" providerId="ADAL" clId="{43DF6B9A-4249-4AFB-94DB-4CB257C5B4D9}" dt="2023-02-05T18:33:16.111" v="151" actId="20577"/>
        <pc:sldMkLst>
          <pc:docMk/>
          <pc:sldMk cId="1587126786" sldId="257"/>
        </pc:sldMkLst>
        <pc:spChg chg="mod">
          <ac:chgData name="Välimäki Juhani" userId="0494df6c-5b8e-4ae2-805b-7081aacdc9fa" providerId="ADAL" clId="{43DF6B9A-4249-4AFB-94DB-4CB257C5B4D9}" dt="2023-02-05T18:32:29.631" v="120" actId="14100"/>
          <ac:spMkLst>
            <pc:docMk/>
            <pc:sldMk cId="1587126786" sldId="257"/>
            <ac:spMk id="8" creationId="{197044C3-CD23-D844-B780-26FABA91AD0F}"/>
          </ac:spMkLst>
        </pc:spChg>
        <pc:spChg chg="mod">
          <ac:chgData name="Välimäki Juhani" userId="0494df6c-5b8e-4ae2-805b-7081aacdc9fa" providerId="ADAL" clId="{43DF6B9A-4249-4AFB-94DB-4CB257C5B4D9}" dt="2023-02-05T18:33:16.111" v="151" actId="20577"/>
          <ac:spMkLst>
            <pc:docMk/>
            <pc:sldMk cId="1587126786" sldId="257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3:52.838" v="165" actId="6549"/>
        <pc:sldMkLst>
          <pc:docMk/>
          <pc:sldMk cId="111015751" sldId="258"/>
        </pc:sldMkLst>
        <pc:spChg chg="mod">
          <ac:chgData name="Välimäki Juhani" userId="0494df6c-5b8e-4ae2-805b-7081aacdc9fa" providerId="ADAL" clId="{43DF6B9A-4249-4AFB-94DB-4CB257C5B4D9}" dt="2023-02-05T18:33:52.838" v="165" actId="6549"/>
          <ac:spMkLst>
            <pc:docMk/>
            <pc:sldMk cId="111015751" sldId="258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7:11.591" v="399" actId="207"/>
        <pc:sldMkLst>
          <pc:docMk/>
          <pc:sldMk cId="566556200" sldId="260"/>
        </pc:sldMkLst>
        <pc:spChg chg="mod">
          <ac:chgData name="Välimäki Juhani" userId="0494df6c-5b8e-4ae2-805b-7081aacdc9fa" providerId="ADAL" clId="{43DF6B9A-4249-4AFB-94DB-4CB257C5B4D9}" dt="2023-02-05T18:37:11.591" v="399" actId="207"/>
          <ac:spMkLst>
            <pc:docMk/>
            <pc:sldMk cId="566556200" sldId="260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9:34.869" v="583" actId="20577"/>
        <pc:sldMkLst>
          <pc:docMk/>
          <pc:sldMk cId="2372945670" sldId="261"/>
        </pc:sldMkLst>
        <pc:spChg chg="mod">
          <ac:chgData name="Välimäki Juhani" userId="0494df6c-5b8e-4ae2-805b-7081aacdc9fa" providerId="ADAL" clId="{43DF6B9A-4249-4AFB-94DB-4CB257C5B4D9}" dt="2023-02-05T18:39:34.869" v="583" actId="20577"/>
          <ac:spMkLst>
            <pc:docMk/>
            <pc:sldMk cId="2372945670" sldId="261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3:23.456" v="924" actId="20577"/>
        <pc:sldMkLst>
          <pc:docMk/>
          <pc:sldMk cId="4024190807" sldId="262"/>
        </pc:sldMkLst>
        <pc:spChg chg="mod">
          <ac:chgData name="Välimäki Juhani" userId="0494df6c-5b8e-4ae2-805b-7081aacdc9fa" providerId="ADAL" clId="{43DF6B9A-4249-4AFB-94DB-4CB257C5B4D9}" dt="2023-02-05T18:43:23.456" v="924" actId="20577"/>
          <ac:spMkLst>
            <pc:docMk/>
            <pc:sldMk cId="4024190807" sldId="262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4:41.332" v="1013" actId="20577"/>
        <pc:sldMkLst>
          <pc:docMk/>
          <pc:sldMk cId="1434232355" sldId="263"/>
        </pc:sldMkLst>
        <pc:spChg chg="mod">
          <ac:chgData name="Välimäki Juhani" userId="0494df6c-5b8e-4ae2-805b-7081aacdc9fa" providerId="ADAL" clId="{43DF6B9A-4249-4AFB-94DB-4CB257C5B4D9}" dt="2023-02-05T18:44:41.332" v="1013" actId="20577"/>
          <ac:spMkLst>
            <pc:docMk/>
            <pc:sldMk cId="1434232355" sldId="263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6:25.188" v="1084" actId="20577"/>
        <pc:sldMkLst>
          <pc:docMk/>
          <pc:sldMk cId="3594989764" sldId="264"/>
        </pc:sldMkLst>
        <pc:spChg chg="mod">
          <ac:chgData name="Välimäki Juhani" userId="0494df6c-5b8e-4ae2-805b-7081aacdc9fa" providerId="ADAL" clId="{43DF6B9A-4249-4AFB-94DB-4CB257C5B4D9}" dt="2023-02-05T18:46:25.188" v="1084" actId="20577"/>
          <ac:spMkLst>
            <pc:docMk/>
            <pc:sldMk cId="3594989764" sldId="264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6:49.410" v="1086" actId="113"/>
        <pc:sldMkLst>
          <pc:docMk/>
          <pc:sldMk cId="3018981822" sldId="265"/>
        </pc:sldMkLst>
        <pc:spChg chg="mod">
          <ac:chgData name="Välimäki Juhani" userId="0494df6c-5b8e-4ae2-805b-7081aacdc9fa" providerId="ADAL" clId="{43DF6B9A-4249-4AFB-94DB-4CB257C5B4D9}" dt="2023-02-05T18:46:49.410" v="1086" actId="113"/>
          <ac:spMkLst>
            <pc:docMk/>
            <pc:sldMk cId="3018981822" sldId="265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8:41.498" v="1185" actId="20577"/>
        <pc:sldMkLst>
          <pc:docMk/>
          <pc:sldMk cId="2997406791" sldId="266"/>
        </pc:sldMkLst>
        <pc:spChg chg="mod">
          <ac:chgData name="Välimäki Juhani" userId="0494df6c-5b8e-4ae2-805b-7081aacdc9fa" providerId="ADAL" clId="{43DF6B9A-4249-4AFB-94DB-4CB257C5B4D9}" dt="2023-02-05T18:48:41.498" v="1185" actId="20577"/>
          <ac:spMkLst>
            <pc:docMk/>
            <pc:sldMk cId="2997406791" sldId="266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52:44.188" v="1688" actId="20577"/>
        <pc:sldMkLst>
          <pc:docMk/>
          <pc:sldMk cId="4055866308" sldId="267"/>
        </pc:sldMkLst>
        <pc:spChg chg="mod">
          <ac:chgData name="Välimäki Juhani" userId="0494df6c-5b8e-4ae2-805b-7081aacdc9fa" providerId="ADAL" clId="{43DF6B9A-4249-4AFB-94DB-4CB257C5B4D9}" dt="2023-02-05T18:52:44.188" v="1688" actId="20577"/>
          <ac:spMkLst>
            <pc:docMk/>
            <pc:sldMk cId="4055866308" sldId="267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56:41.473" v="2219" actId="20577"/>
        <pc:sldMkLst>
          <pc:docMk/>
          <pc:sldMk cId="3413226821" sldId="268"/>
        </pc:sldMkLst>
        <pc:spChg chg="mod">
          <ac:chgData name="Välimäki Juhani" userId="0494df6c-5b8e-4ae2-805b-7081aacdc9fa" providerId="ADAL" clId="{43DF6B9A-4249-4AFB-94DB-4CB257C5B4D9}" dt="2023-02-05T18:53:11.762" v="1705" actId="20577"/>
          <ac:spMkLst>
            <pc:docMk/>
            <pc:sldMk cId="3413226821" sldId="268"/>
            <ac:spMk id="8" creationId="{197044C3-CD23-D844-B780-26FABA91AD0F}"/>
          </ac:spMkLst>
        </pc:spChg>
        <pc:spChg chg="mod">
          <ac:chgData name="Välimäki Juhani" userId="0494df6c-5b8e-4ae2-805b-7081aacdc9fa" providerId="ADAL" clId="{43DF6B9A-4249-4AFB-94DB-4CB257C5B4D9}" dt="2023-02-05T18:56:41.473" v="2219" actId="20577"/>
          <ac:spMkLst>
            <pc:docMk/>
            <pc:sldMk cId="3413226821" sldId="268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DCE3D7FE-63ED-4063-BA27-2EEBC47B2894}"/>
    <pc:docChg chg="undo addSld delSld modSld">
      <pc:chgData name="Välimäki Juhani" userId="0494df6c-5b8e-4ae2-805b-7081aacdc9fa" providerId="ADAL" clId="{DCE3D7FE-63ED-4063-BA27-2EEBC47B2894}" dt="2023-02-05T20:57:26.459" v="64" actId="6549"/>
      <pc:docMkLst>
        <pc:docMk/>
      </pc:docMkLst>
      <pc:sldChg chg="modSp add del">
        <pc:chgData name="Välimäki Juhani" userId="0494df6c-5b8e-4ae2-805b-7081aacdc9fa" providerId="ADAL" clId="{DCE3D7FE-63ED-4063-BA27-2EEBC47B2894}" dt="2023-02-05T20:57:26.459" v="64" actId="6549"/>
        <pc:sldMkLst>
          <pc:docMk/>
          <pc:sldMk cId="3436236697" sldId="256"/>
        </pc:sldMkLst>
        <pc:spChg chg="mod">
          <ac:chgData name="Välimäki Juhani" userId="0494df6c-5b8e-4ae2-805b-7081aacdc9fa" providerId="ADAL" clId="{DCE3D7FE-63ED-4063-BA27-2EEBC47B2894}" dt="2023-02-05T20:57:20.001" v="63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CE3D7FE-63ED-4063-BA27-2EEBC47B2894}" dt="2023-02-05T20:57:26.459" v="64" actId="6549"/>
          <ac:spMkLst>
            <pc:docMk/>
            <pc:sldMk cId="3436236697" sldId="256"/>
            <ac:spMk id="3" creationId="{A0D3DE56-58EC-744D-BFE0-22D8C9079928}"/>
          </ac:spMkLst>
        </pc:spChg>
      </pc:sldChg>
      <pc:sldChg chg="del">
        <pc:chgData name="Välimäki Juhani" userId="0494df6c-5b8e-4ae2-805b-7081aacdc9fa" providerId="ADAL" clId="{DCE3D7FE-63ED-4063-BA27-2EEBC47B2894}" dt="2023-02-05T20:56:19.945" v="0" actId="2696"/>
        <pc:sldMkLst>
          <pc:docMk/>
          <pc:sldMk cId="1587126786" sldId="257"/>
        </pc:sldMkLst>
      </pc:sldChg>
      <pc:sldChg chg="add del">
        <pc:chgData name="Välimäki Juhani" userId="0494df6c-5b8e-4ae2-805b-7081aacdc9fa" providerId="ADAL" clId="{DCE3D7FE-63ED-4063-BA27-2EEBC47B2894}" dt="2023-02-05T20:56:32.686" v="14" actId="2696"/>
        <pc:sldMkLst>
          <pc:docMk/>
          <pc:sldMk cId="111015751" sldId="258"/>
        </pc:sldMkLst>
      </pc:sldChg>
      <pc:sldChg chg="del">
        <pc:chgData name="Välimäki Juhani" userId="0494df6c-5b8e-4ae2-805b-7081aacdc9fa" providerId="ADAL" clId="{DCE3D7FE-63ED-4063-BA27-2EEBC47B2894}" dt="2023-02-05T20:56:26.951" v="1" actId="2696"/>
        <pc:sldMkLst>
          <pc:docMk/>
          <pc:sldMk cId="485904878" sldId="259"/>
        </pc:sldMkLst>
      </pc:sldChg>
      <pc:sldChg chg="del">
        <pc:chgData name="Välimäki Juhani" userId="0494df6c-5b8e-4ae2-805b-7081aacdc9fa" providerId="ADAL" clId="{DCE3D7FE-63ED-4063-BA27-2EEBC47B2894}" dt="2023-02-05T20:56:27.636" v="2" actId="2696"/>
        <pc:sldMkLst>
          <pc:docMk/>
          <pc:sldMk cId="566556200" sldId="260"/>
        </pc:sldMkLst>
      </pc:sldChg>
      <pc:sldChg chg="del">
        <pc:chgData name="Välimäki Juhani" userId="0494df6c-5b8e-4ae2-805b-7081aacdc9fa" providerId="ADAL" clId="{DCE3D7FE-63ED-4063-BA27-2EEBC47B2894}" dt="2023-02-05T20:56:28.155" v="3" actId="2696"/>
        <pc:sldMkLst>
          <pc:docMk/>
          <pc:sldMk cId="2372945670" sldId="261"/>
        </pc:sldMkLst>
      </pc:sldChg>
      <pc:sldChg chg="del">
        <pc:chgData name="Välimäki Juhani" userId="0494df6c-5b8e-4ae2-805b-7081aacdc9fa" providerId="ADAL" clId="{DCE3D7FE-63ED-4063-BA27-2EEBC47B2894}" dt="2023-02-05T20:56:28.583" v="4" actId="2696"/>
        <pc:sldMkLst>
          <pc:docMk/>
          <pc:sldMk cId="4024190807" sldId="262"/>
        </pc:sldMkLst>
      </pc:sldChg>
      <pc:sldChg chg="del">
        <pc:chgData name="Välimäki Juhani" userId="0494df6c-5b8e-4ae2-805b-7081aacdc9fa" providerId="ADAL" clId="{DCE3D7FE-63ED-4063-BA27-2EEBC47B2894}" dt="2023-02-05T20:56:28.993" v="5" actId="2696"/>
        <pc:sldMkLst>
          <pc:docMk/>
          <pc:sldMk cId="1434232355" sldId="263"/>
        </pc:sldMkLst>
      </pc:sldChg>
      <pc:sldChg chg="del">
        <pc:chgData name="Välimäki Juhani" userId="0494df6c-5b8e-4ae2-805b-7081aacdc9fa" providerId="ADAL" clId="{DCE3D7FE-63ED-4063-BA27-2EEBC47B2894}" dt="2023-02-05T20:56:29.276" v="6" actId="2696"/>
        <pc:sldMkLst>
          <pc:docMk/>
          <pc:sldMk cId="3594989764" sldId="264"/>
        </pc:sldMkLst>
      </pc:sldChg>
      <pc:sldChg chg="del">
        <pc:chgData name="Välimäki Juhani" userId="0494df6c-5b8e-4ae2-805b-7081aacdc9fa" providerId="ADAL" clId="{DCE3D7FE-63ED-4063-BA27-2EEBC47B2894}" dt="2023-02-05T20:56:29.517" v="7" actId="2696"/>
        <pc:sldMkLst>
          <pc:docMk/>
          <pc:sldMk cId="3018981822" sldId="265"/>
        </pc:sldMkLst>
      </pc:sldChg>
      <pc:sldChg chg="del">
        <pc:chgData name="Välimäki Juhani" userId="0494df6c-5b8e-4ae2-805b-7081aacdc9fa" providerId="ADAL" clId="{DCE3D7FE-63ED-4063-BA27-2EEBC47B2894}" dt="2023-02-05T20:56:29.754" v="8" actId="2696"/>
        <pc:sldMkLst>
          <pc:docMk/>
          <pc:sldMk cId="2997406791" sldId="266"/>
        </pc:sldMkLst>
      </pc:sldChg>
      <pc:sldChg chg="del">
        <pc:chgData name="Välimäki Juhani" userId="0494df6c-5b8e-4ae2-805b-7081aacdc9fa" providerId="ADAL" clId="{DCE3D7FE-63ED-4063-BA27-2EEBC47B2894}" dt="2023-02-05T20:56:29.945" v="9" actId="2696"/>
        <pc:sldMkLst>
          <pc:docMk/>
          <pc:sldMk cId="4055866308" sldId="267"/>
        </pc:sldMkLst>
      </pc:sldChg>
      <pc:sldChg chg="del">
        <pc:chgData name="Välimäki Juhani" userId="0494df6c-5b8e-4ae2-805b-7081aacdc9fa" providerId="ADAL" clId="{DCE3D7FE-63ED-4063-BA27-2EEBC47B2894}" dt="2023-02-05T20:56:30.143" v="10" actId="2696"/>
        <pc:sldMkLst>
          <pc:docMk/>
          <pc:sldMk cId="3413226821" sldId="26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10.2.2023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(Node.js),  </a:t>
            </a:r>
            <a:r>
              <a:rPr lang="en-GB" sz="6000" dirty="0"/>
              <a:t>Express, middleware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idea-case-backend demo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/>
              <a:t>Express </a:t>
            </a:r>
            <a:r>
              <a:rPr lang="fi-FI" dirty="0" err="1"/>
              <a:t>framework</a:t>
            </a:r>
            <a:r>
              <a:rPr lang="fi-FI" dirty="0"/>
              <a:t> for </a:t>
            </a:r>
            <a:r>
              <a:rPr lang="fi-FI" dirty="0" err="1"/>
              <a:t>building</a:t>
            </a:r>
            <a:r>
              <a:rPr lang="fi-FI" dirty="0"/>
              <a:t> REST API </a:t>
            </a:r>
            <a:r>
              <a:rPr lang="fi-FI" dirty="0" err="1"/>
              <a:t>backend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Express </a:t>
            </a:r>
            <a:r>
              <a:rPr lang="fi-FI" dirty="0" err="1"/>
              <a:t>object</a:t>
            </a:r>
            <a:r>
              <a:rPr lang="fi-FI" dirty="0"/>
              <a:t> and </a:t>
            </a:r>
            <a:r>
              <a:rPr lang="fi-FI" dirty="0" err="1"/>
              <a:t>functions</a:t>
            </a:r>
            <a:r>
              <a:rPr lang="fi-FI" dirty="0"/>
              <a:t> =&gt; Express </a:t>
            </a:r>
            <a:r>
              <a:rPr lang="fi-FI" dirty="0" err="1"/>
              <a:t>uses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services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Node.js </a:t>
            </a:r>
            <a:r>
              <a:rPr lang="fi-FI" dirty="0" err="1"/>
              <a:t>itself</a:t>
            </a:r>
            <a:r>
              <a:rPr lang="fi-FI" dirty="0"/>
              <a:t> </a:t>
            </a:r>
            <a:r>
              <a:rPr lang="fi-FI" dirty="0" err="1"/>
              <a:t>behind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scenes</a:t>
            </a:r>
            <a:r>
              <a:rPr lang="fi-FI" dirty="0"/>
              <a:t>.</a:t>
            </a:r>
          </a:p>
          <a:p>
            <a:r>
              <a:rPr lang="fi-FI" dirty="0"/>
              <a:t>”Write </a:t>
            </a:r>
            <a:r>
              <a:rPr lang="fi-FI" dirty="0" err="1"/>
              <a:t>less</a:t>
            </a:r>
            <a:r>
              <a:rPr lang="fi-FI" dirty="0"/>
              <a:t> and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done</a:t>
            </a:r>
            <a:r>
              <a:rPr lang="fi-FI" dirty="0"/>
              <a:t>”</a:t>
            </a:r>
          </a:p>
          <a:p>
            <a:r>
              <a:rPr lang="fi-FI" dirty="0"/>
              <a:t>Express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to:</a:t>
            </a:r>
          </a:p>
          <a:p>
            <a:pPr lvl="1"/>
            <a:r>
              <a:rPr lang="fi-FI" dirty="0" err="1"/>
              <a:t>Configure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  <a:p>
            <a:pPr lvl="1"/>
            <a:r>
              <a:rPr lang="fi-FI" dirty="0"/>
              <a:t>Setup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routing</a:t>
            </a:r>
            <a:r>
              <a:rPr lang="fi-FI" dirty="0"/>
              <a:t>, </a:t>
            </a:r>
            <a:r>
              <a:rPr lang="fi-FI" dirty="0" err="1"/>
              <a:t>certain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URL </a:t>
            </a:r>
            <a:r>
              <a:rPr lang="fi-FI" dirty="0" err="1"/>
              <a:t>pattern</a:t>
            </a:r>
            <a:r>
              <a:rPr lang="fi-FI" dirty="0"/>
              <a:t> to a </a:t>
            </a:r>
            <a:r>
              <a:rPr lang="fi-FI" dirty="0" err="1"/>
              <a:t>certain</a:t>
            </a:r>
            <a:r>
              <a:rPr lang="fi-FI" dirty="0"/>
              <a:t> </a:t>
            </a:r>
            <a:r>
              <a:rPr lang="fi-FI" dirty="0" err="1"/>
              <a:t>handler</a:t>
            </a:r>
            <a:r>
              <a:rPr lang="fi-FI" dirty="0"/>
              <a:t> </a:t>
            </a:r>
            <a:r>
              <a:rPr lang="fi-FI" dirty="0" err="1"/>
              <a:t>function</a:t>
            </a:r>
            <a:endParaRPr lang="fi-FI" dirty="0"/>
          </a:p>
          <a:p>
            <a:pPr lvl="1"/>
            <a:r>
              <a:rPr lang="fi-FI" dirty="0"/>
              <a:t>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loop</a:t>
            </a:r>
            <a:endParaRPr lang="fi-FI" dirty="0"/>
          </a:p>
          <a:p>
            <a:pPr lvl="1"/>
            <a:r>
              <a:rPr lang="fi-FI" dirty="0"/>
              <a:t>To </a:t>
            </a:r>
            <a:r>
              <a:rPr lang="fi-FI" dirty="0" err="1"/>
              <a:t>get</a:t>
            </a:r>
            <a:r>
              <a:rPr lang="fi-FI" dirty="0"/>
              <a:t> URL </a:t>
            </a:r>
            <a:r>
              <a:rPr lang="fi-FI" dirty="0" err="1"/>
              <a:t>parameters</a:t>
            </a:r>
            <a:r>
              <a:rPr lang="fi-FI" dirty="0"/>
              <a:t>, GET </a:t>
            </a:r>
            <a:r>
              <a:rPr lang="fi-FI" dirty="0" err="1"/>
              <a:t>parameters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POST data to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handler</a:t>
            </a:r>
            <a:r>
              <a:rPr lang="fi-FI" dirty="0"/>
              <a:t> </a:t>
            </a:r>
            <a:r>
              <a:rPr lang="fi-FI" dirty="0" err="1"/>
              <a:t>program</a:t>
            </a:r>
            <a:r>
              <a:rPr lang="fi-FI" dirty="0"/>
              <a:t> </a:t>
            </a:r>
            <a:r>
              <a:rPr lang="fi-FI" dirty="0" err="1"/>
              <a:t>easily</a:t>
            </a:r>
            <a:endParaRPr lang="fi-FI" dirty="0"/>
          </a:p>
          <a:p>
            <a:pPr lvl="2"/>
            <a:r>
              <a:rPr lang="fi-FI" dirty="0" err="1"/>
              <a:t>req.query.yourGetQueryParameterHere</a:t>
            </a:r>
            <a:r>
              <a:rPr lang="fi-FI" dirty="0"/>
              <a:t>   (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parameters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URL, </a:t>
            </a:r>
            <a:r>
              <a:rPr lang="fi-FI" dirty="0" err="1"/>
              <a:t>with</a:t>
            </a:r>
            <a:r>
              <a:rPr lang="fi-FI" dirty="0"/>
              <a:t> ?</a:t>
            </a:r>
            <a:r>
              <a:rPr lang="fi-FI" dirty="0" err="1"/>
              <a:t>name</a:t>
            </a:r>
            <a:r>
              <a:rPr lang="fi-FI" dirty="0"/>
              <a:t>="Joe"&amp;</a:t>
            </a:r>
            <a:r>
              <a:rPr lang="fi-FI" dirty="0" err="1"/>
              <a:t>age</a:t>
            </a:r>
            <a:r>
              <a:rPr lang="fi-FI" dirty="0"/>
              <a:t>=13 )</a:t>
            </a:r>
          </a:p>
          <a:p>
            <a:pPr lvl="2"/>
            <a:r>
              <a:rPr lang="fi-FI" dirty="0" err="1"/>
              <a:t>req.params.yourUrlParameterHere</a:t>
            </a:r>
            <a:r>
              <a:rPr lang="fi-FI" dirty="0"/>
              <a:t>    (</a:t>
            </a:r>
            <a:r>
              <a:rPr lang="fi-FI" dirty="0" err="1"/>
              <a:t>The</a:t>
            </a:r>
            <a:r>
              <a:rPr lang="fi-FI" dirty="0"/>
              <a:t> : </a:t>
            </a:r>
            <a:r>
              <a:rPr lang="fi-FI" dirty="0" err="1"/>
              <a:t>marked</a:t>
            </a:r>
            <a:r>
              <a:rPr lang="fi-FI" dirty="0"/>
              <a:t> </a:t>
            </a:r>
            <a:r>
              <a:rPr lang="fi-FI" dirty="0" err="1"/>
              <a:t>parts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URL, </a:t>
            </a:r>
            <a:r>
              <a:rPr lang="fi-FI" dirty="0" err="1"/>
              <a:t>like</a:t>
            </a:r>
            <a:r>
              <a:rPr lang="fi-FI" dirty="0"/>
              <a:t> /</a:t>
            </a:r>
            <a:r>
              <a:rPr lang="fi-FI" dirty="0" err="1"/>
              <a:t>category</a:t>
            </a:r>
            <a:r>
              <a:rPr lang="fi-FI" dirty="0"/>
              <a:t>/:id )</a:t>
            </a:r>
          </a:p>
          <a:p>
            <a:pPr lvl="2"/>
            <a:r>
              <a:rPr lang="fi-FI" dirty="0" err="1"/>
              <a:t>req.body.somePropertyOfTheJsonObjectInBody</a:t>
            </a:r>
            <a:r>
              <a:rPr lang="fi-FI" dirty="0"/>
              <a:t>       (</a:t>
            </a:r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dirty="0" err="1"/>
              <a:t>express.json</a:t>
            </a:r>
            <a:r>
              <a:rPr lang="fi-FI" dirty="0"/>
              <a:t> </a:t>
            </a:r>
            <a:r>
              <a:rPr lang="fi-FI" dirty="0" err="1"/>
              <a:t>did</a:t>
            </a:r>
            <a:r>
              <a:rPr lang="fi-FI" dirty="0"/>
              <a:t> </a:t>
            </a:r>
            <a:r>
              <a:rPr lang="fi-FI" dirty="0" err="1"/>
              <a:t>parse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body</a:t>
            </a:r>
            <a:r>
              <a:rPr lang="fi-FI" dirty="0"/>
              <a:t> </a:t>
            </a:r>
            <a:r>
              <a:rPr lang="fi-FI" dirty="0" err="1"/>
              <a:t>Json</a:t>
            </a:r>
            <a:r>
              <a:rPr lang="fi-FI" dirty="0"/>
              <a:t> and </a:t>
            </a:r>
            <a:r>
              <a:rPr lang="fi-FI" dirty="0" err="1"/>
              <a:t>offers</a:t>
            </a:r>
            <a:r>
              <a:rPr lang="fi-FI" dirty="0"/>
              <a:t> it in </a:t>
            </a:r>
            <a:r>
              <a:rPr lang="fi-FI" dirty="0" err="1"/>
              <a:t>req.body</a:t>
            </a:r>
            <a:r>
              <a:rPr lang="fi-FI" dirty="0"/>
              <a:t> to </a:t>
            </a:r>
            <a:r>
              <a:rPr lang="fi-FI" dirty="0" err="1"/>
              <a:t>you</a:t>
            </a:r>
            <a:r>
              <a:rPr lang="fi-FI" dirty="0"/>
              <a:t>)</a:t>
            </a:r>
          </a:p>
          <a:p>
            <a:pPr lvl="1"/>
            <a:r>
              <a:rPr lang="fi-FI" dirty="0" err="1"/>
              <a:t>Possibly</a:t>
            </a:r>
            <a:r>
              <a:rPr lang="fi-FI" dirty="0"/>
              <a:t> for </a:t>
            </a:r>
            <a:r>
              <a:rPr lang="fi-FI" dirty="0" err="1"/>
              <a:t>validation</a:t>
            </a:r>
            <a:r>
              <a:rPr lang="fi-FI" dirty="0"/>
              <a:t> and </a:t>
            </a:r>
            <a:r>
              <a:rPr lang="fi-FI" dirty="0" err="1"/>
              <a:t>common</a:t>
            </a:r>
            <a:r>
              <a:rPr lang="fi-FI" dirty="0"/>
              <a:t> </a:t>
            </a:r>
            <a:r>
              <a:rPr lang="fi-FI" dirty="0" err="1"/>
              <a:t>error-handling</a:t>
            </a:r>
            <a:r>
              <a:rPr lang="fi-FI" dirty="0"/>
              <a:t> and </a:t>
            </a:r>
            <a:r>
              <a:rPr lang="fi-FI" dirty="0" err="1"/>
              <a:t>logging</a:t>
            </a:r>
            <a:endParaRPr lang="fi-FI" dirty="0"/>
          </a:p>
          <a:p>
            <a:pPr marL="864000" lvl="2" indent="0">
              <a:buNone/>
            </a:pPr>
            <a:endParaRPr lang="fi-FI" dirty="0"/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10.2.2023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92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 err="1"/>
              <a:t>Middleware</a:t>
            </a:r>
            <a:r>
              <a:rPr lang="fi-FI" dirty="0"/>
              <a:t>?  </a:t>
            </a:r>
            <a:r>
              <a:rPr lang="fi-FI" dirty="0" err="1"/>
              <a:t>Express.json</a:t>
            </a:r>
            <a:r>
              <a:rPr lang="fi-FI" dirty="0"/>
              <a:t>() as </a:t>
            </a:r>
            <a:r>
              <a:rPr lang="fi-FI" dirty="0" err="1"/>
              <a:t>example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dirty="0"/>
              <a:t>Express </a:t>
            </a:r>
            <a:r>
              <a:rPr lang="fi-FI" dirty="0" err="1"/>
              <a:t>allows</a:t>
            </a:r>
            <a:r>
              <a:rPr lang="fi-FI" dirty="0"/>
              <a:t> </a:t>
            </a:r>
            <a:r>
              <a:rPr lang="fi-FI" b="1" dirty="0" err="1"/>
              <a:t>middleware</a:t>
            </a:r>
            <a:r>
              <a:rPr lang="fi-FI" dirty="0"/>
              <a:t> </a:t>
            </a:r>
            <a:r>
              <a:rPr lang="fi-FI" dirty="0" err="1"/>
              <a:t>functions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loop</a:t>
            </a:r>
            <a:r>
              <a:rPr lang="fi-FI" dirty="0"/>
              <a:t>, </a:t>
            </a:r>
            <a:r>
              <a:rPr lang="fi-FI" dirty="0" err="1"/>
              <a:t>before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comes</a:t>
            </a:r>
            <a:r>
              <a:rPr lang="fi-FI" dirty="0"/>
              <a:t> to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routes</a:t>
            </a:r>
            <a:r>
              <a:rPr lang="fi-FI" dirty="0"/>
              <a:t> </a:t>
            </a:r>
            <a:r>
              <a:rPr lang="fi-FI" dirty="0" err="1"/>
              <a:t>folder</a:t>
            </a:r>
            <a:endParaRPr lang="fi-FI" dirty="0"/>
          </a:p>
          <a:p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functions</a:t>
            </a:r>
            <a:r>
              <a:rPr lang="fi-FI" dirty="0"/>
              <a:t> </a:t>
            </a:r>
            <a:r>
              <a:rPr lang="fi-FI" dirty="0" err="1"/>
              <a:t>take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(</a:t>
            </a:r>
            <a:r>
              <a:rPr lang="fi-FI" dirty="0" err="1"/>
              <a:t>request-response</a:t>
            </a:r>
            <a:r>
              <a:rPr lang="fi-FI" dirty="0"/>
              <a:t>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pair</a:t>
            </a:r>
            <a:r>
              <a:rPr lang="fi-FI" dirty="0"/>
              <a:t>), and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something</a:t>
            </a:r>
            <a:r>
              <a:rPr lang="fi-FI" dirty="0"/>
              <a:t> to it, and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ask</a:t>
            </a:r>
            <a:r>
              <a:rPr lang="fi-FI" dirty="0"/>
              <a:t> </a:t>
            </a:r>
            <a:r>
              <a:rPr lang="fi-FI" dirty="0" err="1"/>
              <a:t>next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to </a:t>
            </a:r>
            <a:r>
              <a:rPr lang="fi-FI" dirty="0" err="1"/>
              <a:t>continue</a:t>
            </a:r>
            <a:r>
              <a:rPr lang="fi-FI" dirty="0"/>
              <a:t>, </a:t>
            </a:r>
            <a:r>
              <a:rPr lang="fi-FI" dirty="0" err="1"/>
              <a:t>or</a:t>
            </a:r>
            <a:r>
              <a:rPr lang="fi-FI" dirty="0"/>
              <a:t> "</a:t>
            </a:r>
            <a:r>
              <a:rPr lang="fi-FI" dirty="0" err="1"/>
              <a:t>pass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control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next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handler</a:t>
            </a:r>
            <a:r>
              <a:rPr lang="fi-FI" dirty="0"/>
              <a:t>". </a:t>
            </a:r>
            <a:r>
              <a:rPr lang="fi-FI" dirty="0" err="1"/>
              <a:t>That</a:t>
            </a:r>
            <a:r>
              <a:rPr lang="fi-FI" dirty="0"/>
              <a:t> is </a:t>
            </a:r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intervene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</a:t>
            </a:r>
            <a:r>
              <a:rPr lang="fi-FI" dirty="0" err="1"/>
              <a:t>pipeline</a:t>
            </a:r>
            <a:r>
              <a:rPr lang="fi-FI" dirty="0"/>
              <a:t> for </a:t>
            </a:r>
            <a:r>
              <a:rPr lang="fi-FI" dirty="0" err="1"/>
              <a:t>each</a:t>
            </a:r>
            <a:r>
              <a:rPr lang="fi-FI" dirty="0"/>
              <a:t> and </a:t>
            </a:r>
            <a:r>
              <a:rPr lang="fi-FI" dirty="0" err="1"/>
              <a:t>every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. </a:t>
            </a:r>
            <a:r>
              <a:rPr lang="fi-FI" dirty="0" err="1"/>
              <a:t>After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last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is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handler</a:t>
            </a:r>
            <a:r>
              <a:rPr lang="fi-FI" dirty="0"/>
              <a:t> .</a:t>
            </a:r>
            <a:r>
              <a:rPr lang="fi-FI" dirty="0" err="1"/>
              <a:t>get</a:t>
            </a:r>
            <a:r>
              <a:rPr lang="fi-FI" dirty="0"/>
              <a:t>( ) .</a:t>
            </a:r>
            <a:r>
              <a:rPr lang="fi-FI" dirty="0" err="1"/>
              <a:t>delete</a:t>
            </a:r>
            <a:r>
              <a:rPr lang="fi-FI" dirty="0"/>
              <a:t>( ) .</a:t>
            </a:r>
            <a:r>
              <a:rPr lang="fi-FI" dirty="0" err="1"/>
              <a:t>post</a:t>
            </a:r>
            <a:r>
              <a:rPr lang="fi-FI" dirty="0"/>
              <a:t>( ) </a:t>
            </a:r>
            <a:r>
              <a:rPr lang="fi-FI" dirty="0" err="1"/>
              <a:t>or</a:t>
            </a:r>
            <a:r>
              <a:rPr lang="fi-FI" dirty="0"/>
              <a:t> so. </a:t>
            </a:r>
          </a:p>
          <a:p>
            <a:r>
              <a:rPr lang="fi-FI" dirty="0" err="1"/>
              <a:t>E.g</a:t>
            </a:r>
            <a:r>
              <a:rPr lang="fi-FI" dirty="0"/>
              <a:t>. inside: index.js in </a:t>
            </a:r>
            <a:r>
              <a:rPr lang="fi-FI" dirty="0" err="1"/>
              <a:t>root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 (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import express </a:t>
            </a:r>
            <a:r>
              <a:rPr lang="fi-FI" dirty="0" err="1"/>
              <a:t>from</a:t>
            </a:r>
            <a:r>
              <a:rPr lang="fi-FI" dirty="0"/>
              <a:t> "express";</a:t>
            </a:r>
          </a:p>
          <a:p>
            <a:pPr marL="504000" lvl="1" indent="0">
              <a:buNone/>
            </a:pPr>
            <a:endParaRPr lang="fi-FI" dirty="0"/>
          </a:p>
          <a:p>
            <a:pPr lvl="1"/>
            <a:r>
              <a:rPr lang="fi-FI" dirty="0" err="1"/>
              <a:t>const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= express();</a:t>
            </a:r>
          </a:p>
          <a:p>
            <a:pPr lvl="1"/>
            <a:r>
              <a:rPr lang="fi-FI" b="1" dirty="0" err="1"/>
              <a:t>app.use</a:t>
            </a:r>
            <a:r>
              <a:rPr lang="fi-FI" b="1" dirty="0"/>
              <a:t>( </a:t>
            </a:r>
            <a:r>
              <a:rPr lang="fi-FI" b="1" dirty="0" err="1"/>
              <a:t>express.json</a:t>
            </a:r>
            <a:r>
              <a:rPr lang="fi-FI" b="1" dirty="0"/>
              <a:t>() );</a:t>
            </a:r>
            <a:r>
              <a:rPr lang="fi-FI" dirty="0"/>
              <a:t>     // </a:t>
            </a:r>
            <a:r>
              <a:rPr lang="fi-FI" dirty="0" err="1"/>
              <a:t>adds</a:t>
            </a:r>
            <a:r>
              <a:rPr lang="fi-FI" dirty="0"/>
              <a:t> a </a:t>
            </a:r>
            <a:r>
              <a:rPr lang="fi-FI" dirty="0" err="1"/>
              <a:t>function</a:t>
            </a:r>
            <a:r>
              <a:rPr lang="fi-FI" dirty="0"/>
              <a:t> (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express.json</a:t>
            </a:r>
            <a:r>
              <a:rPr lang="fi-FI" dirty="0"/>
              <a:t>() </a:t>
            </a:r>
            <a:r>
              <a:rPr lang="fi-FI" dirty="0" err="1"/>
              <a:t>returns</a:t>
            </a:r>
            <a:r>
              <a:rPr lang="fi-FI" dirty="0"/>
              <a:t>)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loop</a:t>
            </a:r>
            <a:endParaRPr lang="fi-FI" dirty="0"/>
          </a:p>
          <a:p>
            <a:r>
              <a:rPr lang="fi-FI" dirty="0"/>
              <a:t>… </a:t>
            </a:r>
            <a:r>
              <a:rPr lang="fi-FI" dirty="0" err="1"/>
              <a:t>then</a:t>
            </a:r>
            <a:r>
              <a:rPr lang="fi-FI" dirty="0"/>
              <a:t> in </a:t>
            </a:r>
            <a:r>
              <a:rPr lang="fi-FI" dirty="0" err="1"/>
              <a:t>e.g</a:t>
            </a:r>
            <a:r>
              <a:rPr lang="fi-FI" dirty="0"/>
              <a:t>. /</a:t>
            </a:r>
            <a:r>
              <a:rPr lang="fi-FI" dirty="0" err="1"/>
              <a:t>routes</a:t>
            </a:r>
            <a:r>
              <a:rPr lang="fi-FI" dirty="0"/>
              <a:t>/category.js</a:t>
            </a:r>
          </a:p>
          <a:p>
            <a:pPr lvl="1"/>
            <a:r>
              <a:rPr lang="fi-FI" dirty="0" err="1"/>
              <a:t>if</a:t>
            </a:r>
            <a:r>
              <a:rPr lang="fi-FI" dirty="0"/>
              <a:t>( </a:t>
            </a:r>
            <a:r>
              <a:rPr lang="fi-FI" b="1" dirty="0" err="1"/>
              <a:t>req.body.</a:t>
            </a:r>
            <a:r>
              <a:rPr lang="fi-FI" dirty="0" err="1"/>
              <a:t>name.length</a:t>
            </a:r>
            <a:r>
              <a:rPr lang="fi-FI" dirty="0"/>
              <a:t> &gt; 2)     // </a:t>
            </a:r>
            <a:r>
              <a:rPr lang="fi-FI" dirty="0" err="1"/>
              <a:t>express.json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parsed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body</a:t>
            </a:r>
            <a:r>
              <a:rPr lang="fi-FI" dirty="0"/>
              <a:t> JSON </a:t>
            </a:r>
            <a:r>
              <a:rPr lang="fi-FI" dirty="0" err="1"/>
              <a:t>text</a:t>
            </a:r>
            <a:r>
              <a:rPr lang="fi-FI" dirty="0"/>
              <a:t> as a JS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r>
              <a:rPr lang="fi-FI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10.2.2023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18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 err="1"/>
              <a:t>Another</a:t>
            </a:r>
            <a:r>
              <a:rPr lang="fi-FI" dirty="0"/>
              <a:t> </a:t>
            </a:r>
            <a:r>
              <a:rPr lang="fi-FI" dirty="0" err="1"/>
              <a:t>example</a:t>
            </a:r>
            <a:r>
              <a:rPr lang="fi-FI" dirty="0"/>
              <a:t> of </a:t>
            </a:r>
            <a:r>
              <a:rPr lang="fi-FI" dirty="0" err="1"/>
              <a:t>Middleware</a:t>
            </a:r>
            <a:r>
              <a:rPr lang="fi-FI" dirty="0"/>
              <a:t> - CORS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dirty="0"/>
              <a:t>CORS = Cross-</a:t>
            </a:r>
            <a:r>
              <a:rPr lang="fi-FI" dirty="0" err="1"/>
              <a:t>origin</a:t>
            </a:r>
            <a:r>
              <a:rPr lang="fi-FI" dirty="0"/>
              <a:t> Resource </a:t>
            </a:r>
            <a:r>
              <a:rPr lang="fi-FI" dirty="0" err="1"/>
              <a:t>Sharing</a:t>
            </a:r>
            <a:endParaRPr lang="fi-FI" dirty="0"/>
          </a:p>
          <a:p>
            <a:r>
              <a:rPr lang="fi-FI" dirty="0" err="1"/>
              <a:t>Protection</a:t>
            </a:r>
            <a:r>
              <a:rPr lang="fi-FI" dirty="0"/>
              <a:t> </a:t>
            </a:r>
            <a:r>
              <a:rPr lang="fi-FI" dirty="0" err="1"/>
              <a:t>mechanism</a:t>
            </a:r>
            <a:r>
              <a:rPr lang="fi-FI" dirty="0"/>
              <a:t>. </a:t>
            </a:r>
            <a:r>
              <a:rPr lang="fi-FI" dirty="0" err="1"/>
              <a:t>Trying</a:t>
            </a:r>
            <a:r>
              <a:rPr lang="fi-FI" dirty="0"/>
              <a:t> to stop </a:t>
            </a:r>
            <a:r>
              <a:rPr lang="fi-FI" dirty="0" err="1"/>
              <a:t>illegal</a:t>
            </a:r>
            <a:r>
              <a:rPr lang="fi-FI" dirty="0"/>
              <a:t> </a:t>
            </a:r>
            <a:r>
              <a:rPr lang="fi-FI" dirty="0" err="1"/>
              <a:t>injection</a:t>
            </a:r>
            <a:r>
              <a:rPr lang="fi-FI" dirty="0"/>
              <a:t> of </a:t>
            </a:r>
            <a:r>
              <a:rPr lang="fi-FI" dirty="0" err="1"/>
              <a:t>content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another</a:t>
            </a:r>
            <a:r>
              <a:rPr lang="fi-FI" dirty="0"/>
              <a:t> </a:t>
            </a:r>
            <a:r>
              <a:rPr lang="fi-FI" dirty="0" err="1"/>
              <a:t>server</a:t>
            </a:r>
            <a:r>
              <a:rPr lang="fi-FI" dirty="0"/>
              <a:t>.</a:t>
            </a:r>
          </a:p>
          <a:p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CORS </a:t>
            </a:r>
            <a:r>
              <a:rPr lang="fi-FI" dirty="0" err="1"/>
              <a:t>app</a:t>
            </a:r>
            <a:r>
              <a:rPr lang="fi-FI" dirty="0"/>
              <a:t> </a:t>
            </a:r>
            <a:r>
              <a:rPr lang="fi-FI" dirty="0" err="1"/>
              <a:t>developer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configure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is </a:t>
            </a:r>
            <a:r>
              <a:rPr lang="fi-FI" dirty="0" err="1"/>
              <a:t>allowed</a:t>
            </a:r>
            <a:endParaRPr lang="fi-FI" dirty="0"/>
          </a:p>
          <a:p>
            <a:r>
              <a:rPr lang="fi-FI" dirty="0" err="1"/>
              <a:t>E.g</a:t>
            </a:r>
            <a:r>
              <a:rPr lang="fi-FI" dirty="0"/>
              <a:t>. inside: index.js in </a:t>
            </a:r>
            <a:r>
              <a:rPr lang="fi-FI" dirty="0" err="1"/>
              <a:t>root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 (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import express </a:t>
            </a:r>
            <a:r>
              <a:rPr lang="fi-FI" dirty="0" err="1"/>
              <a:t>from</a:t>
            </a:r>
            <a:r>
              <a:rPr lang="fi-FI" dirty="0"/>
              <a:t> "express";</a:t>
            </a:r>
          </a:p>
          <a:p>
            <a:pPr lvl="1"/>
            <a:r>
              <a:rPr lang="fi-FI" dirty="0"/>
              <a:t>import </a:t>
            </a:r>
            <a:r>
              <a:rPr lang="fi-FI" dirty="0" err="1"/>
              <a:t>cors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"</a:t>
            </a:r>
            <a:r>
              <a:rPr lang="fi-FI" dirty="0" err="1"/>
              <a:t>cors</a:t>
            </a:r>
            <a:r>
              <a:rPr lang="fi-FI" dirty="0"/>
              <a:t>";</a:t>
            </a:r>
          </a:p>
          <a:p>
            <a:pPr lvl="1"/>
            <a:endParaRPr lang="fi-FI" dirty="0"/>
          </a:p>
          <a:p>
            <a:pPr lvl="1"/>
            <a:r>
              <a:rPr lang="fi-FI" dirty="0" err="1"/>
              <a:t>const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= express();</a:t>
            </a:r>
          </a:p>
          <a:p>
            <a:pPr lvl="1"/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cors</a:t>
            </a:r>
            <a:r>
              <a:rPr lang="en-US" dirty="0"/>
              <a:t>()); // Merely disabling the cross-origin resource sharing safety mechanism! Allowing all. Hazardous!</a:t>
            </a:r>
          </a:p>
          <a:p>
            <a:r>
              <a:rPr lang="fi-FI" dirty="0"/>
              <a:t>… </a:t>
            </a:r>
            <a:r>
              <a:rPr lang="fi-FI" dirty="0" err="1"/>
              <a:t>then</a:t>
            </a:r>
            <a:r>
              <a:rPr lang="fi-FI" dirty="0"/>
              <a:t> in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rest</a:t>
            </a:r>
            <a:r>
              <a:rPr lang="fi-FI" dirty="0"/>
              <a:t> </a:t>
            </a:r>
            <a:r>
              <a:rPr lang="fi-FI" dirty="0" err="1"/>
              <a:t>api</a:t>
            </a:r>
            <a:r>
              <a:rPr lang="fi-FI" dirty="0"/>
              <a:t> </a:t>
            </a:r>
            <a:r>
              <a:rPr lang="fi-FI" dirty="0" err="1"/>
              <a:t>endpoints</a:t>
            </a:r>
            <a:r>
              <a:rPr lang="fi-FI" dirty="0"/>
              <a:t>, </a:t>
            </a:r>
            <a:r>
              <a:rPr lang="fi-FI" dirty="0" err="1"/>
              <a:t>the</a:t>
            </a:r>
            <a:r>
              <a:rPr lang="fi-FI" dirty="0"/>
              <a:t> CORS </a:t>
            </a:r>
            <a:r>
              <a:rPr lang="fi-FI" dirty="0" err="1"/>
              <a:t>allows</a:t>
            </a:r>
            <a:r>
              <a:rPr lang="fi-FI" dirty="0"/>
              <a:t>, in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example</a:t>
            </a:r>
            <a:r>
              <a:rPr lang="fi-FI" dirty="0"/>
              <a:t>, </a:t>
            </a:r>
            <a:r>
              <a:rPr lang="fi-FI" dirty="0" err="1"/>
              <a:t>any</a:t>
            </a:r>
            <a:r>
              <a:rPr lang="fi-FI" dirty="0"/>
              <a:t> cross-</a:t>
            </a:r>
            <a:r>
              <a:rPr lang="fi-FI" dirty="0" err="1"/>
              <a:t>origin</a:t>
            </a:r>
            <a:r>
              <a:rPr lang="fi-FI" dirty="0"/>
              <a:t> </a:t>
            </a:r>
            <a:r>
              <a:rPr lang="fi-FI" dirty="0" err="1"/>
              <a:t>sharing</a:t>
            </a:r>
            <a:endParaRPr lang="fi-FI" dirty="0"/>
          </a:p>
          <a:p>
            <a:r>
              <a:rPr lang="fi-FI" dirty="0"/>
              <a:t>In </a:t>
            </a:r>
            <a:r>
              <a:rPr lang="fi-FI" dirty="0" err="1"/>
              <a:t>production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of </a:t>
            </a:r>
            <a:r>
              <a:rPr lang="fi-FI" dirty="0" err="1"/>
              <a:t>course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whitelists</a:t>
            </a:r>
            <a:r>
              <a:rPr lang="fi-FI" dirty="0"/>
              <a:t> of </a:t>
            </a:r>
            <a:r>
              <a:rPr lang="fi-FI" dirty="0" err="1"/>
              <a:t>allowed</a:t>
            </a:r>
            <a:r>
              <a:rPr lang="fi-FI" dirty="0"/>
              <a:t> </a:t>
            </a:r>
            <a:r>
              <a:rPr lang="fi-FI" dirty="0" err="1"/>
              <a:t>connections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servers</a:t>
            </a:r>
            <a:r>
              <a:rPr lang="fi-FI" dirty="0"/>
              <a:t>, and </a:t>
            </a:r>
            <a:r>
              <a:rPr lang="fi-FI" dirty="0" err="1"/>
              <a:t>configure</a:t>
            </a:r>
            <a:r>
              <a:rPr lang="fi-FI" dirty="0"/>
              <a:t> CORS to </a:t>
            </a:r>
            <a:r>
              <a:rPr lang="fi-FI" dirty="0" err="1"/>
              <a:t>allow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them</a:t>
            </a:r>
            <a:r>
              <a:rPr lang="fi-FI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10.2.2023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7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4E12E-7268-4B03-A47B-0755D62B5E31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403</TotalTime>
  <Words>527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(Node.js),  Express, middleware</vt:lpstr>
      <vt:lpstr>Express framework for building REST API backend</vt:lpstr>
      <vt:lpstr>Middleware?  Express.json() as example</vt:lpstr>
      <vt:lpstr>Another example of Middleware - CORS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79</cp:revision>
  <cp:lastPrinted>2020-09-28T07:56:54Z</cp:lastPrinted>
  <dcterms:created xsi:type="dcterms:W3CDTF">2022-05-08T17:05:50Z</dcterms:created>
  <dcterms:modified xsi:type="dcterms:W3CDTF">2023-02-10T09:40:39Z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