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8" r:id="rId6"/>
    <p:sldId id="259" r:id="rId7"/>
    <p:sldId id="260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7" autoAdjust="0"/>
    <p:restoredTop sz="96288"/>
  </p:normalViewPr>
  <p:slideViewPr>
    <p:cSldViewPr snapToGrid="0" snapToObjects="1" showGuides="1">
      <p:cViewPr varScale="1">
        <p:scale>
          <a:sx n="162" d="100"/>
          <a:sy n="162" d="100"/>
        </p:scale>
        <p:origin x="100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älimäki Juhani" userId="0494df6c-5b8e-4ae2-805b-7081aacdc9fa" providerId="ADAL" clId="{D161B616-65E4-4453-AE71-231E0BB70462}"/>
    <pc:docChg chg="undo redo custSel addSld modSld">
      <pc:chgData name="Välimäki Juhani" userId="0494df6c-5b8e-4ae2-805b-7081aacdc9fa" providerId="ADAL" clId="{D161B616-65E4-4453-AE71-231E0BB70462}" dt="2023-02-06T05:31:53.977" v="2464" actId="20577"/>
      <pc:docMkLst>
        <pc:docMk/>
      </pc:docMkLst>
      <pc:sldChg chg="modSp">
        <pc:chgData name="Välimäki Juhani" userId="0494df6c-5b8e-4ae2-805b-7081aacdc9fa" providerId="ADAL" clId="{D161B616-65E4-4453-AE71-231E0BB70462}" dt="2023-02-06T05:03:53.583" v="284" actId="20577"/>
        <pc:sldMkLst>
          <pc:docMk/>
          <pc:sldMk cId="3436236697" sldId="256"/>
        </pc:sldMkLst>
        <pc:spChg chg="mod">
          <ac:chgData name="Välimäki Juhani" userId="0494df6c-5b8e-4ae2-805b-7081aacdc9fa" providerId="ADAL" clId="{D161B616-65E4-4453-AE71-231E0BB70462}" dt="2023-02-05T20:58:27.308" v="6" actId="20577"/>
          <ac:spMkLst>
            <pc:docMk/>
            <pc:sldMk cId="3436236697" sldId="256"/>
            <ac:spMk id="2" creationId="{E3D088A5-A888-E24C-9E8C-131F880EED57}"/>
          </ac:spMkLst>
        </pc:spChg>
        <pc:spChg chg="mod">
          <ac:chgData name="Välimäki Juhani" userId="0494df6c-5b8e-4ae2-805b-7081aacdc9fa" providerId="ADAL" clId="{D161B616-65E4-4453-AE71-231E0BB70462}" dt="2023-02-06T05:03:53.583" v="284" actId="20577"/>
          <ac:spMkLst>
            <pc:docMk/>
            <pc:sldMk cId="3436236697" sldId="256"/>
            <ac:spMk id="3" creationId="{A0D3DE56-58EC-744D-BFE0-22D8C9079928}"/>
          </ac:spMkLst>
        </pc:spChg>
      </pc:sldChg>
      <pc:sldChg chg="modSp">
        <pc:chgData name="Välimäki Juhani" userId="0494df6c-5b8e-4ae2-805b-7081aacdc9fa" providerId="ADAL" clId="{D161B616-65E4-4453-AE71-231E0BB70462}" dt="2023-02-06T04:59:35.596" v="250" actId="20577"/>
        <pc:sldMkLst>
          <pc:docMk/>
          <pc:sldMk cId="111015751" sldId="258"/>
        </pc:sldMkLst>
        <pc:spChg chg="mod">
          <ac:chgData name="Välimäki Juhani" userId="0494df6c-5b8e-4ae2-805b-7081aacdc9fa" providerId="ADAL" clId="{D161B616-65E4-4453-AE71-231E0BB70462}" dt="2023-02-06T04:57:21.938" v="105" actId="20577"/>
          <ac:spMkLst>
            <pc:docMk/>
            <pc:sldMk cId="111015751" sldId="258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4:59:35.596" v="250" actId="20577"/>
          <ac:spMkLst>
            <pc:docMk/>
            <pc:sldMk cId="111015751" sldId="258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07:06.703" v="527" actId="20577"/>
        <pc:sldMkLst>
          <pc:docMk/>
          <pc:sldMk cId="3350898072" sldId="259"/>
        </pc:sldMkLst>
        <pc:spChg chg="mod">
          <ac:chgData name="Välimäki Juhani" userId="0494df6c-5b8e-4ae2-805b-7081aacdc9fa" providerId="ADAL" clId="{D161B616-65E4-4453-AE71-231E0BB70462}" dt="2023-02-06T05:04:04.337" v="297" actId="6549"/>
          <ac:spMkLst>
            <pc:docMk/>
            <pc:sldMk cId="3350898072" sldId="259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07:06.703" v="527" actId="20577"/>
          <ac:spMkLst>
            <pc:docMk/>
            <pc:sldMk cId="3350898072" sldId="259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15:08.980" v="1331" actId="20577"/>
        <pc:sldMkLst>
          <pc:docMk/>
          <pc:sldMk cId="2599985839" sldId="260"/>
        </pc:sldMkLst>
        <pc:spChg chg="mod">
          <ac:chgData name="Välimäki Juhani" userId="0494df6c-5b8e-4ae2-805b-7081aacdc9fa" providerId="ADAL" clId="{D161B616-65E4-4453-AE71-231E0BB70462}" dt="2023-02-06T05:07:32.119" v="571" actId="20577"/>
          <ac:spMkLst>
            <pc:docMk/>
            <pc:sldMk cId="2599985839" sldId="260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15:08.980" v="1331" actId="20577"/>
          <ac:spMkLst>
            <pc:docMk/>
            <pc:sldMk cId="2599985839" sldId="260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18:22.588" v="1626" actId="20577"/>
        <pc:sldMkLst>
          <pc:docMk/>
          <pc:sldMk cId="873125043" sldId="261"/>
        </pc:sldMkLst>
        <pc:spChg chg="mod">
          <ac:chgData name="Välimäki Juhani" userId="0494df6c-5b8e-4ae2-805b-7081aacdc9fa" providerId="ADAL" clId="{D161B616-65E4-4453-AE71-231E0BB70462}" dt="2023-02-06T05:18:22.588" v="1626" actId="20577"/>
          <ac:spMkLst>
            <pc:docMk/>
            <pc:sldMk cId="873125043" sldId="261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21:02.593" v="1938" actId="14"/>
        <pc:sldMkLst>
          <pc:docMk/>
          <pc:sldMk cId="4087260145" sldId="262"/>
        </pc:sldMkLst>
        <pc:spChg chg="mod">
          <ac:chgData name="Välimäki Juhani" userId="0494df6c-5b8e-4ae2-805b-7081aacdc9fa" providerId="ADAL" clId="{D161B616-65E4-4453-AE71-231E0BB70462}" dt="2023-02-06T05:18:38.361" v="1667" actId="20577"/>
          <ac:spMkLst>
            <pc:docMk/>
            <pc:sldMk cId="4087260145" sldId="262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21:02.593" v="1938" actId="14"/>
          <ac:spMkLst>
            <pc:docMk/>
            <pc:sldMk cId="4087260145" sldId="262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24:43.153" v="2283" actId="20577"/>
        <pc:sldMkLst>
          <pc:docMk/>
          <pc:sldMk cId="958996687" sldId="263"/>
        </pc:sldMkLst>
        <pc:spChg chg="mod">
          <ac:chgData name="Välimäki Juhani" userId="0494df6c-5b8e-4ae2-805b-7081aacdc9fa" providerId="ADAL" clId="{D161B616-65E4-4453-AE71-231E0BB70462}" dt="2023-02-06T05:24:43.153" v="2283" actId="20577"/>
          <ac:spMkLst>
            <pc:docMk/>
            <pc:sldMk cId="958996687" sldId="263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31:53.977" v="2464" actId="20577"/>
        <pc:sldMkLst>
          <pc:docMk/>
          <pc:sldMk cId="2852791369" sldId="264"/>
        </pc:sldMkLst>
        <pc:spChg chg="mod">
          <ac:chgData name="Välimäki Juhani" userId="0494df6c-5b8e-4ae2-805b-7081aacdc9fa" providerId="ADAL" clId="{D161B616-65E4-4453-AE71-231E0BB70462}" dt="2023-02-06T05:31:39.993" v="2463" actId="20577"/>
          <ac:spMkLst>
            <pc:docMk/>
            <pc:sldMk cId="2852791369" sldId="264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31:53.977" v="2464" actId="20577"/>
          <ac:spMkLst>
            <pc:docMk/>
            <pc:sldMk cId="2852791369" sldId="264"/>
            <ac:spMk id="9" creationId="{ACDE61D8-A75A-F94B-B57A-46F276C03311}"/>
          </ac:spMkLst>
        </pc:spChg>
      </pc:sldChg>
    </pc:docChg>
  </pc:docChgLst>
  <pc:docChgLst>
    <pc:chgData name="Välimäki Juhani" userId="0494df6c-5b8e-4ae2-805b-7081aacdc9fa" providerId="ADAL" clId="{43DF6B9A-4249-4AFB-94DB-4CB257C5B4D9}"/>
    <pc:docChg chg="custSel modSld">
      <pc:chgData name="Välimäki Juhani" userId="0494df6c-5b8e-4ae2-805b-7081aacdc9fa" providerId="ADAL" clId="{43DF6B9A-4249-4AFB-94DB-4CB257C5B4D9}" dt="2023-02-05T18:56:41.473" v="2219" actId="20577"/>
      <pc:docMkLst>
        <pc:docMk/>
      </pc:docMkLst>
      <pc:sldChg chg="modSp">
        <pc:chgData name="Välimäki Juhani" userId="0494df6c-5b8e-4ae2-805b-7081aacdc9fa" providerId="ADAL" clId="{43DF6B9A-4249-4AFB-94DB-4CB257C5B4D9}" dt="2023-02-05T18:33:16.111" v="151" actId="20577"/>
        <pc:sldMkLst>
          <pc:docMk/>
          <pc:sldMk cId="1587126786" sldId="257"/>
        </pc:sldMkLst>
        <pc:spChg chg="mod">
          <ac:chgData name="Välimäki Juhani" userId="0494df6c-5b8e-4ae2-805b-7081aacdc9fa" providerId="ADAL" clId="{43DF6B9A-4249-4AFB-94DB-4CB257C5B4D9}" dt="2023-02-05T18:32:29.631" v="120" actId="14100"/>
          <ac:spMkLst>
            <pc:docMk/>
            <pc:sldMk cId="1587126786" sldId="257"/>
            <ac:spMk id="8" creationId="{197044C3-CD23-D844-B780-26FABA91AD0F}"/>
          </ac:spMkLst>
        </pc:spChg>
        <pc:spChg chg="mod">
          <ac:chgData name="Välimäki Juhani" userId="0494df6c-5b8e-4ae2-805b-7081aacdc9fa" providerId="ADAL" clId="{43DF6B9A-4249-4AFB-94DB-4CB257C5B4D9}" dt="2023-02-05T18:33:16.111" v="151" actId="20577"/>
          <ac:spMkLst>
            <pc:docMk/>
            <pc:sldMk cId="1587126786" sldId="257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33:52.838" v="165" actId="6549"/>
        <pc:sldMkLst>
          <pc:docMk/>
          <pc:sldMk cId="111015751" sldId="258"/>
        </pc:sldMkLst>
        <pc:spChg chg="mod">
          <ac:chgData name="Välimäki Juhani" userId="0494df6c-5b8e-4ae2-805b-7081aacdc9fa" providerId="ADAL" clId="{43DF6B9A-4249-4AFB-94DB-4CB257C5B4D9}" dt="2023-02-05T18:33:52.838" v="165" actId="6549"/>
          <ac:spMkLst>
            <pc:docMk/>
            <pc:sldMk cId="111015751" sldId="258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37:11.591" v="399" actId="207"/>
        <pc:sldMkLst>
          <pc:docMk/>
          <pc:sldMk cId="566556200" sldId="260"/>
        </pc:sldMkLst>
        <pc:spChg chg="mod">
          <ac:chgData name="Välimäki Juhani" userId="0494df6c-5b8e-4ae2-805b-7081aacdc9fa" providerId="ADAL" clId="{43DF6B9A-4249-4AFB-94DB-4CB257C5B4D9}" dt="2023-02-05T18:37:11.591" v="399" actId="207"/>
          <ac:spMkLst>
            <pc:docMk/>
            <pc:sldMk cId="566556200" sldId="260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39:34.869" v="583" actId="20577"/>
        <pc:sldMkLst>
          <pc:docMk/>
          <pc:sldMk cId="2372945670" sldId="261"/>
        </pc:sldMkLst>
        <pc:spChg chg="mod">
          <ac:chgData name="Välimäki Juhani" userId="0494df6c-5b8e-4ae2-805b-7081aacdc9fa" providerId="ADAL" clId="{43DF6B9A-4249-4AFB-94DB-4CB257C5B4D9}" dt="2023-02-05T18:39:34.869" v="583" actId="20577"/>
          <ac:spMkLst>
            <pc:docMk/>
            <pc:sldMk cId="2372945670" sldId="261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3:23.456" v="924" actId="20577"/>
        <pc:sldMkLst>
          <pc:docMk/>
          <pc:sldMk cId="4024190807" sldId="262"/>
        </pc:sldMkLst>
        <pc:spChg chg="mod">
          <ac:chgData name="Välimäki Juhani" userId="0494df6c-5b8e-4ae2-805b-7081aacdc9fa" providerId="ADAL" clId="{43DF6B9A-4249-4AFB-94DB-4CB257C5B4D9}" dt="2023-02-05T18:43:23.456" v="924" actId="20577"/>
          <ac:spMkLst>
            <pc:docMk/>
            <pc:sldMk cId="4024190807" sldId="262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4:41.332" v="1013" actId="20577"/>
        <pc:sldMkLst>
          <pc:docMk/>
          <pc:sldMk cId="1434232355" sldId="263"/>
        </pc:sldMkLst>
        <pc:spChg chg="mod">
          <ac:chgData name="Välimäki Juhani" userId="0494df6c-5b8e-4ae2-805b-7081aacdc9fa" providerId="ADAL" clId="{43DF6B9A-4249-4AFB-94DB-4CB257C5B4D9}" dt="2023-02-05T18:44:41.332" v="1013" actId="20577"/>
          <ac:spMkLst>
            <pc:docMk/>
            <pc:sldMk cId="1434232355" sldId="263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6:25.188" v="1084" actId="20577"/>
        <pc:sldMkLst>
          <pc:docMk/>
          <pc:sldMk cId="3594989764" sldId="264"/>
        </pc:sldMkLst>
        <pc:spChg chg="mod">
          <ac:chgData name="Välimäki Juhani" userId="0494df6c-5b8e-4ae2-805b-7081aacdc9fa" providerId="ADAL" clId="{43DF6B9A-4249-4AFB-94DB-4CB257C5B4D9}" dt="2023-02-05T18:46:25.188" v="1084" actId="20577"/>
          <ac:spMkLst>
            <pc:docMk/>
            <pc:sldMk cId="3594989764" sldId="264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6:49.410" v="1086" actId="113"/>
        <pc:sldMkLst>
          <pc:docMk/>
          <pc:sldMk cId="3018981822" sldId="265"/>
        </pc:sldMkLst>
        <pc:spChg chg="mod">
          <ac:chgData name="Välimäki Juhani" userId="0494df6c-5b8e-4ae2-805b-7081aacdc9fa" providerId="ADAL" clId="{43DF6B9A-4249-4AFB-94DB-4CB257C5B4D9}" dt="2023-02-05T18:46:49.410" v="1086" actId="113"/>
          <ac:spMkLst>
            <pc:docMk/>
            <pc:sldMk cId="3018981822" sldId="265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8:41.498" v="1185" actId="20577"/>
        <pc:sldMkLst>
          <pc:docMk/>
          <pc:sldMk cId="2997406791" sldId="266"/>
        </pc:sldMkLst>
        <pc:spChg chg="mod">
          <ac:chgData name="Välimäki Juhani" userId="0494df6c-5b8e-4ae2-805b-7081aacdc9fa" providerId="ADAL" clId="{43DF6B9A-4249-4AFB-94DB-4CB257C5B4D9}" dt="2023-02-05T18:48:41.498" v="1185" actId="20577"/>
          <ac:spMkLst>
            <pc:docMk/>
            <pc:sldMk cId="2997406791" sldId="266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52:44.188" v="1688" actId="20577"/>
        <pc:sldMkLst>
          <pc:docMk/>
          <pc:sldMk cId="4055866308" sldId="267"/>
        </pc:sldMkLst>
        <pc:spChg chg="mod">
          <ac:chgData name="Välimäki Juhani" userId="0494df6c-5b8e-4ae2-805b-7081aacdc9fa" providerId="ADAL" clId="{43DF6B9A-4249-4AFB-94DB-4CB257C5B4D9}" dt="2023-02-05T18:52:44.188" v="1688" actId="20577"/>
          <ac:spMkLst>
            <pc:docMk/>
            <pc:sldMk cId="4055866308" sldId="267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56:41.473" v="2219" actId="20577"/>
        <pc:sldMkLst>
          <pc:docMk/>
          <pc:sldMk cId="3413226821" sldId="268"/>
        </pc:sldMkLst>
        <pc:spChg chg="mod">
          <ac:chgData name="Välimäki Juhani" userId="0494df6c-5b8e-4ae2-805b-7081aacdc9fa" providerId="ADAL" clId="{43DF6B9A-4249-4AFB-94DB-4CB257C5B4D9}" dt="2023-02-05T18:53:11.762" v="1705" actId="20577"/>
          <ac:spMkLst>
            <pc:docMk/>
            <pc:sldMk cId="3413226821" sldId="268"/>
            <ac:spMk id="8" creationId="{197044C3-CD23-D844-B780-26FABA91AD0F}"/>
          </ac:spMkLst>
        </pc:spChg>
        <pc:spChg chg="mod">
          <ac:chgData name="Välimäki Juhani" userId="0494df6c-5b8e-4ae2-805b-7081aacdc9fa" providerId="ADAL" clId="{43DF6B9A-4249-4AFB-94DB-4CB257C5B4D9}" dt="2023-02-05T18:56:41.473" v="2219" actId="20577"/>
          <ac:spMkLst>
            <pc:docMk/>
            <pc:sldMk cId="3413226821" sldId="268"/>
            <ac:spMk id="9" creationId="{ACDE61D8-A75A-F94B-B57A-46F276C03311}"/>
          </ac:spMkLst>
        </pc:spChg>
      </pc:sldChg>
    </pc:docChg>
  </pc:docChgLst>
  <pc:docChgLst>
    <pc:chgData name="Välimäki Juhani" userId="0494df6c-5b8e-4ae2-805b-7081aacdc9fa" providerId="ADAL" clId="{DCE3D7FE-63ED-4063-BA27-2EEBC47B2894}"/>
    <pc:docChg chg="undo addSld delSld modSld">
      <pc:chgData name="Välimäki Juhani" userId="0494df6c-5b8e-4ae2-805b-7081aacdc9fa" providerId="ADAL" clId="{DCE3D7FE-63ED-4063-BA27-2EEBC47B2894}" dt="2023-02-05T20:57:26.459" v="64" actId="6549"/>
      <pc:docMkLst>
        <pc:docMk/>
      </pc:docMkLst>
      <pc:sldChg chg="modSp add del">
        <pc:chgData name="Välimäki Juhani" userId="0494df6c-5b8e-4ae2-805b-7081aacdc9fa" providerId="ADAL" clId="{DCE3D7FE-63ED-4063-BA27-2EEBC47B2894}" dt="2023-02-05T20:57:26.459" v="64" actId="6549"/>
        <pc:sldMkLst>
          <pc:docMk/>
          <pc:sldMk cId="3436236697" sldId="256"/>
        </pc:sldMkLst>
        <pc:spChg chg="mod">
          <ac:chgData name="Välimäki Juhani" userId="0494df6c-5b8e-4ae2-805b-7081aacdc9fa" providerId="ADAL" clId="{DCE3D7FE-63ED-4063-BA27-2EEBC47B2894}" dt="2023-02-05T20:57:20.001" v="63" actId="20577"/>
          <ac:spMkLst>
            <pc:docMk/>
            <pc:sldMk cId="3436236697" sldId="256"/>
            <ac:spMk id="2" creationId="{E3D088A5-A888-E24C-9E8C-131F880EED57}"/>
          </ac:spMkLst>
        </pc:spChg>
        <pc:spChg chg="mod">
          <ac:chgData name="Välimäki Juhani" userId="0494df6c-5b8e-4ae2-805b-7081aacdc9fa" providerId="ADAL" clId="{DCE3D7FE-63ED-4063-BA27-2EEBC47B2894}" dt="2023-02-05T20:57:26.459" v="64" actId="6549"/>
          <ac:spMkLst>
            <pc:docMk/>
            <pc:sldMk cId="3436236697" sldId="256"/>
            <ac:spMk id="3" creationId="{A0D3DE56-58EC-744D-BFE0-22D8C9079928}"/>
          </ac:spMkLst>
        </pc:spChg>
      </pc:sldChg>
      <pc:sldChg chg="del">
        <pc:chgData name="Välimäki Juhani" userId="0494df6c-5b8e-4ae2-805b-7081aacdc9fa" providerId="ADAL" clId="{DCE3D7FE-63ED-4063-BA27-2EEBC47B2894}" dt="2023-02-05T20:56:19.945" v="0" actId="2696"/>
        <pc:sldMkLst>
          <pc:docMk/>
          <pc:sldMk cId="1587126786" sldId="257"/>
        </pc:sldMkLst>
      </pc:sldChg>
      <pc:sldChg chg="add del">
        <pc:chgData name="Välimäki Juhani" userId="0494df6c-5b8e-4ae2-805b-7081aacdc9fa" providerId="ADAL" clId="{DCE3D7FE-63ED-4063-BA27-2EEBC47B2894}" dt="2023-02-05T20:56:32.686" v="14" actId="2696"/>
        <pc:sldMkLst>
          <pc:docMk/>
          <pc:sldMk cId="111015751" sldId="258"/>
        </pc:sldMkLst>
      </pc:sldChg>
      <pc:sldChg chg="del">
        <pc:chgData name="Välimäki Juhani" userId="0494df6c-5b8e-4ae2-805b-7081aacdc9fa" providerId="ADAL" clId="{DCE3D7FE-63ED-4063-BA27-2EEBC47B2894}" dt="2023-02-05T20:56:26.951" v="1" actId="2696"/>
        <pc:sldMkLst>
          <pc:docMk/>
          <pc:sldMk cId="485904878" sldId="259"/>
        </pc:sldMkLst>
      </pc:sldChg>
      <pc:sldChg chg="del">
        <pc:chgData name="Välimäki Juhani" userId="0494df6c-5b8e-4ae2-805b-7081aacdc9fa" providerId="ADAL" clId="{DCE3D7FE-63ED-4063-BA27-2EEBC47B2894}" dt="2023-02-05T20:56:27.636" v="2" actId="2696"/>
        <pc:sldMkLst>
          <pc:docMk/>
          <pc:sldMk cId="566556200" sldId="260"/>
        </pc:sldMkLst>
      </pc:sldChg>
      <pc:sldChg chg="del">
        <pc:chgData name="Välimäki Juhani" userId="0494df6c-5b8e-4ae2-805b-7081aacdc9fa" providerId="ADAL" clId="{DCE3D7FE-63ED-4063-BA27-2EEBC47B2894}" dt="2023-02-05T20:56:28.155" v="3" actId="2696"/>
        <pc:sldMkLst>
          <pc:docMk/>
          <pc:sldMk cId="2372945670" sldId="261"/>
        </pc:sldMkLst>
      </pc:sldChg>
      <pc:sldChg chg="del">
        <pc:chgData name="Välimäki Juhani" userId="0494df6c-5b8e-4ae2-805b-7081aacdc9fa" providerId="ADAL" clId="{DCE3D7FE-63ED-4063-BA27-2EEBC47B2894}" dt="2023-02-05T20:56:28.583" v="4" actId="2696"/>
        <pc:sldMkLst>
          <pc:docMk/>
          <pc:sldMk cId="4024190807" sldId="262"/>
        </pc:sldMkLst>
      </pc:sldChg>
      <pc:sldChg chg="del">
        <pc:chgData name="Välimäki Juhani" userId="0494df6c-5b8e-4ae2-805b-7081aacdc9fa" providerId="ADAL" clId="{DCE3D7FE-63ED-4063-BA27-2EEBC47B2894}" dt="2023-02-05T20:56:28.993" v="5" actId="2696"/>
        <pc:sldMkLst>
          <pc:docMk/>
          <pc:sldMk cId="1434232355" sldId="263"/>
        </pc:sldMkLst>
      </pc:sldChg>
      <pc:sldChg chg="del">
        <pc:chgData name="Välimäki Juhani" userId="0494df6c-5b8e-4ae2-805b-7081aacdc9fa" providerId="ADAL" clId="{DCE3D7FE-63ED-4063-BA27-2EEBC47B2894}" dt="2023-02-05T20:56:29.276" v="6" actId="2696"/>
        <pc:sldMkLst>
          <pc:docMk/>
          <pc:sldMk cId="3594989764" sldId="264"/>
        </pc:sldMkLst>
      </pc:sldChg>
      <pc:sldChg chg="del">
        <pc:chgData name="Välimäki Juhani" userId="0494df6c-5b8e-4ae2-805b-7081aacdc9fa" providerId="ADAL" clId="{DCE3D7FE-63ED-4063-BA27-2EEBC47B2894}" dt="2023-02-05T20:56:29.517" v="7" actId="2696"/>
        <pc:sldMkLst>
          <pc:docMk/>
          <pc:sldMk cId="3018981822" sldId="265"/>
        </pc:sldMkLst>
      </pc:sldChg>
      <pc:sldChg chg="del">
        <pc:chgData name="Välimäki Juhani" userId="0494df6c-5b8e-4ae2-805b-7081aacdc9fa" providerId="ADAL" clId="{DCE3D7FE-63ED-4063-BA27-2EEBC47B2894}" dt="2023-02-05T20:56:29.754" v="8" actId="2696"/>
        <pc:sldMkLst>
          <pc:docMk/>
          <pc:sldMk cId="2997406791" sldId="266"/>
        </pc:sldMkLst>
      </pc:sldChg>
      <pc:sldChg chg="del">
        <pc:chgData name="Välimäki Juhani" userId="0494df6c-5b8e-4ae2-805b-7081aacdc9fa" providerId="ADAL" clId="{DCE3D7FE-63ED-4063-BA27-2EEBC47B2894}" dt="2023-02-05T20:56:29.945" v="9" actId="2696"/>
        <pc:sldMkLst>
          <pc:docMk/>
          <pc:sldMk cId="4055866308" sldId="267"/>
        </pc:sldMkLst>
      </pc:sldChg>
      <pc:sldChg chg="del">
        <pc:chgData name="Välimäki Juhani" userId="0494df6c-5b8e-4ae2-805b-7081aacdc9fa" providerId="ADAL" clId="{DCE3D7FE-63ED-4063-BA27-2EEBC47B2894}" dt="2023-02-05T20:56:30.143" v="10" actId="2696"/>
        <pc:sldMkLst>
          <pc:docMk/>
          <pc:sldMk cId="3413226821" sldId="26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10.2.2023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10.2.2023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10.2.2023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10.2.2023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10.2.2023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10.2.2023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10.2.2023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10.2.2023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10.2.2023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10.2.2023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10.2.2023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10.2.2023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10.2.2023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10.2.2023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cs/es6/" TargetMode="External"/><Relationship Id="rId2" Type="http://schemas.openxmlformats.org/officeDocument/2006/relationships/hyperlink" Target="https://node.gree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package/mariadb" TargetMode="External"/><Relationship Id="rId3" Type="http://schemas.openxmlformats.org/officeDocument/2006/relationships/hyperlink" Target="https://www.npmjs.com/package/express" TargetMode="External"/><Relationship Id="rId7" Type="http://schemas.openxmlformats.org/officeDocument/2006/relationships/hyperlink" Target="https://www.npmjs.com/package/mysql" TargetMode="External"/><Relationship Id="rId2" Type="http://schemas.openxmlformats.org/officeDocument/2006/relationships/hyperlink" Target="https://www.npmjs.com/package/co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pmjs.com/package/knex" TargetMode="External"/><Relationship Id="rId5" Type="http://schemas.openxmlformats.org/officeDocument/2006/relationships/hyperlink" Target="https://www.npmjs.com/package/express-validator" TargetMode="External"/><Relationship Id="rId10" Type="http://schemas.openxmlformats.org/officeDocument/2006/relationships/hyperlink" Target="https://www.npmjs.com/package/dotenv" TargetMode="External"/><Relationship Id="rId4" Type="http://schemas.openxmlformats.org/officeDocument/2006/relationships/hyperlink" Target="https://expressjs.com/en/api.html" TargetMode="External"/><Relationship Id="rId9" Type="http://schemas.openxmlformats.org/officeDocument/2006/relationships/hyperlink" Target="https://www.npmjs.com/package/winst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/>
              <a:t>Node.js</a:t>
            </a:r>
            <a:r>
              <a:rPr lang="en-GB" dirty="0"/>
              <a:t>,  </a:t>
            </a:r>
            <a:r>
              <a:rPr lang="en-GB" sz="4400" dirty="0"/>
              <a:t>Express, middleware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idea-case-backend demo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10.2.2023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Node.js (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Node</a:t>
            </a:r>
            <a:r>
              <a:rPr lang="fi-FI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https://nodejs.org</a:t>
            </a:r>
            <a:r>
              <a:rPr lang="en-US" dirty="0"/>
              <a:t> </a:t>
            </a:r>
          </a:p>
          <a:p>
            <a:r>
              <a:rPr lang="en-US" dirty="0"/>
              <a:t>Since year 2009</a:t>
            </a:r>
          </a:p>
          <a:p>
            <a:r>
              <a:rPr lang="en-US" dirty="0"/>
              <a:t>JavaScript runtime environment. Running JS apps outside browser.</a:t>
            </a:r>
          </a:p>
          <a:p>
            <a:r>
              <a:rPr lang="en-US" dirty="0"/>
              <a:t>Cross-platform (</a:t>
            </a:r>
            <a:r>
              <a:rPr lang="en-US" i="1" dirty="0"/>
              <a:t>Windows, Linux, Mac</a:t>
            </a:r>
            <a:r>
              <a:rPr lang="en-US" dirty="0"/>
              <a:t>, ...)</a:t>
            </a:r>
          </a:p>
          <a:p>
            <a:r>
              <a:rPr lang="en-US" dirty="0"/>
              <a:t>Often used for running backend server code</a:t>
            </a:r>
            <a:endParaRPr lang="fi-FI" dirty="0"/>
          </a:p>
          <a:p>
            <a:r>
              <a:rPr lang="en-US" dirty="0"/>
              <a:t>But used for other things too, like running the development-time frontend development environment of </a:t>
            </a:r>
            <a:r>
              <a:rPr lang="en-US" i="1" dirty="0"/>
              <a:t>create-react-app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10.2.2023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Node</a:t>
            </a:r>
            <a:r>
              <a:rPr lang="fi-FI" dirty="0"/>
              <a:t> </a:t>
            </a:r>
            <a:r>
              <a:rPr lang="fi-FI" dirty="0" err="1"/>
              <a:t>characteristics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en-US" dirty="0"/>
              <a:t>Fast and Scalable </a:t>
            </a:r>
            <a:endParaRPr lang="fi-FI" dirty="0"/>
          </a:p>
          <a:p>
            <a:pPr lvl="1"/>
            <a:r>
              <a:rPr lang="en-US" dirty="0"/>
              <a:t>if and when you code all services truly asynchronous (=non-blocking) and keep processing intensive logic outside. </a:t>
            </a:r>
            <a:endParaRPr lang="fi-FI" dirty="0"/>
          </a:p>
          <a:p>
            <a:r>
              <a:rPr lang="en-US" dirty="0"/>
              <a:t>E.g. use database server for all it can do processing-wise. RDBMSs are really powerful tools for all processing. They have been developed since 1970s by best brains in the World.</a:t>
            </a:r>
            <a:endParaRPr lang="fi-FI" dirty="0"/>
          </a:p>
          <a:p>
            <a:r>
              <a:rPr lang="en-US" dirty="0"/>
              <a:t>Need to write just little code to create backend</a:t>
            </a:r>
          </a:p>
          <a:p>
            <a:pPr lvl="1"/>
            <a:r>
              <a:rPr lang="en-US" dirty="0"/>
              <a:t>especially when using the </a:t>
            </a:r>
            <a:r>
              <a:rPr lang="en-US"/>
              <a:t>Express framework </a:t>
            </a:r>
            <a:r>
              <a:rPr lang="en-US" dirty="0"/>
              <a:t>(simplifies routine stuff)</a:t>
            </a:r>
            <a:endParaRPr lang="fi-FI" dirty="0"/>
          </a:p>
          <a:p>
            <a:r>
              <a:rPr lang="en-US" dirty="0"/>
              <a:t>Easy to build incrementally prototyping way</a:t>
            </a:r>
          </a:p>
          <a:p>
            <a:endParaRPr lang="en-US" dirty="0"/>
          </a:p>
          <a:p>
            <a:r>
              <a:rPr lang="en-US" dirty="0"/>
              <a:t>Google Chrome's V8 JavaScript engine</a:t>
            </a:r>
          </a:p>
          <a:p>
            <a:pPr lvl="1"/>
            <a:r>
              <a:rPr lang="en-US" dirty="0"/>
              <a:t>single-thread running,</a:t>
            </a:r>
            <a:endParaRPr lang="fi-FI" dirty="0"/>
          </a:p>
          <a:p>
            <a:pPr lvl="1"/>
            <a:r>
              <a:rPr lang="en-US" dirty="0"/>
              <a:t>better and better modern ECMAScript support. </a:t>
            </a:r>
            <a:r>
              <a:rPr lang="en-US" dirty="0">
                <a:hlinkClick r:id="rId2"/>
              </a:rPr>
              <a:t>https://node.green/</a:t>
            </a:r>
            <a:r>
              <a:rPr lang="en-US" dirty="0"/>
              <a:t>  and  </a:t>
            </a:r>
            <a:r>
              <a:rPr lang="en-US" dirty="0">
                <a:hlinkClick r:id="rId3"/>
              </a:rPr>
              <a:t>https://nodejs.org/en/docs/es6/</a:t>
            </a:r>
            <a:r>
              <a:rPr lang="en-US" dirty="0"/>
              <a:t> </a:t>
            </a:r>
            <a:endParaRPr lang="fi-FI" dirty="0"/>
          </a:p>
          <a:p>
            <a:endParaRPr lang="fi-FI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10.2.2023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89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Node</a:t>
            </a:r>
            <a:r>
              <a:rPr lang="fi-FI" dirty="0"/>
              <a:t> – Programming </a:t>
            </a:r>
            <a:r>
              <a:rPr lang="fi-FI" dirty="0" err="1"/>
              <a:t>model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en-US" dirty="0"/>
              <a:t>Modules used</a:t>
            </a:r>
          </a:p>
          <a:p>
            <a:pPr lvl="1"/>
            <a:r>
              <a:rPr lang="en-US" dirty="0"/>
              <a:t>old times </a:t>
            </a:r>
            <a:r>
              <a:rPr lang="en-US" dirty="0" err="1"/>
              <a:t>CommonJS</a:t>
            </a:r>
            <a:r>
              <a:rPr lang="en-US" dirty="0"/>
              <a:t> modules with </a:t>
            </a:r>
            <a:r>
              <a:rPr lang="en-US" dirty="0" err="1"/>
              <a:t>module.exports</a:t>
            </a:r>
            <a:r>
              <a:rPr lang="en-US" dirty="0"/>
              <a:t> &amp; require</a:t>
            </a:r>
          </a:p>
          <a:p>
            <a:pPr lvl="1"/>
            <a:r>
              <a:rPr lang="en-US" dirty="0"/>
              <a:t>nowadays Node supports newer ECMAScript (default or named) export &amp; import</a:t>
            </a:r>
          </a:p>
          <a:p>
            <a:r>
              <a:rPr lang="en-US" dirty="0"/>
              <a:t>Each code file is wrapped to be its own visibility block = a module. </a:t>
            </a:r>
          </a:p>
          <a:p>
            <a:pPr lvl="1"/>
            <a:r>
              <a:rPr lang="en-US" dirty="0"/>
              <a:t>And you will export the public parts you want to import and use in other modules = files.</a:t>
            </a:r>
            <a:endParaRPr lang="fi-FI" dirty="0"/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point</a:t>
            </a:r>
            <a:r>
              <a:rPr lang="fi-FI" dirty="0"/>
              <a:t> is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the</a:t>
            </a:r>
            <a:r>
              <a:rPr lang="fi-FI" dirty="0"/>
              <a:t> index.js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root</a:t>
            </a:r>
            <a:r>
              <a:rPr lang="fi-FI" dirty="0"/>
              <a:t> </a:t>
            </a:r>
            <a:r>
              <a:rPr lang="fi-FI" dirty="0" err="1"/>
              <a:t>folder</a:t>
            </a:r>
            <a:r>
              <a:rPr lang="fi-FI" dirty="0"/>
              <a:t>. </a:t>
            </a:r>
            <a:r>
              <a:rPr lang="fi-FI" dirty="0" err="1"/>
              <a:t>Anyway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file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start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b="1" dirty="0"/>
              <a:t>npm </a:t>
            </a:r>
            <a:r>
              <a:rPr lang="fi-FI" b="1" dirty="0" err="1"/>
              <a:t>start</a:t>
            </a:r>
            <a:r>
              <a:rPr lang="fi-FI" b="1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b="1" dirty="0" err="1"/>
              <a:t>nodemon</a:t>
            </a:r>
            <a:r>
              <a:rPr lang="fi-FI" b="1" dirty="0"/>
              <a:t> </a:t>
            </a:r>
            <a:r>
              <a:rPr lang="fi-FI" dirty="0" err="1"/>
              <a:t>or</a:t>
            </a:r>
            <a:r>
              <a:rPr lang="fi-FI" b="1" dirty="0"/>
              <a:t> </a:t>
            </a:r>
            <a:r>
              <a:rPr lang="fi-FI" b="1" dirty="0" err="1"/>
              <a:t>node</a:t>
            </a:r>
            <a:r>
              <a:rPr lang="fi-FI" b="1" dirty="0"/>
              <a:t> some.js</a:t>
            </a:r>
          </a:p>
          <a:p>
            <a:r>
              <a:rPr lang="fi-FI" dirty="0" err="1"/>
              <a:t>There</a:t>
            </a:r>
            <a:r>
              <a:rPr lang="fi-FI" b="1" dirty="0"/>
              <a:t> </a:t>
            </a:r>
            <a:r>
              <a:rPr lang="fi-FI" dirty="0"/>
              <a:t>is no </a:t>
            </a:r>
            <a:r>
              <a:rPr lang="en-US" dirty="0"/>
              <a:t>browser runtime's 'window’ object. There would be a 'global' object instead, but don’t use it.</a:t>
            </a:r>
            <a:endParaRPr lang="fi-FI" dirty="0"/>
          </a:p>
          <a:p>
            <a:r>
              <a:rPr lang="fi-FI" dirty="0" err="1"/>
              <a:t>While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Node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 is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Express ’</a:t>
            </a:r>
            <a:r>
              <a:rPr lang="fi-FI" dirty="0" err="1"/>
              <a:t>app</a:t>
            </a:r>
            <a:r>
              <a:rPr lang="fi-FI" dirty="0"/>
              <a:t>’ </a:t>
            </a:r>
            <a:r>
              <a:rPr lang="fi-FI" dirty="0" err="1"/>
              <a:t>object</a:t>
            </a:r>
            <a:r>
              <a:rPr lang="fi-FI" dirty="0"/>
              <a:t> to </a:t>
            </a:r>
            <a:r>
              <a:rPr lang="fi-FI" dirty="0" err="1"/>
              <a:t>configure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.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attaching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and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middleware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</a:t>
            </a:r>
            <a:r>
              <a:rPr lang="fi-FI" dirty="0" err="1"/>
              <a:t>processing</a:t>
            </a:r>
            <a:r>
              <a:rPr lang="fi-FI" dirty="0"/>
              <a:t> </a:t>
            </a:r>
            <a:r>
              <a:rPr lang="fi-FI" dirty="0" err="1"/>
              <a:t>pipe</a:t>
            </a:r>
            <a:r>
              <a:rPr lang="fi-FI" dirty="0"/>
              <a:t> / </a:t>
            </a:r>
            <a:r>
              <a:rPr lang="fi-FI" dirty="0" err="1"/>
              <a:t>loop</a:t>
            </a:r>
            <a:endParaRPr lang="fi-FI" dirty="0"/>
          </a:p>
          <a:p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</a:p>
          <a:p>
            <a:pPr lvl="1"/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modules</a:t>
            </a:r>
            <a:r>
              <a:rPr lang="fi-FI" dirty="0"/>
              <a:t> =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local</a:t>
            </a:r>
            <a:r>
              <a:rPr lang="fi-FI" dirty="0"/>
              <a:t> .</a:t>
            </a:r>
            <a:r>
              <a:rPr lang="fi-FI" dirty="0" err="1"/>
              <a:t>js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.</a:t>
            </a:r>
            <a:r>
              <a:rPr lang="fi-FI" dirty="0" err="1"/>
              <a:t>ts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files</a:t>
            </a:r>
            <a:endParaRPr lang="fi-FI" dirty="0"/>
          </a:p>
          <a:p>
            <a:pPr lvl="1"/>
            <a:r>
              <a:rPr lang="fi-FI" dirty="0" err="1"/>
              <a:t>ready</a:t>
            </a:r>
            <a:r>
              <a:rPr lang="fi-FI" dirty="0"/>
              <a:t>-made </a:t>
            </a:r>
            <a:r>
              <a:rPr lang="fi-FI" dirty="0" err="1"/>
              <a:t>modules</a:t>
            </a:r>
            <a:r>
              <a:rPr lang="fi-FI" dirty="0"/>
              <a:t>,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import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repositories</a:t>
            </a:r>
            <a:r>
              <a:rPr lang="fi-FI" dirty="0"/>
              <a:t>.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Node&amp;Express</a:t>
            </a:r>
            <a:r>
              <a:rPr lang="fi-FI" dirty="0"/>
              <a:t> </a:t>
            </a:r>
            <a:r>
              <a:rPr lang="fi-FI" dirty="0" err="1"/>
              <a:t>modules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third</a:t>
            </a:r>
            <a:r>
              <a:rPr lang="fi-FI" dirty="0"/>
              <a:t>-party </a:t>
            </a:r>
            <a:r>
              <a:rPr lang="fi-FI" dirty="0" err="1"/>
              <a:t>modules</a:t>
            </a:r>
            <a:r>
              <a:rPr lang="fi-FI" dirty="0"/>
              <a:t>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10.2.2023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98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Node</a:t>
            </a:r>
            <a:r>
              <a:rPr lang="fi-FI" dirty="0"/>
              <a:t> – Programming </a:t>
            </a:r>
            <a:r>
              <a:rPr lang="fi-FI" dirty="0" err="1"/>
              <a:t>model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fi-FI" dirty="0" err="1"/>
              <a:t>While</a:t>
            </a:r>
            <a:r>
              <a:rPr lang="fi-FI" dirty="0"/>
              <a:t> </a:t>
            </a:r>
            <a:r>
              <a:rPr lang="fi-FI" dirty="0" err="1"/>
              <a:t>looking</a:t>
            </a:r>
            <a:r>
              <a:rPr lang="fi-FI" dirty="0"/>
              <a:t> at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try</a:t>
            </a:r>
            <a:r>
              <a:rPr lang="fi-FI" dirty="0"/>
              <a:t> to </a:t>
            </a:r>
            <a:r>
              <a:rPr lang="fi-FI" dirty="0" err="1"/>
              <a:t>identify</a:t>
            </a:r>
            <a:r>
              <a:rPr lang="fi-FI" dirty="0"/>
              <a:t> </a:t>
            </a:r>
            <a:r>
              <a:rPr lang="fi-FI" dirty="0" err="1"/>
              <a:t>parts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:</a:t>
            </a:r>
          </a:p>
          <a:p>
            <a:pPr lvl="1"/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run</a:t>
            </a:r>
            <a:r>
              <a:rPr lang="fi-FI" dirty="0"/>
              <a:t> at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server</a:t>
            </a:r>
            <a:r>
              <a:rPr lang="fi-FI" dirty="0"/>
              <a:t> startup – </a:t>
            </a:r>
            <a:r>
              <a:rPr lang="fi-FI" dirty="0" err="1"/>
              <a:t>Configure</a:t>
            </a:r>
            <a:r>
              <a:rPr lang="fi-FI" dirty="0"/>
              <a:t>, set </a:t>
            </a:r>
            <a:r>
              <a:rPr lang="fi-FI" dirty="0" err="1"/>
              <a:t>up</a:t>
            </a:r>
            <a:r>
              <a:rPr lang="fi-FI" dirty="0"/>
              <a:t> </a:t>
            </a:r>
            <a:r>
              <a:rPr lang="fi-FI" dirty="0" err="1"/>
              <a:t>handlers</a:t>
            </a:r>
            <a:r>
              <a:rPr lang="fi-FI" dirty="0"/>
              <a:t> and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things</a:t>
            </a:r>
            <a:r>
              <a:rPr lang="fi-FI" dirty="0"/>
              <a:t>. </a:t>
            </a:r>
            <a:r>
              <a:rPr lang="fi-FI" dirty="0" err="1"/>
              <a:t>Done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</a:t>
            </a:r>
            <a:r>
              <a:rPr lang="fi-FI" u="sng" dirty="0" err="1"/>
              <a:t>calls</a:t>
            </a:r>
            <a:r>
              <a:rPr lang="fi-FI" dirty="0"/>
              <a:t>.</a:t>
            </a:r>
          </a:p>
          <a:p>
            <a:pPr lvl="1"/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run</a:t>
            </a:r>
            <a:r>
              <a:rPr lang="fi-FI" dirty="0"/>
              <a:t> </a:t>
            </a:r>
            <a:r>
              <a:rPr lang="fi-FI" dirty="0" err="1"/>
              <a:t>later</a:t>
            </a:r>
            <a:r>
              <a:rPr lang="fi-FI" dirty="0"/>
              <a:t>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something</a:t>
            </a:r>
            <a:r>
              <a:rPr lang="fi-FI" dirty="0"/>
              <a:t> </a:t>
            </a:r>
            <a:r>
              <a:rPr lang="fi-FI" dirty="0" err="1"/>
              <a:t>further</a:t>
            </a:r>
            <a:r>
              <a:rPr lang="fi-FI" dirty="0"/>
              <a:t> </a:t>
            </a:r>
            <a:r>
              <a:rPr lang="fi-FI" dirty="0" err="1"/>
              <a:t>happens</a:t>
            </a:r>
            <a:r>
              <a:rPr lang="fi-FI" dirty="0"/>
              <a:t> – </a:t>
            </a:r>
            <a:r>
              <a:rPr lang="fi-FI" dirty="0" err="1"/>
              <a:t>Those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</a:t>
            </a:r>
            <a:r>
              <a:rPr lang="fi-FI" u="sng" dirty="0"/>
              <a:t>definitions</a:t>
            </a:r>
            <a:r>
              <a:rPr lang="fi-FI" dirty="0"/>
              <a:t>.</a:t>
            </a:r>
          </a:p>
          <a:p>
            <a:pPr lvl="1"/>
            <a:endParaRPr lang="fi-FI" dirty="0"/>
          </a:p>
          <a:p>
            <a:pPr marL="504000" lvl="1" indent="0">
              <a:buNone/>
            </a:pPr>
            <a:r>
              <a:rPr lang="fi-FI" dirty="0"/>
              <a:t>LET’S LOOK AT EXAMPLES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10.2.2023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12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Node</a:t>
            </a:r>
            <a:r>
              <a:rPr lang="fi-FI" dirty="0"/>
              <a:t> </a:t>
            </a:r>
            <a:r>
              <a:rPr lang="fi-FI" dirty="0" err="1"/>
              <a:t>modules</a:t>
            </a:r>
            <a:r>
              <a:rPr lang="fi-FI" dirty="0"/>
              <a:t> and npm/</a:t>
            </a:r>
            <a:r>
              <a:rPr lang="fi-FI" dirty="0" err="1"/>
              <a:t>npx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modules</a:t>
            </a:r>
            <a:r>
              <a:rPr lang="fi-FI" dirty="0"/>
              <a:t>, look </a:t>
            </a:r>
            <a:r>
              <a:rPr lang="fi-FI" dirty="0" err="1"/>
              <a:t>e.g</a:t>
            </a:r>
            <a:r>
              <a:rPr lang="fi-FI" dirty="0"/>
              <a:t>. into </a:t>
            </a:r>
            <a:r>
              <a:rPr lang="fi-FI" u="sng" dirty="0">
                <a:hlinkClick r:id="rId2"/>
              </a:rPr>
              <a:t>https://www.npmjs.com/</a:t>
            </a:r>
            <a:r>
              <a:rPr lang="fi-FI" dirty="0"/>
              <a:t>   </a:t>
            </a:r>
          </a:p>
          <a:p>
            <a:r>
              <a:rPr lang="fi-FI" dirty="0"/>
              <a:t>475 000 </a:t>
            </a:r>
            <a:r>
              <a:rPr lang="fi-FI" dirty="0" err="1"/>
              <a:t>modules</a:t>
            </a:r>
            <a:r>
              <a:rPr lang="fi-FI" dirty="0"/>
              <a:t> </a:t>
            </a:r>
            <a:r>
              <a:rPr lang="fi-FI" dirty="0" err="1"/>
              <a:t>available</a:t>
            </a:r>
            <a:r>
              <a:rPr lang="fi-FI" dirty="0"/>
              <a:t>. Some made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students</a:t>
            </a:r>
            <a:r>
              <a:rPr lang="fi-FI" dirty="0"/>
              <a:t> </a:t>
            </a:r>
            <a:r>
              <a:rPr lang="fi-FI" dirty="0" err="1"/>
              <a:t>last</a:t>
            </a:r>
            <a:r>
              <a:rPr lang="fi-FI" dirty="0"/>
              <a:t> </a:t>
            </a:r>
            <a:r>
              <a:rPr lang="fi-FI" dirty="0" err="1"/>
              <a:t>semester</a:t>
            </a:r>
            <a:r>
              <a:rPr lang="fi-FI" dirty="0"/>
              <a:t> as </a:t>
            </a:r>
            <a:r>
              <a:rPr lang="fi-FI" dirty="0" err="1"/>
              <a:t>seminar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.</a:t>
            </a:r>
          </a:p>
          <a:p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careful</a:t>
            </a:r>
            <a:r>
              <a:rPr lang="fi-FI" dirty="0"/>
              <a:t>, </a:t>
            </a:r>
            <a:r>
              <a:rPr lang="fi-FI" dirty="0" err="1"/>
              <a:t>especially</a:t>
            </a:r>
            <a:r>
              <a:rPr lang="fi-FI" dirty="0"/>
              <a:t> </a:t>
            </a: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times</a:t>
            </a:r>
            <a:r>
              <a:rPr lang="fi-FI" dirty="0"/>
              <a:t> </a:t>
            </a:r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bad</a:t>
            </a:r>
            <a:r>
              <a:rPr lang="fi-FI" dirty="0"/>
              <a:t> </a:t>
            </a:r>
            <a:r>
              <a:rPr lang="fi-FI" dirty="0" err="1"/>
              <a:t>actors</a:t>
            </a:r>
            <a:r>
              <a:rPr lang="fi-FI" dirty="0"/>
              <a:t> </a:t>
            </a:r>
            <a:r>
              <a:rPr lang="fi-FI" dirty="0" err="1"/>
              <a:t>trying</a:t>
            </a:r>
            <a:r>
              <a:rPr lang="fi-FI" dirty="0"/>
              <a:t> to </a:t>
            </a:r>
            <a:r>
              <a:rPr lang="fi-FI" dirty="0" err="1"/>
              <a:t>sneak</a:t>
            </a:r>
            <a:r>
              <a:rPr lang="fi-FI" dirty="0"/>
              <a:t> </a:t>
            </a:r>
            <a:r>
              <a:rPr lang="fi-FI" dirty="0" err="1"/>
              <a:t>malicious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into </a:t>
            </a:r>
            <a:r>
              <a:rPr lang="fi-FI" dirty="0" err="1"/>
              <a:t>public</a:t>
            </a:r>
            <a:r>
              <a:rPr lang="fi-FI" dirty="0"/>
              <a:t> npm etc. </a:t>
            </a:r>
            <a:r>
              <a:rPr lang="fi-FI" dirty="0" err="1"/>
              <a:t>repositories</a:t>
            </a:r>
            <a:endParaRPr lang="fi-FI" dirty="0"/>
          </a:p>
          <a:p>
            <a:pPr lvl="1"/>
            <a:r>
              <a:rPr lang="fi-FI" dirty="0" err="1"/>
              <a:t>Sometimes</a:t>
            </a:r>
            <a:r>
              <a:rPr lang="fi-FI" dirty="0"/>
              <a:t> </a:t>
            </a:r>
            <a:r>
              <a:rPr lang="fi-FI" dirty="0" err="1"/>
              <a:t>even</a:t>
            </a:r>
            <a:r>
              <a:rPr lang="fi-FI" dirty="0"/>
              <a:t> </a:t>
            </a:r>
            <a:r>
              <a:rPr lang="fi-FI" dirty="0" err="1"/>
              <a:t>known</a:t>
            </a:r>
            <a:r>
              <a:rPr lang="fi-FI" dirty="0"/>
              <a:t> </a:t>
            </a:r>
            <a:r>
              <a:rPr lang="fi-FI" dirty="0" err="1"/>
              <a:t>programmer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mentioned</a:t>
            </a:r>
            <a:r>
              <a:rPr lang="fi-FI" dirty="0"/>
              <a:t> to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sold</a:t>
            </a:r>
            <a:r>
              <a:rPr lang="fi-FI" dirty="0"/>
              <a:t> </a:t>
            </a:r>
            <a:r>
              <a:rPr lang="fi-FI" dirty="0" err="1"/>
              <a:t>his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to outside </a:t>
            </a:r>
            <a:r>
              <a:rPr lang="fi-FI" dirty="0" err="1"/>
              <a:t>actor</a:t>
            </a:r>
            <a:endParaRPr lang="fi-FI" dirty="0"/>
          </a:p>
          <a:p>
            <a:pPr marL="504000" lvl="1" indent="0">
              <a:buNone/>
            </a:pPr>
            <a:endParaRPr lang="fi-FI" dirty="0"/>
          </a:p>
          <a:p>
            <a:pPr marL="504000" lvl="1" indent="0">
              <a:buNone/>
            </a:pPr>
            <a:r>
              <a:rPr lang="fi-FI" b="1" dirty="0" err="1"/>
              <a:t>Most</a:t>
            </a:r>
            <a:r>
              <a:rPr lang="fi-FI" b="1" dirty="0"/>
              <a:t> </a:t>
            </a:r>
            <a:r>
              <a:rPr lang="fi-FI" b="1" dirty="0" err="1"/>
              <a:t>common</a:t>
            </a:r>
            <a:r>
              <a:rPr lang="fi-FI" b="1" dirty="0"/>
              <a:t> </a:t>
            </a:r>
            <a:r>
              <a:rPr lang="fi-FI" b="1" dirty="0" err="1"/>
              <a:t>Commands</a:t>
            </a:r>
            <a:r>
              <a:rPr lang="fi-FI" dirty="0"/>
              <a:t>:</a:t>
            </a:r>
          </a:p>
          <a:p>
            <a:r>
              <a:rPr lang="fi-FI" dirty="0"/>
              <a:t>npm </a:t>
            </a:r>
            <a:r>
              <a:rPr lang="fi-FI" dirty="0" err="1"/>
              <a:t>install</a:t>
            </a:r>
            <a:r>
              <a:rPr lang="fi-FI" dirty="0"/>
              <a:t> -g </a:t>
            </a:r>
            <a:r>
              <a:rPr lang="fi-FI" dirty="0" err="1"/>
              <a:t>nodemon</a:t>
            </a:r>
            <a:r>
              <a:rPr lang="fi-FI" dirty="0"/>
              <a:t>  / npm i -g </a:t>
            </a:r>
            <a:r>
              <a:rPr lang="fi-FI" dirty="0" err="1"/>
              <a:t>nodemon</a:t>
            </a:r>
            <a:r>
              <a:rPr lang="fi-FI" dirty="0"/>
              <a:t>       </a:t>
            </a:r>
            <a:r>
              <a:rPr lang="fi-FI" dirty="0" err="1"/>
              <a:t>Tool</a:t>
            </a:r>
            <a:r>
              <a:rPr lang="fi-FI" dirty="0"/>
              <a:t> </a:t>
            </a:r>
            <a:r>
              <a:rPr lang="fi-FI" dirty="0" err="1"/>
              <a:t>installed</a:t>
            </a:r>
            <a:r>
              <a:rPr lang="fi-FI" dirty="0"/>
              <a:t> </a:t>
            </a:r>
            <a:r>
              <a:rPr lang="fi-FI" dirty="0" err="1"/>
              <a:t>globally</a:t>
            </a:r>
            <a:r>
              <a:rPr lang="fi-FI" dirty="0"/>
              <a:t> to </a:t>
            </a:r>
            <a:r>
              <a:rPr lang="fi-FI" dirty="0" err="1"/>
              <a:t>whole</a:t>
            </a:r>
            <a:r>
              <a:rPr lang="fi-FI" dirty="0"/>
              <a:t> </a:t>
            </a:r>
            <a:r>
              <a:rPr lang="fi-FI" dirty="0" err="1"/>
              <a:t>computer</a:t>
            </a:r>
            <a:endParaRPr lang="fi-FI" dirty="0"/>
          </a:p>
          <a:p>
            <a:r>
              <a:rPr lang="fi-FI" dirty="0"/>
              <a:t>npm i express      </a:t>
            </a:r>
            <a:r>
              <a:rPr lang="fi-FI" dirty="0" err="1"/>
              <a:t>Module</a:t>
            </a:r>
            <a:r>
              <a:rPr lang="fi-FI" dirty="0"/>
              <a:t> </a:t>
            </a:r>
            <a:r>
              <a:rPr lang="fi-FI" dirty="0" err="1"/>
              <a:t>installed</a:t>
            </a:r>
            <a:r>
              <a:rPr lang="fi-FI" dirty="0"/>
              <a:t> to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project</a:t>
            </a:r>
            <a:endParaRPr lang="fi-FI" dirty="0"/>
          </a:p>
          <a:p>
            <a:r>
              <a:rPr lang="fi-FI" dirty="0" err="1"/>
              <a:t>npx</a:t>
            </a:r>
            <a:r>
              <a:rPr lang="fi-FI" dirty="0"/>
              <a:t> </a:t>
            </a:r>
            <a:r>
              <a:rPr lang="fi-FI" dirty="0" err="1"/>
              <a:t>create-react-app</a:t>
            </a:r>
            <a:r>
              <a:rPr lang="fi-FI" dirty="0"/>
              <a:t> </a:t>
            </a:r>
            <a:r>
              <a:rPr lang="fi-FI" dirty="0" err="1"/>
              <a:t>myapp</a:t>
            </a:r>
            <a:r>
              <a:rPr lang="fi-FI" dirty="0"/>
              <a:t>        </a:t>
            </a:r>
            <a:r>
              <a:rPr lang="fi-FI" dirty="0" err="1"/>
              <a:t>Tool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temporarily</a:t>
            </a:r>
            <a:r>
              <a:rPr lang="fi-FI" dirty="0"/>
              <a:t> </a:t>
            </a:r>
            <a:r>
              <a:rPr lang="fi-FI" dirty="0" err="1"/>
              <a:t>downloaded</a:t>
            </a:r>
            <a:r>
              <a:rPr lang="fi-FI" dirty="0"/>
              <a:t> and </a:t>
            </a:r>
            <a:r>
              <a:rPr lang="fi-FI" dirty="0" err="1"/>
              <a:t>run</a:t>
            </a:r>
            <a:r>
              <a:rPr lang="fi-FI" dirty="0"/>
              <a:t> </a:t>
            </a:r>
            <a:r>
              <a:rPr lang="fi-FI" dirty="0" err="1"/>
              <a:t>immediately</a:t>
            </a:r>
            <a:endParaRPr lang="fi-FI" dirty="0"/>
          </a:p>
          <a:p>
            <a:r>
              <a:rPr lang="fi-FI" dirty="0"/>
              <a:t>npm </a:t>
            </a:r>
            <a:r>
              <a:rPr lang="fi-FI" dirty="0" err="1"/>
              <a:t>install</a:t>
            </a:r>
            <a:r>
              <a:rPr lang="fi-FI" dirty="0"/>
              <a:t>, npm </a:t>
            </a:r>
            <a:r>
              <a:rPr lang="fi-FI" dirty="0" err="1"/>
              <a:t>audit</a:t>
            </a:r>
            <a:r>
              <a:rPr lang="fi-FI" dirty="0"/>
              <a:t>, npm </a:t>
            </a:r>
            <a:r>
              <a:rPr lang="fi-FI" dirty="0" err="1"/>
              <a:t>outdated</a:t>
            </a:r>
            <a:r>
              <a:rPr lang="fi-FI" dirty="0"/>
              <a:t>, npm </a:t>
            </a:r>
            <a:r>
              <a:rPr lang="fi-FI" dirty="0" err="1"/>
              <a:t>update</a:t>
            </a:r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10.2.2023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99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610054"/>
          </a:xfrm>
        </p:spPr>
        <p:txBody>
          <a:bodyPr/>
          <a:lstStyle/>
          <a:p>
            <a:r>
              <a:rPr lang="fi-FI" dirty="0" err="1"/>
              <a:t>Node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 </a:t>
            </a:r>
            <a:r>
              <a:rPr lang="fi-FI" dirty="0" err="1"/>
              <a:t>creation</a:t>
            </a:r>
            <a:r>
              <a:rPr lang="fi-FI" dirty="0"/>
              <a:t> and </a:t>
            </a:r>
            <a:r>
              <a:rPr lang="fi-FI" dirty="0" err="1"/>
              <a:t>added</a:t>
            </a:r>
            <a:r>
              <a:rPr lang="fi-FI" dirty="0"/>
              <a:t> </a:t>
            </a:r>
            <a:r>
              <a:rPr lang="fi-FI" dirty="0" err="1"/>
              <a:t>modules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59329"/>
            <a:ext cx="11336336" cy="4996542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nodejs.org (LTS version).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npm,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npx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…</a:t>
            </a: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Possibly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GitHub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gitignore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Clone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almost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 to a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folder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 inside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folder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=&gt;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package.json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dependencies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Plus some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would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dependencies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already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package.json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</a:t>
            </a: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express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would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express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to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package.json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-g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nodemon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would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globally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could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i / npm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CORS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mechanism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"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enable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CORS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various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options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."</a:t>
            </a: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https://www.npmjs.com/package/cors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easier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"A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minimal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flexible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Node.js web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robust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set of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”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https://www.npmjs.com/package/express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romanLcPeriod"/>
            </a:pP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express.json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-in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Express. It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incoming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JSON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payloads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https://expressjs.com/en/api.html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express-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express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version of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called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'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’</a:t>
            </a:r>
            <a:b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https://www.npmjs.com/package/express-validator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'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 in express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knex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JavaScript to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and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JSON. </a:t>
            </a: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https://www.npmjs.com/package/knex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mariadb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driver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MariaDB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/MySQL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b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https://www.npmjs.com/package/mysql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https://www.npmjs.com/package/mariadb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winston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logging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https://www.npmjs.com/package/winston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dotenv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settings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</a:t>
            </a:r>
            <a:b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https://www.npmjs.com/package/dotenv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endParaRPr lang="fi-FI" sz="13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10.2.2023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79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610054"/>
          </a:xfrm>
        </p:spPr>
        <p:txBody>
          <a:bodyPr/>
          <a:lstStyle/>
          <a:p>
            <a:r>
              <a:rPr lang="fi-FI" dirty="0"/>
              <a:t>REST API </a:t>
            </a:r>
            <a:r>
              <a:rPr lang="fi-FI" dirty="0" err="1"/>
              <a:t>endpoints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59329"/>
            <a:ext cx="11336336" cy="4996542"/>
          </a:xfrm>
        </p:spPr>
        <p:txBody>
          <a:bodyPr>
            <a:noAutofit/>
          </a:bodyPr>
          <a:lstStyle/>
          <a:p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minimalistic URL </a:t>
            </a:r>
            <a:r>
              <a:rPr lang="fi-FI" dirty="0" err="1"/>
              <a:t>patterns</a:t>
            </a:r>
            <a:r>
              <a:rPr lang="fi-FI" dirty="0"/>
              <a:t>:</a:t>
            </a:r>
          </a:p>
          <a:p>
            <a:pPr lvl="1"/>
            <a:r>
              <a:rPr lang="fi-FI" dirty="0"/>
              <a:t>GET /</a:t>
            </a:r>
            <a:r>
              <a:rPr lang="fi-FI" dirty="0" err="1"/>
              <a:t>product</a:t>
            </a:r>
            <a:r>
              <a:rPr lang="fi-FI" dirty="0"/>
              <a:t>                         =&gt; no id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name</a:t>
            </a:r>
            <a:r>
              <a:rPr lang="fi-FI" dirty="0"/>
              <a:t> </a:t>
            </a:r>
            <a:r>
              <a:rPr lang="fi-FI" dirty="0" err="1"/>
              <a:t>given</a:t>
            </a:r>
            <a:r>
              <a:rPr lang="fi-FI" dirty="0"/>
              <a:t>, </a:t>
            </a:r>
            <a:r>
              <a:rPr lang="fi-FI" dirty="0" err="1"/>
              <a:t>thus</a:t>
            </a:r>
            <a:r>
              <a:rPr lang="fi-FI" dirty="0"/>
              <a:t>: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u="sng" dirty="0" err="1"/>
              <a:t>all</a:t>
            </a:r>
            <a:r>
              <a:rPr lang="fi-FI" dirty="0"/>
              <a:t> Products</a:t>
            </a:r>
          </a:p>
          <a:p>
            <a:pPr lvl="1"/>
            <a:r>
              <a:rPr lang="fi-FI" dirty="0"/>
              <a:t>GET /</a:t>
            </a:r>
            <a:r>
              <a:rPr lang="fi-FI" dirty="0" err="1"/>
              <a:t>product</a:t>
            </a:r>
            <a:r>
              <a:rPr lang="fi-FI" dirty="0"/>
              <a:t>/:id                   =&gt; </a:t>
            </a:r>
            <a:r>
              <a:rPr lang="fi-FI" dirty="0" err="1"/>
              <a:t>now</a:t>
            </a:r>
            <a:r>
              <a:rPr lang="fi-FI" dirty="0"/>
              <a:t> id </a:t>
            </a:r>
            <a:r>
              <a:rPr lang="fi-FI" dirty="0" err="1"/>
              <a:t>given</a:t>
            </a:r>
            <a:r>
              <a:rPr lang="fi-FI" dirty="0"/>
              <a:t>, </a:t>
            </a:r>
            <a:r>
              <a:rPr lang="fi-FI" dirty="0" err="1"/>
              <a:t>thus</a:t>
            </a:r>
            <a:r>
              <a:rPr lang="fi-FI" dirty="0"/>
              <a:t>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product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id</a:t>
            </a:r>
          </a:p>
          <a:p>
            <a:pPr lvl="1"/>
            <a:r>
              <a:rPr lang="fi-FI" dirty="0"/>
              <a:t>DELETE /</a:t>
            </a:r>
            <a:r>
              <a:rPr lang="fi-FI" dirty="0" err="1"/>
              <a:t>product</a:t>
            </a:r>
            <a:r>
              <a:rPr lang="fi-FI" dirty="0"/>
              <a:t>/:id             =&gt; </a:t>
            </a:r>
            <a:r>
              <a:rPr lang="fi-FI" dirty="0" err="1"/>
              <a:t>notice</a:t>
            </a:r>
            <a:r>
              <a:rPr lang="fi-FI" dirty="0"/>
              <a:t> </a:t>
            </a:r>
            <a:r>
              <a:rPr lang="fi-FI" dirty="0" err="1"/>
              <a:t>how</a:t>
            </a:r>
            <a:r>
              <a:rPr lang="fi-FI" dirty="0"/>
              <a:t> URL </a:t>
            </a:r>
            <a:r>
              <a:rPr lang="fi-FI" dirty="0" err="1"/>
              <a:t>pattern</a:t>
            </a:r>
            <a:r>
              <a:rPr lang="fi-FI" dirty="0"/>
              <a:t> is 100% </a:t>
            </a:r>
            <a:r>
              <a:rPr lang="fi-FI" dirty="0" err="1"/>
              <a:t>same</a:t>
            </a:r>
            <a:r>
              <a:rPr lang="fi-FI" dirty="0"/>
              <a:t> as for GET. </a:t>
            </a:r>
            <a:r>
              <a:rPr lang="fi-FI" dirty="0" err="1"/>
              <a:t>Thus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http </a:t>
            </a:r>
            <a:r>
              <a:rPr lang="fi-FI" dirty="0" err="1"/>
              <a:t>method</a:t>
            </a:r>
            <a:r>
              <a:rPr lang="fi-FI" dirty="0"/>
              <a:t> is </a:t>
            </a:r>
            <a:r>
              <a:rPr lang="fi-FI" dirty="0" err="1"/>
              <a:t>important</a:t>
            </a:r>
            <a:r>
              <a:rPr lang="fi-FI" dirty="0"/>
              <a:t> </a:t>
            </a:r>
            <a:r>
              <a:rPr lang="fi-FI" dirty="0" err="1"/>
              <a:t>part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routing</a:t>
            </a:r>
            <a:r>
              <a:rPr lang="fi-FI" dirty="0"/>
              <a:t>.</a:t>
            </a:r>
          </a:p>
          <a:p>
            <a:pPr lvl="1"/>
            <a:r>
              <a:rPr lang="fi-FI" dirty="0"/>
              <a:t>GET /</a:t>
            </a:r>
            <a:r>
              <a:rPr lang="fi-FI" dirty="0" err="1"/>
              <a:t>product</a:t>
            </a:r>
            <a:r>
              <a:rPr lang="fi-FI" dirty="0"/>
              <a:t>/</a:t>
            </a:r>
            <a:r>
              <a:rPr lang="fi-FI" dirty="0" err="1"/>
              <a:t>cheaperThan</a:t>
            </a:r>
            <a:r>
              <a:rPr lang="fi-FI" dirty="0"/>
              <a:t>/:</a:t>
            </a:r>
            <a:r>
              <a:rPr lang="fi-FI" dirty="0" err="1"/>
              <a:t>price</a:t>
            </a:r>
            <a:r>
              <a:rPr lang="fi-FI" dirty="0"/>
              <a:t>    =&gt;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build</a:t>
            </a:r>
            <a:r>
              <a:rPr lang="fi-FI" dirty="0"/>
              <a:t> </a:t>
            </a:r>
            <a:r>
              <a:rPr lang="fi-FI" dirty="0" err="1"/>
              <a:t>endless</a:t>
            </a:r>
            <a:r>
              <a:rPr lang="fi-FI" dirty="0"/>
              <a:t> </a:t>
            </a:r>
            <a:r>
              <a:rPr lang="fi-FI" dirty="0" err="1"/>
              <a:t>special</a:t>
            </a:r>
            <a:r>
              <a:rPr lang="fi-FI" dirty="0"/>
              <a:t> </a:t>
            </a:r>
            <a:r>
              <a:rPr lang="fi-FI" dirty="0" err="1"/>
              <a:t>URLs</a:t>
            </a:r>
            <a:r>
              <a:rPr lang="fi-FI" dirty="0"/>
              <a:t> </a:t>
            </a:r>
            <a:r>
              <a:rPr lang="fi-FI" dirty="0" err="1"/>
              <a:t>too</a:t>
            </a:r>
            <a:r>
              <a:rPr lang="fi-FI" dirty="0"/>
              <a:t>.	</a:t>
            </a:r>
          </a:p>
          <a:p>
            <a:r>
              <a:rPr lang="fi-FI" dirty="0"/>
              <a:t>HTTP </a:t>
            </a:r>
            <a:r>
              <a:rPr lang="fi-FI" dirty="0" err="1"/>
              <a:t>Methods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:</a:t>
            </a:r>
          </a:p>
          <a:p>
            <a:pPr lvl="1"/>
            <a:r>
              <a:rPr lang="fi-FI" dirty="0"/>
              <a:t>POST: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resource</a:t>
            </a:r>
            <a:r>
              <a:rPr lang="fi-FI" dirty="0"/>
              <a:t>(s)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backend</a:t>
            </a:r>
            <a:r>
              <a:rPr lang="fi-FI" dirty="0"/>
              <a:t> (in case of auto-</a:t>
            </a:r>
            <a:r>
              <a:rPr lang="fi-FI" dirty="0" err="1"/>
              <a:t>increment</a:t>
            </a:r>
            <a:r>
              <a:rPr lang="fi-FI" dirty="0"/>
              <a:t> id, id is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provided</a:t>
            </a:r>
            <a:r>
              <a:rPr lang="fi-FI" dirty="0"/>
              <a:t> in </a:t>
            </a:r>
            <a:r>
              <a:rPr lang="fi-FI" dirty="0" err="1"/>
              <a:t>request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PUT: </a:t>
            </a:r>
            <a:r>
              <a:rPr lang="fi-FI" dirty="0" err="1"/>
              <a:t>update</a:t>
            </a:r>
            <a:r>
              <a:rPr lang="fi-FI" dirty="0"/>
              <a:t> an </a:t>
            </a:r>
            <a:r>
              <a:rPr lang="fi-FI" dirty="0" err="1"/>
              <a:t>existing</a:t>
            </a:r>
            <a:r>
              <a:rPr lang="fi-FI" dirty="0"/>
              <a:t> </a:t>
            </a:r>
            <a:r>
              <a:rPr lang="fi-FI" dirty="0" err="1"/>
              <a:t>resource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replacing</a:t>
            </a:r>
            <a:r>
              <a:rPr lang="fi-FI" dirty="0"/>
              <a:t> it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version of it (</a:t>
            </a:r>
            <a:r>
              <a:rPr lang="fi-FI" dirty="0" err="1"/>
              <a:t>even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auto-</a:t>
            </a:r>
            <a:r>
              <a:rPr lang="fi-FI" dirty="0" err="1"/>
              <a:t>increment</a:t>
            </a:r>
            <a:r>
              <a:rPr lang="fi-FI" dirty="0"/>
              <a:t> </a:t>
            </a:r>
            <a:r>
              <a:rPr lang="fi-FI" dirty="0" err="1"/>
              <a:t>ids</a:t>
            </a:r>
            <a:r>
              <a:rPr lang="fi-FI" dirty="0"/>
              <a:t>, id is </a:t>
            </a:r>
            <a:r>
              <a:rPr lang="fi-FI" dirty="0" err="1"/>
              <a:t>needed</a:t>
            </a:r>
            <a:r>
              <a:rPr lang="fi-FI" dirty="0"/>
              <a:t> and </a:t>
            </a:r>
            <a:r>
              <a:rPr lang="fi-FI" dirty="0" err="1"/>
              <a:t>provided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, to </a:t>
            </a:r>
            <a:r>
              <a:rPr lang="fi-FI" dirty="0" err="1"/>
              <a:t>know</a:t>
            </a:r>
            <a:r>
              <a:rPr lang="fi-FI" dirty="0"/>
              <a:t>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resource</a:t>
            </a:r>
            <a:r>
              <a:rPr lang="fi-FI" dirty="0"/>
              <a:t> to </a:t>
            </a:r>
            <a:r>
              <a:rPr lang="fi-FI" dirty="0" err="1"/>
              <a:t>update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GET: </a:t>
            </a:r>
            <a:r>
              <a:rPr lang="fi-FI" dirty="0" err="1"/>
              <a:t>fetch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resource</a:t>
            </a:r>
            <a:r>
              <a:rPr lang="fi-FI" dirty="0"/>
              <a:t>(s)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backend</a:t>
            </a:r>
            <a:endParaRPr lang="fi-FI" dirty="0"/>
          </a:p>
          <a:p>
            <a:pPr lvl="1"/>
            <a:r>
              <a:rPr lang="fi-FI" dirty="0"/>
              <a:t>DELETE: </a:t>
            </a:r>
            <a:r>
              <a:rPr lang="fi-FI" dirty="0" err="1"/>
              <a:t>delete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resource</a:t>
            </a:r>
            <a:r>
              <a:rPr lang="fi-FI" dirty="0"/>
              <a:t>(s)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backend</a:t>
            </a:r>
            <a:endParaRPr lang="fi-FI" sz="1300" dirty="0"/>
          </a:p>
          <a:p>
            <a:r>
              <a:rPr lang="fi-FI" sz="1500" dirty="0" err="1"/>
              <a:t>Use</a:t>
            </a:r>
            <a:r>
              <a:rPr lang="fi-FI" sz="1500" dirty="0"/>
              <a:t> some </a:t>
            </a:r>
            <a:r>
              <a:rPr lang="fi-FI" sz="1500" dirty="0" err="1"/>
              <a:t>tool</a:t>
            </a:r>
            <a:r>
              <a:rPr lang="fi-FI" sz="1500" dirty="0"/>
              <a:t> to </a:t>
            </a:r>
            <a:r>
              <a:rPr lang="fi-FI" sz="1500" dirty="0" err="1"/>
              <a:t>test</a:t>
            </a:r>
            <a:r>
              <a:rPr lang="fi-FI" sz="1500" dirty="0"/>
              <a:t> </a:t>
            </a:r>
            <a:r>
              <a:rPr lang="fi-FI" sz="1500" dirty="0" err="1"/>
              <a:t>your</a:t>
            </a:r>
            <a:r>
              <a:rPr lang="fi-FI" sz="1500" dirty="0"/>
              <a:t> </a:t>
            </a:r>
            <a:r>
              <a:rPr lang="fi-FI" sz="1500" dirty="0" err="1"/>
              <a:t>endpoints</a:t>
            </a:r>
            <a:r>
              <a:rPr lang="fi-FI" sz="1500" dirty="0"/>
              <a:t> </a:t>
            </a:r>
            <a:r>
              <a:rPr lang="fi-FI" sz="1500" dirty="0" err="1"/>
              <a:t>constantly</a:t>
            </a:r>
            <a:r>
              <a:rPr lang="fi-FI" sz="1500" dirty="0"/>
              <a:t>. </a:t>
            </a:r>
            <a:r>
              <a:rPr lang="fi-FI" sz="1500" dirty="0" err="1"/>
              <a:t>Also</a:t>
            </a:r>
            <a:r>
              <a:rPr lang="fi-FI" sz="1500" dirty="0"/>
              <a:t> </a:t>
            </a:r>
            <a:r>
              <a:rPr lang="fi-FI" sz="1500" dirty="0" err="1"/>
              <a:t>after</a:t>
            </a:r>
            <a:r>
              <a:rPr lang="fi-FI" sz="1500" dirty="0"/>
              <a:t> </a:t>
            </a:r>
            <a:r>
              <a:rPr lang="fi-FI" sz="1500" dirty="0" err="1"/>
              <a:t>you</a:t>
            </a:r>
            <a:r>
              <a:rPr lang="fi-FI" sz="1500" dirty="0"/>
              <a:t> </a:t>
            </a:r>
            <a:r>
              <a:rPr lang="fi-FI" sz="1500" dirty="0" err="1"/>
              <a:t>are</a:t>
            </a:r>
            <a:r>
              <a:rPr lang="fi-FI" sz="1500" dirty="0"/>
              <a:t> ’</a:t>
            </a:r>
            <a:r>
              <a:rPr lang="fi-FI" sz="1500" dirty="0" err="1"/>
              <a:t>done</a:t>
            </a:r>
            <a:r>
              <a:rPr lang="fi-FI" sz="1500" dirty="0"/>
              <a:t> </a:t>
            </a:r>
            <a:r>
              <a:rPr lang="fi-FI" sz="1500" dirty="0" err="1"/>
              <a:t>with</a:t>
            </a:r>
            <a:r>
              <a:rPr lang="fi-FI" sz="1500" dirty="0"/>
              <a:t> </a:t>
            </a:r>
            <a:r>
              <a:rPr lang="fi-FI" sz="1500" dirty="0" err="1"/>
              <a:t>backend</a:t>
            </a:r>
            <a:r>
              <a:rPr lang="fi-FI" sz="1500" dirty="0"/>
              <a:t>’ and </a:t>
            </a:r>
            <a:r>
              <a:rPr lang="fi-FI" sz="1500" dirty="0" err="1"/>
              <a:t>doing</a:t>
            </a:r>
            <a:r>
              <a:rPr lang="fi-FI" sz="1500" dirty="0"/>
              <a:t> </a:t>
            </a:r>
            <a:r>
              <a:rPr lang="fi-FI" sz="1500" dirty="0" err="1"/>
              <a:t>frontend</a:t>
            </a:r>
            <a:r>
              <a:rPr lang="fi-FI" sz="1500" dirty="0"/>
              <a:t> </a:t>
            </a:r>
            <a:r>
              <a:rPr lang="fi-FI" sz="1500" dirty="0" err="1"/>
              <a:t>development</a:t>
            </a:r>
            <a:r>
              <a:rPr lang="fi-FI" sz="1500" dirty="0"/>
              <a:t>. </a:t>
            </a:r>
            <a:r>
              <a:rPr lang="fi-FI" sz="1500" dirty="0" err="1"/>
              <a:t>Postman</a:t>
            </a:r>
            <a:r>
              <a:rPr lang="fi-FI" sz="1500" dirty="0"/>
              <a:t> </a:t>
            </a:r>
            <a:r>
              <a:rPr lang="fi-FI" sz="1500" dirty="0" err="1"/>
              <a:t>or</a:t>
            </a:r>
            <a:r>
              <a:rPr lang="fi-FI" sz="1500" dirty="0"/>
              <a:t> VS </a:t>
            </a:r>
            <a:r>
              <a:rPr lang="fi-FI" sz="1500" dirty="0" err="1"/>
              <a:t>Code</a:t>
            </a:r>
            <a:r>
              <a:rPr lang="fi-FI" sz="1500" dirty="0"/>
              <a:t> REST </a:t>
            </a:r>
            <a:r>
              <a:rPr lang="fi-FI" sz="1500" dirty="0" err="1"/>
              <a:t>client</a:t>
            </a:r>
            <a:endParaRPr lang="fi-FI" sz="15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10.2.2023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751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4E12E-7268-4B03-A47B-0755D62B5E31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schemas.microsoft.com/sharepoint/v3"/>
    <ds:schemaRef ds:uri="http://purl.org/dc/elements/1.1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399</TotalTime>
  <Words>1157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Node.js,  Express, middleware</vt:lpstr>
      <vt:lpstr>Node.js (or Node)</vt:lpstr>
      <vt:lpstr>Node characteristics</vt:lpstr>
      <vt:lpstr>Node – Programming model</vt:lpstr>
      <vt:lpstr>Node – Programming model</vt:lpstr>
      <vt:lpstr>Node modules and npm/npx</vt:lpstr>
      <vt:lpstr>Node app creation and added modules</vt:lpstr>
      <vt:lpstr>REST API endpoints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79</cp:revision>
  <cp:lastPrinted>2020-09-28T07:56:54Z</cp:lastPrinted>
  <dcterms:created xsi:type="dcterms:W3CDTF">2022-05-08T17:05:50Z</dcterms:created>
  <dcterms:modified xsi:type="dcterms:W3CDTF">2023-02-10T09:41:47Z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