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56" r:id="rId5"/>
    <p:sldId id="269" r:id="rId6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6288"/>
  </p:normalViewPr>
  <p:slideViewPr>
    <p:cSldViewPr snapToGrid="0" snapToObjects="1" showGuides="1">
      <p:cViewPr varScale="1">
        <p:scale>
          <a:sx n="162" d="100"/>
          <a:sy n="162" d="100"/>
        </p:scale>
        <p:origin x="100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älimäki Juhani" userId="0494df6c-5b8e-4ae2-805b-7081aacdc9fa" providerId="ADAL" clId="{D161B616-65E4-4453-AE71-231E0BB70462}"/>
    <pc:docChg chg="undo redo custSel addSld modSld">
      <pc:chgData name="Välimäki Juhani" userId="0494df6c-5b8e-4ae2-805b-7081aacdc9fa" providerId="ADAL" clId="{D161B616-65E4-4453-AE71-231E0BB70462}" dt="2023-02-06T05:31:53.977" v="2464" actId="20577"/>
      <pc:docMkLst>
        <pc:docMk/>
      </pc:docMkLst>
      <pc:sldChg chg="modSp">
        <pc:chgData name="Välimäki Juhani" userId="0494df6c-5b8e-4ae2-805b-7081aacdc9fa" providerId="ADAL" clId="{D161B616-65E4-4453-AE71-231E0BB70462}" dt="2023-02-06T05:03:53.583" v="284" actId="20577"/>
        <pc:sldMkLst>
          <pc:docMk/>
          <pc:sldMk cId="3436236697" sldId="256"/>
        </pc:sldMkLst>
        <pc:spChg chg="mod">
          <ac:chgData name="Välimäki Juhani" userId="0494df6c-5b8e-4ae2-805b-7081aacdc9fa" providerId="ADAL" clId="{D161B616-65E4-4453-AE71-231E0BB70462}" dt="2023-02-05T20:58:27.308" v="6" actId="20577"/>
          <ac:spMkLst>
            <pc:docMk/>
            <pc:sldMk cId="3436236697" sldId="256"/>
            <ac:spMk id="2" creationId="{E3D088A5-A888-E24C-9E8C-131F880EED57}"/>
          </ac:spMkLst>
        </pc:spChg>
        <pc:spChg chg="mod">
          <ac:chgData name="Välimäki Juhani" userId="0494df6c-5b8e-4ae2-805b-7081aacdc9fa" providerId="ADAL" clId="{D161B616-65E4-4453-AE71-231E0BB70462}" dt="2023-02-06T05:03:53.583" v="284" actId="20577"/>
          <ac:spMkLst>
            <pc:docMk/>
            <pc:sldMk cId="3436236697" sldId="256"/>
            <ac:spMk id="3" creationId="{A0D3DE56-58EC-744D-BFE0-22D8C9079928}"/>
          </ac:spMkLst>
        </pc:spChg>
      </pc:sldChg>
      <pc:sldChg chg="modSp">
        <pc:chgData name="Välimäki Juhani" userId="0494df6c-5b8e-4ae2-805b-7081aacdc9fa" providerId="ADAL" clId="{D161B616-65E4-4453-AE71-231E0BB70462}" dt="2023-02-06T04:59:35.596" v="250" actId="20577"/>
        <pc:sldMkLst>
          <pc:docMk/>
          <pc:sldMk cId="111015751" sldId="258"/>
        </pc:sldMkLst>
        <pc:spChg chg="mod">
          <ac:chgData name="Välimäki Juhani" userId="0494df6c-5b8e-4ae2-805b-7081aacdc9fa" providerId="ADAL" clId="{D161B616-65E4-4453-AE71-231E0BB70462}" dt="2023-02-06T04:57:21.938" v="105" actId="20577"/>
          <ac:spMkLst>
            <pc:docMk/>
            <pc:sldMk cId="111015751" sldId="258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4:59:35.596" v="250" actId="20577"/>
          <ac:spMkLst>
            <pc:docMk/>
            <pc:sldMk cId="111015751" sldId="258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07:06.703" v="527" actId="20577"/>
        <pc:sldMkLst>
          <pc:docMk/>
          <pc:sldMk cId="3350898072" sldId="259"/>
        </pc:sldMkLst>
        <pc:spChg chg="mod">
          <ac:chgData name="Välimäki Juhani" userId="0494df6c-5b8e-4ae2-805b-7081aacdc9fa" providerId="ADAL" clId="{D161B616-65E4-4453-AE71-231E0BB70462}" dt="2023-02-06T05:04:04.337" v="297" actId="6549"/>
          <ac:spMkLst>
            <pc:docMk/>
            <pc:sldMk cId="3350898072" sldId="259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07:06.703" v="527" actId="20577"/>
          <ac:spMkLst>
            <pc:docMk/>
            <pc:sldMk cId="3350898072" sldId="259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15:08.980" v="1331" actId="20577"/>
        <pc:sldMkLst>
          <pc:docMk/>
          <pc:sldMk cId="2599985839" sldId="260"/>
        </pc:sldMkLst>
        <pc:spChg chg="mod">
          <ac:chgData name="Välimäki Juhani" userId="0494df6c-5b8e-4ae2-805b-7081aacdc9fa" providerId="ADAL" clId="{D161B616-65E4-4453-AE71-231E0BB70462}" dt="2023-02-06T05:07:32.119" v="571" actId="20577"/>
          <ac:spMkLst>
            <pc:docMk/>
            <pc:sldMk cId="2599985839" sldId="260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15:08.980" v="1331" actId="20577"/>
          <ac:spMkLst>
            <pc:docMk/>
            <pc:sldMk cId="2599985839" sldId="260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18:22.588" v="1626" actId="20577"/>
        <pc:sldMkLst>
          <pc:docMk/>
          <pc:sldMk cId="873125043" sldId="261"/>
        </pc:sldMkLst>
        <pc:spChg chg="mod">
          <ac:chgData name="Välimäki Juhani" userId="0494df6c-5b8e-4ae2-805b-7081aacdc9fa" providerId="ADAL" clId="{D161B616-65E4-4453-AE71-231E0BB70462}" dt="2023-02-06T05:18:22.588" v="1626" actId="20577"/>
          <ac:spMkLst>
            <pc:docMk/>
            <pc:sldMk cId="873125043" sldId="261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21:02.593" v="1938" actId="14"/>
        <pc:sldMkLst>
          <pc:docMk/>
          <pc:sldMk cId="4087260145" sldId="262"/>
        </pc:sldMkLst>
        <pc:spChg chg="mod">
          <ac:chgData name="Välimäki Juhani" userId="0494df6c-5b8e-4ae2-805b-7081aacdc9fa" providerId="ADAL" clId="{D161B616-65E4-4453-AE71-231E0BB70462}" dt="2023-02-06T05:18:38.361" v="1667" actId="20577"/>
          <ac:spMkLst>
            <pc:docMk/>
            <pc:sldMk cId="4087260145" sldId="262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21:02.593" v="1938" actId="14"/>
          <ac:spMkLst>
            <pc:docMk/>
            <pc:sldMk cId="4087260145" sldId="262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24:43.153" v="2283" actId="20577"/>
        <pc:sldMkLst>
          <pc:docMk/>
          <pc:sldMk cId="958996687" sldId="263"/>
        </pc:sldMkLst>
        <pc:spChg chg="mod">
          <ac:chgData name="Välimäki Juhani" userId="0494df6c-5b8e-4ae2-805b-7081aacdc9fa" providerId="ADAL" clId="{D161B616-65E4-4453-AE71-231E0BB70462}" dt="2023-02-06T05:24:43.153" v="2283" actId="20577"/>
          <ac:spMkLst>
            <pc:docMk/>
            <pc:sldMk cId="958996687" sldId="263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31:53.977" v="2464" actId="20577"/>
        <pc:sldMkLst>
          <pc:docMk/>
          <pc:sldMk cId="2852791369" sldId="264"/>
        </pc:sldMkLst>
        <pc:spChg chg="mod">
          <ac:chgData name="Välimäki Juhani" userId="0494df6c-5b8e-4ae2-805b-7081aacdc9fa" providerId="ADAL" clId="{D161B616-65E4-4453-AE71-231E0BB70462}" dt="2023-02-06T05:31:39.993" v="2463" actId="20577"/>
          <ac:spMkLst>
            <pc:docMk/>
            <pc:sldMk cId="2852791369" sldId="264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31:53.977" v="2464" actId="20577"/>
          <ac:spMkLst>
            <pc:docMk/>
            <pc:sldMk cId="2852791369" sldId="264"/>
            <ac:spMk id="9" creationId="{ACDE61D8-A75A-F94B-B57A-46F276C03311}"/>
          </ac:spMkLst>
        </pc:spChg>
      </pc:sldChg>
    </pc:docChg>
  </pc:docChgLst>
  <pc:docChgLst>
    <pc:chgData name="Välimäki Juhani" userId="0494df6c-5b8e-4ae2-805b-7081aacdc9fa" providerId="ADAL" clId="{43DF6B9A-4249-4AFB-94DB-4CB257C5B4D9}"/>
    <pc:docChg chg="custSel modSld">
      <pc:chgData name="Välimäki Juhani" userId="0494df6c-5b8e-4ae2-805b-7081aacdc9fa" providerId="ADAL" clId="{43DF6B9A-4249-4AFB-94DB-4CB257C5B4D9}" dt="2023-02-05T18:56:41.473" v="2219" actId="20577"/>
      <pc:docMkLst>
        <pc:docMk/>
      </pc:docMkLst>
      <pc:sldChg chg="modSp">
        <pc:chgData name="Välimäki Juhani" userId="0494df6c-5b8e-4ae2-805b-7081aacdc9fa" providerId="ADAL" clId="{43DF6B9A-4249-4AFB-94DB-4CB257C5B4D9}" dt="2023-02-05T18:33:16.111" v="151" actId="20577"/>
        <pc:sldMkLst>
          <pc:docMk/>
          <pc:sldMk cId="1587126786" sldId="257"/>
        </pc:sldMkLst>
        <pc:spChg chg="mod">
          <ac:chgData name="Välimäki Juhani" userId="0494df6c-5b8e-4ae2-805b-7081aacdc9fa" providerId="ADAL" clId="{43DF6B9A-4249-4AFB-94DB-4CB257C5B4D9}" dt="2023-02-05T18:32:29.631" v="120" actId="14100"/>
          <ac:spMkLst>
            <pc:docMk/>
            <pc:sldMk cId="1587126786" sldId="257"/>
            <ac:spMk id="8" creationId="{197044C3-CD23-D844-B780-26FABA91AD0F}"/>
          </ac:spMkLst>
        </pc:spChg>
        <pc:spChg chg="mod">
          <ac:chgData name="Välimäki Juhani" userId="0494df6c-5b8e-4ae2-805b-7081aacdc9fa" providerId="ADAL" clId="{43DF6B9A-4249-4AFB-94DB-4CB257C5B4D9}" dt="2023-02-05T18:33:16.111" v="151" actId="20577"/>
          <ac:spMkLst>
            <pc:docMk/>
            <pc:sldMk cId="1587126786" sldId="257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33:52.838" v="165" actId="6549"/>
        <pc:sldMkLst>
          <pc:docMk/>
          <pc:sldMk cId="111015751" sldId="258"/>
        </pc:sldMkLst>
        <pc:spChg chg="mod">
          <ac:chgData name="Välimäki Juhani" userId="0494df6c-5b8e-4ae2-805b-7081aacdc9fa" providerId="ADAL" clId="{43DF6B9A-4249-4AFB-94DB-4CB257C5B4D9}" dt="2023-02-05T18:33:52.838" v="165" actId="6549"/>
          <ac:spMkLst>
            <pc:docMk/>
            <pc:sldMk cId="111015751" sldId="258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37:11.591" v="399" actId="207"/>
        <pc:sldMkLst>
          <pc:docMk/>
          <pc:sldMk cId="566556200" sldId="260"/>
        </pc:sldMkLst>
        <pc:spChg chg="mod">
          <ac:chgData name="Välimäki Juhani" userId="0494df6c-5b8e-4ae2-805b-7081aacdc9fa" providerId="ADAL" clId="{43DF6B9A-4249-4AFB-94DB-4CB257C5B4D9}" dt="2023-02-05T18:37:11.591" v="399" actId="207"/>
          <ac:spMkLst>
            <pc:docMk/>
            <pc:sldMk cId="566556200" sldId="260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39:34.869" v="583" actId="20577"/>
        <pc:sldMkLst>
          <pc:docMk/>
          <pc:sldMk cId="2372945670" sldId="261"/>
        </pc:sldMkLst>
        <pc:spChg chg="mod">
          <ac:chgData name="Välimäki Juhani" userId="0494df6c-5b8e-4ae2-805b-7081aacdc9fa" providerId="ADAL" clId="{43DF6B9A-4249-4AFB-94DB-4CB257C5B4D9}" dt="2023-02-05T18:39:34.869" v="583" actId="20577"/>
          <ac:spMkLst>
            <pc:docMk/>
            <pc:sldMk cId="2372945670" sldId="261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3:23.456" v="924" actId="20577"/>
        <pc:sldMkLst>
          <pc:docMk/>
          <pc:sldMk cId="4024190807" sldId="262"/>
        </pc:sldMkLst>
        <pc:spChg chg="mod">
          <ac:chgData name="Välimäki Juhani" userId="0494df6c-5b8e-4ae2-805b-7081aacdc9fa" providerId="ADAL" clId="{43DF6B9A-4249-4AFB-94DB-4CB257C5B4D9}" dt="2023-02-05T18:43:23.456" v="924" actId="20577"/>
          <ac:spMkLst>
            <pc:docMk/>
            <pc:sldMk cId="4024190807" sldId="262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4:41.332" v="1013" actId="20577"/>
        <pc:sldMkLst>
          <pc:docMk/>
          <pc:sldMk cId="1434232355" sldId="263"/>
        </pc:sldMkLst>
        <pc:spChg chg="mod">
          <ac:chgData name="Välimäki Juhani" userId="0494df6c-5b8e-4ae2-805b-7081aacdc9fa" providerId="ADAL" clId="{43DF6B9A-4249-4AFB-94DB-4CB257C5B4D9}" dt="2023-02-05T18:44:41.332" v="1013" actId="20577"/>
          <ac:spMkLst>
            <pc:docMk/>
            <pc:sldMk cId="1434232355" sldId="263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6:25.188" v="1084" actId="20577"/>
        <pc:sldMkLst>
          <pc:docMk/>
          <pc:sldMk cId="3594989764" sldId="264"/>
        </pc:sldMkLst>
        <pc:spChg chg="mod">
          <ac:chgData name="Välimäki Juhani" userId="0494df6c-5b8e-4ae2-805b-7081aacdc9fa" providerId="ADAL" clId="{43DF6B9A-4249-4AFB-94DB-4CB257C5B4D9}" dt="2023-02-05T18:46:25.188" v="1084" actId="20577"/>
          <ac:spMkLst>
            <pc:docMk/>
            <pc:sldMk cId="3594989764" sldId="264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6:49.410" v="1086" actId="113"/>
        <pc:sldMkLst>
          <pc:docMk/>
          <pc:sldMk cId="3018981822" sldId="265"/>
        </pc:sldMkLst>
        <pc:spChg chg="mod">
          <ac:chgData name="Välimäki Juhani" userId="0494df6c-5b8e-4ae2-805b-7081aacdc9fa" providerId="ADAL" clId="{43DF6B9A-4249-4AFB-94DB-4CB257C5B4D9}" dt="2023-02-05T18:46:49.410" v="1086" actId="113"/>
          <ac:spMkLst>
            <pc:docMk/>
            <pc:sldMk cId="3018981822" sldId="265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8:41.498" v="1185" actId="20577"/>
        <pc:sldMkLst>
          <pc:docMk/>
          <pc:sldMk cId="2997406791" sldId="266"/>
        </pc:sldMkLst>
        <pc:spChg chg="mod">
          <ac:chgData name="Välimäki Juhani" userId="0494df6c-5b8e-4ae2-805b-7081aacdc9fa" providerId="ADAL" clId="{43DF6B9A-4249-4AFB-94DB-4CB257C5B4D9}" dt="2023-02-05T18:48:41.498" v="1185" actId="20577"/>
          <ac:spMkLst>
            <pc:docMk/>
            <pc:sldMk cId="2997406791" sldId="266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52:44.188" v="1688" actId="20577"/>
        <pc:sldMkLst>
          <pc:docMk/>
          <pc:sldMk cId="4055866308" sldId="267"/>
        </pc:sldMkLst>
        <pc:spChg chg="mod">
          <ac:chgData name="Välimäki Juhani" userId="0494df6c-5b8e-4ae2-805b-7081aacdc9fa" providerId="ADAL" clId="{43DF6B9A-4249-4AFB-94DB-4CB257C5B4D9}" dt="2023-02-05T18:52:44.188" v="1688" actId="20577"/>
          <ac:spMkLst>
            <pc:docMk/>
            <pc:sldMk cId="4055866308" sldId="267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56:41.473" v="2219" actId="20577"/>
        <pc:sldMkLst>
          <pc:docMk/>
          <pc:sldMk cId="3413226821" sldId="268"/>
        </pc:sldMkLst>
        <pc:spChg chg="mod">
          <ac:chgData name="Välimäki Juhani" userId="0494df6c-5b8e-4ae2-805b-7081aacdc9fa" providerId="ADAL" clId="{43DF6B9A-4249-4AFB-94DB-4CB257C5B4D9}" dt="2023-02-05T18:53:11.762" v="1705" actId="20577"/>
          <ac:spMkLst>
            <pc:docMk/>
            <pc:sldMk cId="3413226821" sldId="268"/>
            <ac:spMk id="8" creationId="{197044C3-CD23-D844-B780-26FABA91AD0F}"/>
          </ac:spMkLst>
        </pc:spChg>
        <pc:spChg chg="mod">
          <ac:chgData name="Välimäki Juhani" userId="0494df6c-5b8e-4ae2-805b-7081aacdc9fa" providerId="ADAL" clId="{43DF6B9A-4249-4AFB-94DB-4CB257C5B4D9}" dt="2023-02-05T18:56:41.473" v="2219" actId="20577"/>
          <ac:spMkLst>
            <pc:docMk/>
            <pc:sldMk cId="3413226821" sldId="268"/>
            <ac:spMk id="9" creationId="{ACDE61D8-A75A-F94B-B57A-46F276C03311}"/>
          </ac:spMkLst>
        </pc:spChg>
      </pc:sldChg>
    </pc:docChg>
  </pc:docChgLst>
  <pc:docChgLst>
    <pc:chgData name="Välimäki Juhani" userId="0494df6c-5b8e-4ae2-805b-7081aacdc9fa" providerId="ADAL" clId="{DCE3D7FE-63ED-4063-BA27-2EEBC47B2894}"/>
    <pc:docChg chg="undo addSld delSld modSld">
      <pc:chgData name="Välimäki Juhani" userId="0494df6c-5b8e-4ae2-805b-7081aacdc9fa" providerId="ADAL" clId="{DCE3D7FE-63ED-4063-BA27-2EEBC47B2894}" dt="2023-02-05T20:57:26.459" v="64" actId="6549"/>
      <pc:docMkLst>
        <pc:docMk/>
      </pc:docMkLst>
      <pc:sldChg chg="modSp add del">
        <pc:chgData name="Välimäki Juhani" userId="0494df6c-5b8e-4ae2-805b-7081aacdc9fa" providerId="ADAL" clId="{DCE3D7FE-63ED-4063-BA27-2EEBC47B2894}" dt="2023-02-05T20:57:26.459" v="64" actId="6549"/>
        <pc:sldMkLst>
          <pc:docMk/>
          <pc:sldMk cId="3436236697" sldId="256"/>
        </pc:sldMkLst>
        <pc:spChg chg="mod">
          <ac:chgData name="Välimäki Juhani" userId="0494df6c-5b8e-4ae2-805b-7081aacdc9fa" providerId="ADAL" clId="{DCE3D7FE-63ED-4063-BA27-2EEBC47B2894}" dt="2023-02-05T20:57:20.001" v="63" actId="20577"/>
          <ac:spMkLst>
            <pc:docMk/>
            <pc:sldMk cId="3436236697" sldId="256"/>
            <ac:spMk id="2" creationId="{E3D088A5-A888-E24C-9E8C-131F880EED57}"/>
          </ac:spMkLst>
        </pc:spChg>
        <pc:spChg chg="mod">
          <ac:chgData name="Välimäki Juhani" userId="0494df6c-5b8e-4ae2-805b-7081aacdc9fa" providerId="ADAL" clId="{DCE3D7FE-63ED-4063-BA27-2EEBC47B2894}" dt="2023-02-05T20:57:26.459" v="64" actId="6549"/>
          <ac:spMkLst>
            <pc:docMk/>
            <pc:sldMk cId="3436236697" sldId="256"/>
            <ac:spMk id="3" creationId="{A0D3DE56-58EC-744D-BFE0-22D8C9079928}"/>
          </ac:spMkLst>
        </pc:spChg>
      </pc:sldChg>
      <pc:sldChg chg="del">
        <pc:chgData name="Välimäki Juhani" userId="0494df6c-5b8e-4ae2-805b-7081aacdc9fa" providerId="ADAL" clId="{DCE3D7FE-63ED-4063-BA27-2EEBC47B2894}" dt="2023-02-05T20:56:19.945" v="0" actId="2696"/>
        <pc:sldMkLst>
          <pc:docMk/>
          <pc:sldMk cId="1587126786" sldId="257"/>
        </pc:sldMkLst>
      </pc:sldChg>
      <pc:sldChg chg="add del">
        <pc:chgData name="Välimäki Juhani" userId="0494df6c-5b8e-4ae2-805b-7081aacdc9fa" providerId="ADAL" clId="{DCE3D7FE-63ED-4063-BA27-2EEBC47B2894}" dt="2023-02-05T20:56:32.686" v="14" actId="2696"/>
        <pc:sldMkLst>
          <pc:docMk/>
          <pc:sldMk cId="111015751" sldId="258"/>
        </pc:sldMkLst>
      </pc:sldChg>
      <pc:sldChg chg="del">
        <pc:chgData name="Välimäki Juhani" userId="0494df6c-5b8e-4ae2-805b-7081aacdc9fa" providerId="ADAL" clId="{DCE3D7FE-63ED-4063-BA27-2EEBC47B2894}" dt="2023-02-05T20:56:26.951" v="1" actId="2696"/>
        <pc:sldMkLst>
          <pc:docMk/>
          <pc:sldMk cId="485904878" sldId="259"/>
        </pc:sldMkLst>
      </pc:sldChg>
      <pc:sldChg chg="del">
        <pc:chgData name="Välimäki Juhani" userId="0494df6c-5b8e-4ae2-805b-7081aacdc9fa" providerId="ADAL" clId="{DCE3D7FE-63ED-4063-BA27-2EEBC47B2894}" dt="2023-02-05T20:56:27.636" v="2" actId="2696"/>
        <pc:sldMkLst>
          <pc:docMk/>
          <pc:sldMk cId="566556200" sldId="260"/>
        </pc:sldMkLst>
      </pc:sldChg>
      <pc:sldChg chg="del">
        <pc:chgData name="Välimäki Juhani" userId="0494df6c-5b8e-4ae2-805b-7081aacdc9fa" providerId="ADAL" clId="{DCE3D7FE-63ED-4063-BA27-2EEBC47B2894}" dt="2023-02-05T20:56:28.155" v="3" actId="2696"/>
        <pc:sldMkLst>
          <pc:docMk/>
          <pc:sldMk cId="2372945670" sldId="261"/>
        </pc:sldMkLst>
      </pc:sldChg>
      <pc:sldChg chg="del">
        <pc:chgData name="Välimäki Juhani" userId="0494df6c-5b8e-4ae2-805b-7081aacdc9fa" providerId="ADAL" clId="{DCE3D7FE-63ED-4063-BA27-2EEBC47B2894}" dt="2023-02-05T20:56:28.583" v="4" actId="2696"/>
        <pc:sldMkLst>
          <pc:docMk/>
          <pc:sldMk cId="4024190807" sldId="262"/>
        </pc:sldMkLst>
      </pc:sldChg>
      <pc:sldChg chg="del">
        <pc:chgData name="Välimäki Juhani" userId="0494df6c-5b8e-4ae2-805b-7081aacdc9fa" providerId="ADAL" clId="{DCE3D7FE-63ED-4063-BA27-2EEBC47B2894}" dt="2023-02-05T20:56:28.993" v="5" actId="2696"/>
        <pc:sldMkLst>
          <pc:docMk/>
          <pc:sldMk cId="1434232355" sldId="263"/>
        </pc:sldMkLst>
      </pc:sldChg>
      <pc:sldChg chg="del">
        <pc:chgData name="Välimäki Juhani" userId="0494df6c-5b8e-4ae2-805b-7081aacdc9fa" providerId="ADAL" clId="{DCE3D7FE-63ED-4063-BA27-2EEBC47B2894}" dt="2023-02-05T20:56:29.276" v="6" actId="2696"/>
        <pc:sldMkLst>
          <pc:docMk/>
          <pc:sldMk cId="3594989764" sldId="264"/>
        </pc:sldMkLst>
      </pc:sldChg>
      <pc:sldChg chg="del">
        <pc:chgData name="Välimäki Juhani" userId="0494df6c-5b8e-4ae2-805b-7081aacdc9fa" providerId="ADAL" clId="{DCE3D7FE-63ED-4063-BA27-2EEBC47B2894}" dt="2023-02-05T20:56:29.517" v="7" actId="2696"/>
        <pc:sldMkLst>
          <pc:docMk/>
          <pc:sldMk cId="3018981822" sldId="265"/>
        </pc:sldMkLst>
      </pc:sldChg>
      <pc:sldChg chg="del">
        <pc:chgData name="Välimäki Juhani" userId="0494df6c-5b8e-4ae2-805b-7081aacdc9fa" providerId="ADAL" clId="{DCE3D7FE-63ED-4063-BA27-2EEBC47B2894}" dt="2023-02-05T20:56:29.754" v="8" actId="2696"/>
        <pc:sldMkLst>
          <pc:docMk/>
          <pc:sldMk cId="2997406791" sldId="266"/>
        </pc:sldMkLst>
      </pc:sldChg>
      <pc:sldChg chg="del">
        <pc:chgData name="Välimäki Juhani" userId="0494df6c-5b8e-4ae2-805b-7081aacdc9fa" providerId="ADAL" clId="{DCE3D7FE-63ED-4063-BA27-2EEBC47B2894}" dt="2023-02-05T20:56:29.945" v="9" actId="2696"/>
        <pc:sldMkLst>
          <pc:docMk/>
          <pc:sldMk cId="4055866308" sldId="267"/>
        </pc:sldMkLst>
      </pc:sldChg>
      <pc:sldChg chg="del">
        <pc:chgData name="Välimäki Juhani" userId="0494df6c-5b8e-4ae2-805b-7081aacdc9fa" providerId="ADAL" clId="{DCE3D7FE-63ED-4063-BA27-2EEBC47B2894}" dt="2023-02-05T20:56:30.143" v="10" actId="2696"/>
        <pc:sldMkLst>
          <pc:docMk/>
          <pc:sldMk cId="3413226821" sldId="26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23.4.2024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23.4.2024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23.4.2024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23.4.2024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23.4.2024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23.4.2024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23.4.2024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23.4.2024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23.4.2024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23.4.2024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23.4.2024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23.4.2024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23.4.2024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23.4.2024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000" dirty="0"/>
              <a:t>(Node.js example) </a:t>
            </a:r>
            <a:r>
              <a:rPr lang="en-GB" sz="5400" dirty="0"/>
              <a:t>What else added to BE?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idea-case-backend demo doesn’t have almost any of these</a:t>
            </a:r>
          </a:p>
          <a:p>
            <a:r>
              <a:rPr lang="en-GB" dirty="0" err="1"/>
              <a:t>Siba</a:t>
            </a:r>
            <a:r>
              <a:rPr lang="en-GB" dirty="0"/>
              <a:t> case backend has almost all of these already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23.4.2024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610054"/>
          </a:xfrm>
        </p:spPr>
        <p:txBody>
          <a:bodyPr>
            <a:normAutofit/>
          </a:bodyPr>
          <a:lstStyle/>
          <a:p>
            <a:r>
              <a:rPr lang="fi-FI" u="sng" dirty="0"/>
              <a:t>More</a:t>
            </a:r>
            <a:r>
              <a:rPr lang="fi-FI" dirty="0"/>
              <a:t> </a:t>
            </a:r>
            <a:r>
              <a:rPr lang="fi-FI" dirty="0" err="1"/>
              <a:t>added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u="sng" dirty="0"/>
              <a:t>e.g.</a:t>
            </a:r>
            <a:r>
              <a:rPr lang="fi-FI" dirty="0"/>
              <a:t> Express </a:t>
            </a:r>
            <a:r>
              <a:rPr lang="fi-FI" dirty="0" err="1"/>
              <a:t>middleware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59329"/>
            <a:ext cx="11336336" cy="4996542"/>
          </a:xfrm>
        </p:spPr>
        <p:txBody>
          <a:bodyPr>
            <a:noAutofit/>
          </a:bodyPr>
          <a:lstStyle/>
          <a:p>
            <a:r>
              <a:rPr lang="fi-FI" b="1" dirty="0" err="1"/>
              <a:t>Schema-based</a:t>
            </a:r>
            <a:r>
              <a:rPr lang="fi-FI" b="1" dirty="0"/>
              <a:t> </a:t>
            </a:r>
            <a:r>
              <a:rPr lang="fi-FI" b="1" dirty="0" err="1"/>
              <a:t>validation</a:t>
            </a:r>
            <a:r>
              <a:rPr lang="fi-FI" dirty="0"/>
              <a:t> of input data </a:t>
            </a:r>
            <a:r>
              <a:rPr lang="fi-FI" dirty="0" err="1"/>
              <a:t>objects</a:t>
            </a:r>
            <a:r>
              <a:rPr lang="fi-FI" dirty="0"/>
              <a:t>. (A bit </a:t>
            </a:r>
            <a:r>
              <a:rPr lang="fi-FI" dirty="0" err="1"/>
              <a:t>like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Joi </a:t>
            </a:r>
            <a:r>
              <a:rPr lang="fi-FI" dirty="0" err="1"/>
              <a:t>library</a:t>
            </a:r>
            <a:r>
              <a:rPr lang="fi-FI" dirty="0"/>
              <a:t>)</a:t>
            </a:r>
          </a:p>
          <a:p>
            <a:r>
              <a:rPr lang="fi-FI" b="1" dirty="0" err="1"/>
              <a:t>Centralized</a:t>
            </a:r>
            <a:r>
              <a:rPr lang="fi-FI" dirty="0"/>
              <a:t> and ”</a:t>
            </a:r>
            <a:r>
              <a:rPr lang="fi-FI" dirty="0" err="1"/>
              <a:t>automatic</a:t>
            </a:r>
            <a:r>
              <a:rPr lang="fi-FI" dirty="0"/>
              <a:t>” </a:t>
            </a:r>
            <a:r>
              <a:rPr lang="fi-FI" b="1" dirty="0" err="1"/>
              <a:t>error-handling</a:t>
            </a:r>
            <a:r>
              <a:rPr lang="fi-FI" dirty="0"/>
              <a:t> / </a:t>
            </a:r>
            <a:r>
              <a:rPr lang="fi-FI" dirty="0" err="1"/>
              <a:t>exception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. </a:t>
            </a:r>
            <a:r>
              <a:rPr lang="fi-FI" dirty="0" err="1"/>
              <a:t>Directing</a:t>
            </a:r>
            <a:r>
              <a:rPr lang="fi-FI" dirty="0"/>
              <a:t> e.g. express-</a:t>
            </a:r>
            <a:r>
              <a:rPr lang="fi-FI" dirty="0" err="1"/>
              <a:t>validator</a:t>
            </a:r>
            <a:r>
              <a:rPr lang="fi-FI" dirty="0"/>
              <a:t> </a:t>
            </a:r>
            <a:r>
              <a:rPr lang="fi-FI" dirty="0" err="1"/>
              <a:t>errors</a:t>
            </a:r>
            <a:r>
              <a:rPr lang="fi-FI" dirty="0"/>
              <a:t> </a:t>
            </a:r>
            <a:r>
              <a:rPr lang="fi-FI" dirty="0" err="1"/>
              <a:t>automatically</a:t>
            </a:r>
            <a:r>
              <a:rPr lang="fi-FI" dirty="0"/>
              <a:t> to </a:t>
            </a:r>
            <a:r>
              <a:rPr lang="fi-FI" dirty="0" err="1"/>
              <a:t>log</a:t>
            </a:r>
            <a:r>
              <a:rPr lang="fi-FI" dirty="0"/>
              <a:t>, </a:t>
            </a:r>
            <a:r>
              <a:rPr lang="fi-FI" dirty="0" err="1"/>
              <a:t>cutting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of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automatically</a:t>
            </a:r>
            <a:endParaRPr lang="fi-FI" dirty="0"/>
          </a:p>
          <a:p>
            <a:r>
              <a:rPr lang="fi-FI" b="1" dirty="0" err="1"/>
              <a:t>Authentication</a:t>
            </a:r>
            <a:r>
              <a:rPr lang="fi-FI" b="1" dirty="0"/>
              <a:t> and </a:t>
            </a:r>
            <a:r>
              <a:rPr lang="fi-FI" b="1" dirty="0" err="1"/>
              <a:t>authorization</a:t>
            </a:r>
            <a:r>
              <a:rPr lang="fi-FI" dirty="0"/>
              <a:t>. Using some </a:t>
            </a:r>
            <a:r>
              <a:rPr lang="fi-FI" dirty="0" err="1"/>
              <a:t>token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</a:t>
            </a:r>
            <a:r>
              <a:rPr lang="fi-FI" dirty="0" err="1"/>
              <a:t>authorization</a:t>
            </a:r>
            <a:r>
              <a:rPr lang="fi-FI" dirty="0"/>
              <a:t> </a:t>
            </a:r>
            <a:r>
              <a:rPr lang="fi-FI" dirty="0" err="1"/>
              <a:t>framework</a:t>
            </a:r>
            <a:r>
              <a:rPr lang="fi-FI" dirty="0"/>
              <a:t>, </a:t>
            </a:r>
            <a:r>
              <a:rPr lang="fi-FI" dirty="0" err="1"/>
              <a:t>mostly</a:t>
            </a:r>
            <a:r>
              <a:rPr lang="fi-FI" dirty="0"/>
              <a:t> </a:t>
            </a:r>
            <a:r>
              <a:rPr lang="fi-FI" dirty="0" err="1"/>
              <a:t>Oauth</a:t>
            </a:r>
            <a:r>
              <a:rPr lang="fi-FI" dirty="0"/>
              <a:t>/JWT </a:t>
            </a:r>
            <a:r>
              <a:rPr lang="fi-FI" dirty="0" err="1"/>
              <a:t>based</a:t>
            </a:r>
            <a:r>
              <a:rPr lang="fi-FI" dirty="0"/>
              <a:t>.</a:t>
            </a:r>
          </a:p>
          <a:p>
            <a:r>
              <a:rPr lang="fi-FI" b="1" dirty="0" err="1"/>
              <a:t>Role-based</a:t>
            </a:r>
            <a:r>
              <a:rPr lang="fi-FI" b="1" dirty="0"/>
              <a:t> </a:t>
            </a:r>
            <a:r>
              <a:rPr lang="fi-FI" b="1" dirty="0" err="1"/>
              <a:t>method-level</a:t>
            </a:r>
            <a:r>
              <a:rPr lang="fi-FI" b="1" dirty="0"/>
              <a:t> </a:t>
            </a:r>
            <a:r>
              <a:rPr lang="fi-FI" b="1" dirty="0" err="1"/>
              <a:t>authorization</a:t>
            </a:r>
            <a:r>
              <a:rPr lang="fi-FI" dirty="0"/>
              <a:t>. (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run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following</a:t>
            </a:r>
            <a:r>
              <a:rPr lang="fi-FI" dirty="0"/>
              <a:t> </a:t>
            </a:r>
            <a:r>
              <a:rPr lang="fi-FI" dirty="0" err="1"/>
              <a:t>method</a:t>
            </a:r>
            <a:r>
              <a:rPr lang="fi-FI" dirty="0"/>
              <a:t>/</a:t>
            </a:r>
            <a:r>
              <a:rPr lang="fi-FI" dirty="0" err="1"/>
              <a:t>endpoint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account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role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is </a:t>
            </a:r>
            <a:r>
              <a:rPr lang="fi-FI" dirty="0" err="1"/>
              <a:t>annotated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called</a:t>
            </a:r>
            <a:r>
              <a:rPr lang="fi-FI" dirty="0"/>
              <a:t> in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before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method</a:t>
            </a:r>
            <a:r>
              <a:rPr lang="fi-FI" dirty="0"/>
              <a:t>)</a:t>
            </a:r>
            <a:endParaRPr lang="fi-FI" b="1" dirty="0"/>
          </a:p>
          <a:p>
            <a:r>
              <a:rPr lang="fi-FI" dirty="0" err="1"/>
              <a:t>Enabling</a:t>
            </a:r>
            <a:r>
              <a:rPr lang="fi-FI" dirty="0"/>
              <a:t>/</a:t>
            </a:r>
            <a:r>
              <a:rPr lang="fi-FI" dirty="0" err="1"/>
              <a:t>disabling</a:t>
            </a:r>
            <a:r>
              <a:rPr lang="fi-FI" dirty="0"/>
              <a:t>, </a:t>
            </a:r>
            <a:r>
              <a:rPr lang="fi-FI" dirty="0" err="1"/>
              <a:t>changing</a:t>
            </a:r>
            <a:r>
              <a:rPr lang="fi-FI" dirty="0"/>
              <a:t> </a:t>
            </a:r>
            <a:r>
              <a:rPr lang="fi-FI" dirty="0" err="1"/>
              <a:t>things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b="1" dirty="0" err="1"/>
              <a:t>development</a:t>
            </a:r>
            <a:r>
              <a:rPr lang="fi-FI" b="1" dirty="0"/>
              <a:t>, </a:t>
            </a:r>
            <a:r>
              <a:rPr lang="fi-FI" b="1" dirty="0" err="1"/>
              <a:t>production</a:t>
            </a:r>
            <a:r>
              <a:rPr lang="fi-FI" b="1" dirty="0"/>
              <a:t> </a:t>
            </a:r>
            <a:r>
              <a:rPr lang="fi-FI" b="1" dirty="0" err="1"/>
              <a:t>enviroments</a:t>
            </a:r>
            <a:r>
              <a:rPr lang="fi-FI" dirty="0"/>
              <a:t> etc. </a:t>
            </a:r>
            <a:r>
              <a:rPr lang="fi-FI" dirty="0" err="1"/>
              <a:t>environments</a:t>
            </a:r>
            <a:r>
              <a:rPr lang="fi-FI" dirty="0"/>
              <a:t>.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logging</a:t>
            </a:r>
            <a:r>
              <a:rPr lang="fi-FI" dirty="0"/>
              <a:t>, </a:t>
            </a:r>
            <a:r>
              <a:rPr lang="fi-FI" dirty="0" err="1"/>
              <a:t>debug</a:t>
            </a:r>
            <a:r>
              <a:rPr lang="fi-FI" dirty="0"/>
              <a:t> </a:t>
            </a:r>
            <a:r>
              <a:rPr lang="fi-FI" dirty="0" err="1"/>
              <a:t>information</a:t>
            </a:r>
            <a:r>
              <a:rPr lang="fi-FI" dirty="0"/>
              <a:t>. </a:t>
            </a:r>
            <a:r>
              <a:rPr lang="fi-FI" dirty="0" err="1"/>
              <a:t>Settings</a:t>
            </a:r>
            <a:r>
              <a:rPr lang="fi-FI" dirty="0"/>
              <a:t>. </a:t>
            </a:r>
            <a:r>
              <a:rPr lang="fi-FI" dirty="0" err="1"/>
              <a:t>Test</a:t>
            </a:r>
            <a:r>
              <a:rPr lang="fi-FI" dirty="0"/>
              <a:t> data. ”Is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development</a:t>
            </a:r>
            <a:r>
              <a:rPr lang="fi-FI" dirty="0"/>
              <a:t> </a:t>
            </a:r>
            <a:r>
              <a:rPr lang="fi-FI" dirty="0" err="1"/>
              <a:t>mode</a:t>
            </a:r>
            <a:r>
              <a:rPr lang="fi-FI" dirty="0"/>
              <a:t> on?”</a:t>
            </a:r>
          </a:p>
          <a:p>
            <a:r>
              <a:rPr lang="fi-FI" b="1" dirty="0" err="1"/>
              <a:t>Testing</a:t>
            </a:r>
            <a:r>
              <a:rPr lang="fi-FI" b="1" dirty="0"/>
              <a:t>. </a:t>
            </a:r>
            <a:r>
              <a:rPr lang="fi-FI" dirty="0" err="1"/>
              <a:t>Manual</a:t>
            </a:r>
            <a:r>
              <a:rPr lang="fi-FI" dirty="0"/>
              <a:t> </a:t>
            </a:r>
            <a:r>
              <a:rPr lang="fi-FI" dirty="0" err="1"/>
              <a:t>testing</a:t>
            </a:r>
            <a:r>
              <a:rPr lang="fi-FI" dirty="0"/>
              <a:t> </a:t>
            </a:r>
            <a:r>
              <a:rPr lang="fi-FI" dirty="0" err="1"/>
              <a:t>first</a:t>
            </a:r>
            <a:r>
              <a:rPr lang="fi-FI" dirty="0"/>
              <a:t>, </a:t>
            </a:r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automatedng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and </a:t>
            </a:r>
            <a:r>
              <a:rPr lang="fi-FI" dirty="0" err="1"/>
              <a:t>more</a:t>
            </a:r>
            <a:r>
              <a:rPr lang="fi-FI" dirty="0"/>
              <a:t>. Robot </a:t>
            </a:r>
            <a:r>
              <a:rPr lang="fi-FI" dirty="0" err="1"/>
              <a:t>framework</a:t>
            </a:r>
            <a:r>
              <a:rPr lang="fi-FI" dirty="0"/>
              <a:t> </a:t>
            </a:r>
            <a:r>
              <a:rPr lang="fi-FI" dirty="0" err="1"/>
              <a:t>typically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for </a:t>
            </a:r>
            <a:r>
              <a:rPr lang="fi-FI" dirty="0" err="1"/>
              <a:t>automated</a:t>
            </a:r>
            <a:r>
              <a:rPr lang="fi-FI" dirty="0"/>
              <a:t> </a:t>
            </a:r>
            <a:r>
              <a:rPr lang="fi-FI" dirty="0" err="1"/>
              <a:t>test</a:t>
            </a:r>
            <a:r>
              <a:rPr lang="fi-FI" dirty="0"/>
              <a:t> case </a:t>
            </a:r>
            <a:r>
              <a:rPr lang="fi-FI" dirty="0" err="1"/>
              <a:t>suites</a:t>
            </a:r>
            <a:r>
              <a:rPr lang="fi-FI" dirty="0"/>
              <a:t>. </a:t>
            </a:r>
          </a:p>
          <a:p>
            <a:r>
              <a:rPr lang="fi-FI" b="1" dirty="0" err="1"/>
              <a:t>TypeScript</a:t>
            </a:r>
            <a:r>
              <a:rPr lang="fi-FI" b="1" dirty="0"/>
              <a:t> </a:t>
            </a:r>
            <a:r>
              <a:rPr lang="fi-FI" dirty="0"/>
              <a:t>and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type</a:t>
            </a:r>
            <a:r>
              <a:rPr lang="fi-FI" dirty="0"/>
              <a:t> </a:t>
            </a:r>
            <a:r>
              <a:rPr lang="fi-FI" dirty="0" err="1"/>
              <a:t>checks</a:t>
            </a:r>
            <a:r>
              <a:rPr lang="fi-FI" dirty="0"/>
              <a:t> it </a:t>
            </a:r>
            <a:r>
              <a:rPr lang="fi-FI" dirty="0" err="1"/>
              <a:t>provides</a:t>
            </a:r>
            <a:endParaRPr lang="fi-FI" dirty="0"/>
          </a:p>
          <a:p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b="1" dirty="0" err="1"/>
              <a:t>style</a:t>
            </a:r>
            <a:r>
              <a:rPr lang="fi-FI" b="1" dirty="0"/>
              <a:t> </a:t>
            </a:r>
            <a:r>
              <a:rPr lang="fi-FI" b="1" dirty="0" err="1"/>
              <a:t>checker</a:t>
            </a:r>
            <a:r>
              <a:rPr lang="fi-FI" b="1" dirty="0"/>
              <a:t> </a:t>
            </a:r>
            <a:r>
              <a:rPr lang="fi-FI" dirty="0"/>
              <a:t>and</a:t>
            </a:r>
            <a:r>
              <a:rPr lang="fi-FI" b="1" dirty="0"/>
              <a:t> </a:t>
            </a:r>
            <a:r>
              <a:rPr lang="fi-FI" b="1" dirty="0" err="1"/>
              <a:t>formatter</a:t>
            </a:r>
            <a:endParaRPr lang="fi-FI" b="1" dirty="0"/>
          </a:p>
          <a:p>
            <a:r>
              <a:rPr lang="fi-FI" dirty="0"/>
              <a:t>Some </a:t>
            </a:r>
            <a:r>
              <a:rPr lang="fi-FI" dirty="0" err="1"/>
              <a:t>kind</a:t>
            </a:r>
            <a:r>
              <a:rPr lang="fi-FI" dirty="0"/>
              <a:t> of REST </a:t>
            </a:r>
            <a:r>
              <a:rPr lang="fi-FI" b="1" dirty="0"/>
              <a:t>API </a:t>
            </a:r>
            <a:r>
              <a:rPr lang="fi-FI" b="1" dirty="0" err="1"/>
              <a:t>documentation</a:t>
            </a:r>
            <a:r>
              <a:rPr lang="fi-FI" b="1" dirty="0"/>
              <a:t> auto-</a:t>
            </a:r>
            <a:r>
              <a:rPr lang="fi-FI" b="1" dirty="0" err="1"/>
              <a:t>generator</a:t>
            </a:r>
            <a:r>
              <a:rPr lang="fi-FI" dirty="0"/>
              <a:t>, </a:t>
            </a:r>
            <a:r>
              <a:rPr lang="fi-FI" dirty="0" err="1"/>
              <a:t>like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Hapi</a:t>
            </a:r>
            <a:r>
              <a:rPr lang="fi-FI" dirty="0"/>
              <a:t> 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23.4.2024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153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D4E12E-7268-4B03-A47B-0755D62B5E31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schemas.microsoft.com/sharepoint/v3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411</TotalTime>
  <Words>215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(Node.js example) What else added to BE?</vt:lpstr>
      <vt:lpstr>More added with e.g. Express middleware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84</cp:revision>
  <cp:lastPrinted>2020-09-28T07:56:54Z</cp:lastPrinted>
  <dcterms:created xsi:type="dcterms:W3CDTF">2022-05-08T17:05:50Z</dcterms:created>
  <dcterms:modified xsi:type="dcterms:W3CDTF">2024-04-23T05:35:22Z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