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56" r:id="rId5"/>
    <p:sldId id="275" r:id="rId6"/>
    <p:sldId id="276" r:id="rId7"/>
    <p:sldId id="277" r:id="rId8"/>
    <p:sldId id="278" r:id="rId9"/>
    <p:sldId id="279" r:id="rId10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6288"/>
  </p:normalViewPr>
  <p:slideViewPr>
    <p:cSldViewPr snapToGrid="0" snapToObjects="1" showGuides="1">
      <p:cViewPr varScale="1">
        <p:scale>
          <a:sx n="162" d="100"/>
          <a:sy n="162" d="100"/>
        </p:scale>
        <p:origin x="100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31.10.2022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31.10.2022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31.10.2022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31.10.2022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31.10.2022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31.10.2022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31.10.2022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31.10.2022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31.10.2022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31.10.2022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31.10.2022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31.10.2022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31.10.2022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31.10.2022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Documenting SW 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 approach – Use this one, or define and follow a better one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31.10.2022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Juhani Välimäki</a:t>
            </a:r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Principles or goals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618365"/>
          </a:xfrm>
        </p:spPr>
        <p:txBody>
          <a:bodyPr>
            <a:normAutofit/>
          </a:bodyPr>
          <a:lstStyle/>
          <a:p>
            <a:r>
              <a:rPr lang="fi-FI" dirty="0" err="1"/>
              <a:t>Maintainable</a:t>
            </a:r>
            <a:endParaRPr lang="fi-FI" dirty="0"/>
          </a:p>
          <a:p>
            <a:r>
              <a:rPr lang="fi-FI" dirty="0" err="1"/>
              <a:t>Generate</a:t>
            </a:r>
            <a:r>
              <a:rPr lang="fi-FI" dirty="0"/>
              <a:t> </a:t>
            </a:r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generate</a:t>
            </a:r>
            <a:r>
              <a:rPr lang="fi-FI" dirty="0"/>
              <a:t> </a:t>
            </a:r>
            <a:r>
              <a:rPr lang="fi-FI" dirty="0" err="1"/>
              <a:t>automatically</a:t>
            </a:r>
            <a:endParaRPr lang="fi-FI" dirty="0"/>
          </a:p>
          <a:p>
            <a:r>
              <a:rPr lang="fi-FI" dirty="0" err="1"/>
              <a:t>Only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needed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r>
              <a:rPr lang="fi-FI" dirty="0" err="1"/>
              <a:t>Avoid</a:t>
            </a:r>
            <a:r>
              <a:rPr lang="fi-FI" dirty="0"/>
              <a:t> </a:t>
            </a:r>
            <a:r>
              <a:rPr lang="fi-FI" dirty="0" err="1"/>
              <a:t>documentation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made </a:t>
            </a:r>
            <a:r>
              <a:rPr lang="fi-FI" dirty="0" err="1"/>
              <a:t>unnecessary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other</a:t>
            </a:r>
            <a:r>
              <a:rPr lang="fi-FI" dirty="0"/>
              <a:t> </a:t>
            </a:r>
            <a:r>
              <a:rPr lang="fi-FI" dirty="0" err="1"/>
              <a:t>means</a:t>
            </a:r>
            <a:endParaRPr lang="fi-FI" dirty="0"/>
          </a:p>
          <a:p>
            <a:r>
              <a:rPr lang="fi-FI" dirty="0"/>
              <a:t>School </a:t>
            </a:r>
            <a:r>
              <a:rPr lang="fi-FI" dirty="0" err="1"/>
              <a:t>methods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often</a:t>
            </a:r>
            <a:r>
              <a:rPr lang="fi-FI" dirty="0"/>
              <a:t> </a:t>
            </a:r>
            <a:r>
              <a:rPr lang="fi-FI" dirty="0" err="1"/>
              <a:t>different</a:t>
            </a:r>
            <a:r>
              <a:rPr lang="fi-FI" dirty="0"/>
              <a:t> </a:t>
            </a:r>
            <a:r>
              <a:rPr lang="fi-FI" dirty="0" err="1"/>
              <a:t>ones</a:t>
            </a:r>
            <a:r>
              <a:rPr lang="fi-FI" dirty="0"/>
              <a:t>, as </a:t>
            </a:r>
            <a:r>
              <a:rPr lang="fi-FI" dirty="0" err="1"/>
              <a:t>they</a:t>
            </a:r>
            <a:r>
              <a:rPr lang="fi-FI" dirty="0"/>
              <a:t> </a:t>
            </a:r>
            <a:r>
              <a:rPr lang="fi-FI" dirty="0" err="1"/>
              <a:t>often</a:t>
            </a:r>
            <a:r>
              <a:rPr lang="fi-FI" dirty="0"/>
              <a:t> </a:t>
            </a:r>
            <a:r>
              <a:rPr lang="fi-FI" dirty="0" err="1"/>
              <a:t>form</a:t>
            </a:r>
            <a:r>
              <a:rPr lang="fi-FI" dirty="0"/>
              <a:t> </a:t>
            </a:r>
            <a:r>
              <a:rPr lang="fi-FI" dirty="0" err="1"/>
              <a:t>part</a:t>
            </a:r>
            <a:r>
              <a:rPr lang="fi-FI" dirty="0"/>
              <a:t> of </a:t>
            </a:r>
            <a:r>
              <a:rPr lang="fi-FI" dirty="0" err="1"/>
              <a:t>learning</a:t>
            </a:r>
            <a:r>
              <a:rPr lang="fi-FI" dirty="0"/>
              <a:t> </a:t>
            </a:r>
            <a:r>
              <a:rPr lang="fi-FI" dirty="0" err="1"/>
              <a:t>process</a:t>
            </a:r>
            <a:endParaRPr lang="fi-FI" dirty="0"/>
          </a:p>
          <a:p>
            <a:r>
              <a:rPr lang="fi-FI" dirty="0"/>
              <a:t>In </a:t>
            </a:r>
            <a:r>
              <a:rPr lang="fi-FI" dirty="0" err="1"/>
              <a:t>real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only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documentation</a:t>
            </a:r>
            <a:r>
              <a:rPr lang="fi-FI" dirty="0"/>
              <a:t> and </a:t>
            </a:r>
            <a:r>
              <a:rPr lang="fi-FI" dirty="0" err="1"/>
              <a:t>visualization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is </a:t>
            </a:r>
            <a:r>
              <a:rPr lang="fi-FI" dirty="0" err="1"/>
              <a:t>necessary</a:t>
            </a:r>
            <a:endParaRPr lang="fi-FI" dirty="0"/>
          </a:p>
          <a:p>
            <a:r>
              <a:rPr lang="fi-FI" dirty="0" err="1"/>
              <a:t>Link</a:t>
            </a:r>
            <a:r>
              <a:rPr lang="fi-FI" dirty="0"/>
              <a:t> </a:t>
            </a:r>
            <a:r>
              <a:rPr lang="fi-FI" dirty="0" err="1"/>
              <a:t>when</a:t>
            </a:r>
            <a:r>
              <a:rPr lang="fi-FI" dirty="0"/>
              <a:t> </a:t>
            </a:r>
            <a:r>
              <a:rPr lang="fi-FI" dirty="0" err="1"/>
              <a:t>information</a:t>
            </a:r>
            <a:r>
              <a:rPr lang="fi-FI" dirty="0"/>
              <a:t> is </a:t>
            </a:r>
            <a:r>
              <a:rPr lang="fi-FI" dirty="0" err="1"/>
              <a:t>available</a:t>
            </a:r>
            <a:r>
              <a:rPr lang="fi-FI" dirty="0"/>
              <a:t> </a:t>
            </a:r>
            <a:r>
              <a:rPr lang="fi-FI" dirty="0" err="1"/>
              <a:t>elsewhere</a:t>
            </a:r>
            <a:endParaRPr lang="fi-FI" dirty="0"/>
          </a:p>
          <a:p>
            <a:r>
              <a:rPr lang="fi-FI" dirty="0" err="1"/>
              <a:t>Provide</a:t>
            </a:r>
            <a:r>
              <a:rPr lang="fi-FI" dirty="0"/>
              <a:t> </a:t>
            </a:r>
            <a:r>
              <a:rPr lang="fi-FI" dirty="0" err="1"/>
              <a:t>table</a:t>
            </a:r>
            <a:r>
              <a:rPr lang="fi-FI" dirty="0"/>
              <a:t> of </a:t>
            </a:r>
            <a:r>
              <a:rPr lang="fi-FI" dirty="0" err="1"/>
              <a:t>contents</a:t>
            </a:r>
            <a:r>
              <a:rPr lang="fi-FI" dirty="0"/>
              <a:t> </a:t>
            </a:r>
            <a:r>
              <a:rPr lang="fi-FI" dirty="0" err="1"/>
              <a:t>where</a:t>
            </a:r>
            <a:r>
              <a:rPr lang="fi-FI" dirty="0"/>
              <a:t> </a:t>
            </a:r>
            <a:r>
              <a:rPr lang="fi-FI" dirty="0" err="1"/>
              <a:t>each</a:t>
            </a:r>
            <a:r>
              <a:rPr lang="fi-FI" dirty="0"/>
              <a:t> </a:t>
            </a:r>
            <a:r>
              <a:rPr lang="fi-FI" dirty="0" err="1"/>
              <a:t>developer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find</a:t>
            </a:r>
            <a:r>
              <a:rPr lang="fi-FI" dirty="0"/>
              <a:t> just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interesting</a:t>
            </a:r>
            <a:r>
              <a:rPr lang="fi-FI" dirty="0"/>
              <a:t> </a:t>
            </a:r>
            <a:r>
              <a:rPr lang="fi-FI" dirty="0" err="1"/>
              <a:t>parts</a:t>
            </a:r>
            <a:endParaRPr lang="fi-FI" dirty="0"/>
          </a:p>
          <a:p>
            <a:pPr lvl="1"/>
            <a:r>
              <a:rPr lang="fi-FI" dirty="0" err="1"/>
              <a:t>Divide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content</a:t>
            </a:r>
            <a:r>
              <a:rPr lang="fi-FI" dirty="0"/>
              <a:t> to </a:t>
            </a:r>
            <a:r>
              <a:rPr lang="fi-FI" dirty="0" err="1"/>
              <a:t>shorter</a:t>
            </a:r>
            <a:r>
              <a:rPr lang="fi-FI" dirty="0"/>
              <a:t> </a:t>
            </a:r>
            <a:r>
              <a:rPr lang="fi-FI" dirty="0" err="1"/>
              <a:t>modules</a:t>
            </a:r>
            <a:r>
              <a:rPr lang="fi-FI" dirty="0"/>
              <a:t> for </a:t>
            </a:r>
            <a:r>
              <a:rPr lang="fi-FI" dirty="0" err="1"/>
              <a:t>easier</a:t>
            </a:r>
            <a:r>
              <a:rPr lang="fi-FI" dirty="0"/>
              <a:t> </a:t>
            </a:r>
            <a:r>
              <a:rPr lang="fi-FI" dirty="0" err="1"/>
              <a:t>learning</a:t>
            </a:r>
            <a:r>
              <a:rPr lang="fi-FI" dirty="0"/>
              <a:t> </a:t>
            </a:r>
            <a:r>
              <a:rPr lang="fi-FI" dirty="0" err="1"/>
              <a:t>but</a:t>
            </a:r>
            <a:r>
              <a:rPr lang="fi-FI" dirty="0"/>
              <a:t> </a:t>
            </a:r>
            <a:r>
              <a:rPr lang="fi-FI" dirty="0" err="1"/>
              <a:t>also</a:t>
            </a:r>
            <a:r>
              <a:rPr lang="fi-FI" dirty="0"/>
              <a:t> for </a:t>
            </a:r>
            <a:r>
              <a:rPr lang="fi-FI" dirty="0" err="1"/>
              <a:t>selection</a:t>
            </a:r>
            <a:r>
              <a:rPr lang="fi-FI" dirty="0"/>
              <a:t> </a:t>
            </a:r>
            <a:r>
              <a:rPr lang="fi-FI" dirty="0" err="1"/>
              <a:t>based</a:t>
            </a:r>
            <a:r>
              <a:rPr lang="fi-FI" dirty="0"/>
              <a:t> on </a:t>
            </a:r>
            <a:r>
              <a:rPr lang="fi-FI" dirty="0" err="1"/>
              <a:t>need</a:t>
            </a:r>
            <a:r>
              <a:rPr lang="fi-FI" dirty="0"/>
              <a:t> and </a:t>
            </a:r>
            <a:r>
              <a:rPr lang="fi-FI" dirty="0" err="1"/>
              <a:t>interest</a:t>
            </a:r>
            <a:endParaRPr lang="fi-FI" dirty="0"/>
          </a:p>
          <a:p>
            <a:r>
              <a:rPr lang="fi-FI" dirty="0" err="1"/>
              <a:t>Optimize</a:t>
            </a:r>
            <a:r>
              <a:rPr lang="fi-FI" dirty="0"/>
              <a:t> </a:t>
            </a:r>
            <a:r>
              <a:rPr lang="fi-FI" dirty="0" err="1"/>
              <a:t>understanding</a:t>
            </a:r>
            <a:r>
              <a:rPr lang="fi-FI" dirty="0"/>
              <a:t> and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reading</a:t>
            </a:r>
            <a:r>
              <a:rPr lang="fi-FI" dirty="0"/>
              <a:t> </a:t>
            </a:r>
            <a:r>
              <a:rPr lang="fi-FI" dirty="0" err="1"/>
              <a:t>speed</a:t>
            </a:r>
            <a:r>
              <a:rPr lang="fi-FI" dirty="0"/>
              <a:t>,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writing</a:t>
            </a:r>
            <a:r>
              <a:rPr lang="fi-FI" dirty="0"/>
              <a:t> </a:t>
            </a:r>
            <a:r>
              <a:rPr lang="fi-FI" dirty="0" err="1"/>
              <a:t>speed</a:t>
            </a:r>
            <a:endParaRPr lang="fi-FI" dirty="0"/>
          </a:p>
          <a:p>
            <a:endParaRPr lang="fi-FI" dirty="0"/>
          </a:p>
          <a:p>
            <a:pPr marL="0" indent="0">
              <a:buNone/>
            </a:pPr>
            <a:endParaRPr lang="fi-FI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31.10.2022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84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745798"/>
          </a:xfrm>
        </p:spPr>
        <p:txBody>
          <a:bodyPr/>
          <a:lstStyle/>
          <a:p>
            <a:pPr lvl="0"/>
            <a:r>
              <a:rPr lang="en-US" dirty="0"/>
              <a:t>Parts of project documentation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618365"/>
          </a:xfrm>
        </p:spPr>
        <p:txBody>
          <a:bodyPr>
            <a:normAutofit/>
          </a:bodyPr>
          <a:lstStyle/>
          <a:p>
            <a:r>
              <a:rPr lang="fi-FI" dirty="0"/>
              <a:t>Environment and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information</a:t>
            </a:r>
            <a:endParaRPr lang="fi-FI" dirty="0"/>
          </a:p>
          <a:p>
            <a:r>
              <a:rPr lang="fi-FI" dirty="0"/>
              <a:t>Architecture </a:t>
            </a:r>
            <a:r>
              <a:rPr lang="fi-FI" dirty="0" err="1"/>
              <a:t>introduction</a:t>
            </a:r>
            <a:endParaRPr lang="fi-FI" dirty="0"/>
          </a:p>
          <a:p>
            <a:r>
              <a:rPr lang="fi-FI" dirty="0" err="1"/>
              <a:t>Database</a:t>
            </a:r>
            <a:r>
              <a:rPr lang="fi-FI" dirty="0"/>
              <a:t> design and </a:t>
            </a:r>
            <a:r>
              <a:rPr lang="fi-FI" dirty="0" err="1"/>
              <a:t>visualization</a:t>
            </a:r>
            <a:endParaRPr lang="fi-FI" dirty="0"/>
          </a:p>
          <a:p>
            <a:r>
              <a:rPr lang="fi-FI" dirty="0"/>
              <a:t>Program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comments</a:t>
            </a:r>
            <a:endParaRPr lang="fi-FI" dirty="0"/>
          </a:p>
          <a:p>
            <a:r>
              <a:rPr lang="fi-FI" dirty="0"/>
              <a:t>API </a:t>
            </a:r>
            <a:r>
              <a:rPr lang="fi-FI" dirty="0" err="1"/>
              <a:t>documentation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31.10.2022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87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745798"/>
          </a:xfrm>
        </p:spPr>
        <p:txBody>
          <a:bodyPr>
            <a:normAutofit/>
          </a:bodyPr>
          <a:lstStyle/>
          <a:p>
            <a:r>
              <a:rPr lang="fi-FI" dirty="0"/>
              <a:t>Environment and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information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618365"/>
          </a:xfrm>
        </p:spPr>
        <p:txBody>
          <a:bodyPr>
            <a:normAutofit/>
          </a:bodyPr>
          <a:lstStyle/>
          <a:p>
            <a:r>
              <a:rPr lang="fi-FI" b="1" dirty="0" err="1"/>
              <a:t>Hand-over</a:t>
            </a:r>
            <a:r>
              <a:rPr lang="fi-FI" dirty="0"/>
              <a:t> is </a:t>
            </a:r>
            <a:r>
              <a:rPr lang="fi-FI" dirty="0" err="1"/>
              <a:t>importantant</a:t>
            </a:r>
            <a:r>
              <a:rPr lang="fi-FI" dirty="0"/>
              <a:t> in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projects</a:t>
            </a:r>
            <a:r>
              <a:rPr lang="fi-FI" dirty="0"/>
              <a:t>.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never</a:t>
            </a:r>
            <a:r>
              <a:rPr lang="fi-FI" dirty="0"/>
              <a:t> </a:t>
            </a:r>
            <a:r>
              <a:rPr lang="fi-FI" dirty="0" err="1"/>
              <a:t>know</a:t>
            </a:r>
            <a:r>
              <a:rPr lang="fi-FI" dirty="0"/>
              <a:t> </a:t>
            </a:r>
            <a:r>
              <a:rPr lang="fi-FI" dirty="0" err="1"/>
              <a:t>who</a:t>
            </a:r>
            <a:r>
              <a:rPr lang="fi-FI" dirty="0"/>
              <a:t> </a:t>
            </a:r>
            <a:r>
              <a:rPr lang="fi-FI" dirty="0" err="1"/>
              <a:t>might</a:t>
            </a:r>
            <a:r>
              <a:rPr lang="fi-FI" dirty="0"/>
              <a:t> </a:t>
            </a:r>
            <a:r>
              <a:rPr lang="fi-FI" dirty="0" err="1"/>
              <a:t>continue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project</a:t>
            </a:r>
            <a:endParaRPr lang="fi-FI" dirty="0"/>
          </a:p>
          <a:p>
            <a:r>
              <a:rPr lang="fi-FI" dirty="0"/>
              <a:t>README.md is </a:t>
            </a:r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de-facto </a:t>
            </a:r>
            <a:r>
              <a:rPr lang="fi-FI" dirty="0" err="1"/>
              <a:t>standard</a:t>
            </a:r>
            <a:r>
              <a:rPr lang="fi-FI" dirty="0"/>
              <a:t>.</a:t>
            </a:r>
          </a:p>
          <a:p>
            <a:pPr lvl="1"/>
            <a:r>
              <a:rPr lang="fi-FI" dirty="0"/>
              <a:t>Some </a:t>
            </a:r>
            <a:r>
              <a:rPr lang="fi-FI" dirty="0" err="1"/>
              <a:t>Markdown</a:t>
            </a:r>
            <a:r>
              <a:rPr lang="fi-FI" dirty="0"/>
              <a:t> </a:t>
            </a:r>
            <a:r>
              <a:rPr lang="fi-FI" dirty="0" err="1"/>
              <a:t>markup</a:t>
            </a:r>
            <a:r>
              <a:rPr lang="fi-FI" dirty="0"/>
              <a:t> </a:t>
            </a:r>
            <a:r>
              <a:rPr lang="fi-FI" dirty="0" err="1"/>
              <a:t>examples</a:t>
            </a:r>
            <a:r>
              <a:rPr lang="fi-FI" dirty="0"/>
              <a:t> </a:t>
            </a:r>
            <a:r>
              <a:rPr lang="fi-FI" dirty="0" err="1"/>
              <a:t>given</a:t>
            </a:r>
            <a:r>
              <a:rPr lang="fi-FI" dirty="0"/>
              <a:t> on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course</a:t>
            </a:r>
            <a:r>
              <a:rPr lang="fi-FI" dirty="0"/>
              <a:t>. </a:t>
            </a:r>
            <a:r>
              <a:rPr lang="fi-FI" dirty="0" err="1"/>
              <a:t>Check</a:t>
            </a:r>
            <a:r>
              <a:rPr lang="fi-FI" dirty="0"/>
              <a:t> it out. </a:t>
            </a:r>
            <a:r>
              <a:rPr lang="fi-FI" dirty="0" err="1"/>
              <a:t>Test</a:t>
            </a:r>
            <a:r>
              <a:rPr lang="fi-FI" dirty="0"/>
              <a:t> </a:t>
            </a:r>
            <a:r>
              <a:rPr lang="fi-FI" dirty="0" err="1"/>
              <a:t>whether</a:t>
            </a:r>
            <a:r>
              <a:rPr lang="fi-FI" dirty="0"/>
              <a:t> </a:t>
            </a:r>
            <a:r>
              <a:rPr lang="fi-FI" dirty="0" err="1"/>
              <a:t>works</a:t>
            </a:r>
            <a:r>
              <a:rPr lang="fi-FI" dirty="0"/>
              <a:t> on </a:t>
            </a:r>
            <a:r>
              <a:rPr lang="fi-FI" dirty="0" err="1"/>
              <a:t>Github</a:t>
            </a:r>
            <a:r>
              <a:rPr lang="fi-FI" dirty="0"/>
              <a:t> </a:t>
            </a:r>
            <a:r>
              <a:rPr lang="fi-FI" dirty="0" err="1"/>
              <a:t>pages</a:t>
            </a:r>
            <a:r>
              <a:rPr lang="fi-FI" dirty="0"/>
              <a:t>.</a:t>
            </a:r>
          </a:p>
          <a:p>
            <a:r>
              <a:rPr lang="fi-FI" dirty="0"/>
              <a:t>Make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installation</a:t>
            </a:r>
            <a:r>
              <a:rPr lang="fi-FI" dirty="0"/>
              <a:t> and </a:t>
            </a:r>
            <a:r>
              <a:rPr lang="fi-FI" dirty="0" err="1"/>
              <a:t>configuration</a:t>
            </a:r>
            <a:r>
              <a:rPr lang="fi-FI" dirty="0"/>
              <a:t> </a:t>
            </a:r>
            <a:r>
              <a:rPr lang="fi-FI" dirty="0" err="1"/>
              <a:t>clear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reader</a:t>
            </a:r>
            <a:r>
              <a:rPr lang="fi-FI" dirty="0"/>
              <a:t>. An </a:t>
            </a:r>
            <a:r>
              <a:rPr lang="fi-FI" dirty="0" err="1"/>
              <a:t>average</a:t>
            </a:r>
            <a:r>
              <a:rPr lang="fi-FI" dirty="0"/>
              <a:t> IT </a:t>
            </a:r>
            <a:r>
              <a:rPr lang="fi-FI" dirty="0" err="1"/>
              <a:t>professional</a:t>
            </a:r>
            <a:r>
              <a:rPr lang="fi-FI" dirty="0"/>
              <a:t> </a:t>
            </a:r>
            <a:r>
              <a:rPr lang="fi-FI" dirty="0" err="1"/>
              <a:t>has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able</a:t>
            </a:r>
            <a:r>
              <a:rPr lang="fi-FI" dirty="0"/>
              <a:t> to </a:t>
            </a:r>
            <a:r>
              <a:rPr lang="fi-FI" dirty="0" err="1"/>
              <a:t>setup</a:t>
            </a:r>
            <a:r>
              <a:rPr lang="fi-FI" dirty="0"/>
              <a:t> </a:t>
            </a:r>
            <a:r>
              <a:rPr lang="fi-FI" dirty="0" err="1"/>
              <a:t>everything</a:t>
            </a:r>
            <a:r>
              <a:rPr lang="fi-FI" dirty="0"/>
              <a:t> </a:t>
            </a:r>
            <a:r>
              <a:rPr lang="fi-FI" dirty="0" err="1"/>
              <a:t>without</a:t>
            </a:r>
            <a:r>
              <a:rPr lang="fi-FI" dirty="0"/>
              <a:t> </a:t>
            </a:r>
            <a:r>
              <a:rPr lang="fi-FI" dirty="0" err="1"/>
              <a:t>further</a:t>
            </a:r>
            <a:r>
              <a:rPr lang="fi-FI" dirty="0"/>
              <a:t> </a:t>
            </a:r>
            <a:r>
              <a:rPr lang="fi-FI" dirty="0" err="1"/>
              <a:t>assistance</a:t>
            </a:r>
            <a:r>
              <a:rPr lang="fi-FI" dirty="0"/>
              <a:t>!</a:t>
            </a:r>
          </a:p>
          <a:p>
            <a:r>
              <a:rPr lang="fi-FI" dirty="0" err="1"/>
              <a:t>Don’t</a:t>
            </a:r>
            <a:r>
              <a:rPr lang="fi-FI" dirty="0"/>
              <a:t> </a:t>
            </a:r>
            <a:r>
              <a:rPr lang="fi-FI" dirty="0" err="1"/>
              <a:t>write</a:t>
            </a:r>
            <a:r>
              <a:rPr lang="fi-FI" dirty="0"/>
              <a:t> </a:t>
            </a:r>
            <a:r>
              <a:rPr lang="fi-FI" dirty="0" err="1"/>
              <a:t>redundant</a:t>
            </a:r>
            <a:r>
              <a:rPr lang="fi-FI" dirty="0"/>
              <a:t> </a:t>
            </a:r>
            <a:r>
              <a:rPr lang="fi-FI" dirty="0" err="1"/>
              <a:t>information</a:t>
            </a:r>
            <a:r>
              <a:rPr lang="fi-FI" dirty="0"/>
              <a:t>. </a:t>
            </a:r>
            <a:r>
              <a:rPr lang="fi-FI" dirty="0" err="1"/>
              <a:t>Thus</a:t>
            </a:r>
            <a:r>
              <a:rPr lang="fi-FI" dirty="0"/>
              <a:t> no </a:t>
            </a:r>
            <a:r>
              <a:rPr lang="fi-FI" dirty="0" err="1"/>
              <a:t>instructions</a:t>
            </a:r>
            <a:r>
              <a:rPr lang="fi-FI" dirty="0"/>
              <a:t> on </a:t>
            </a:r>
            <a:r>
              <a:rPr lang="fi-FI" dirty="0" err="1"/>
              <a:t>how</a:t>
            </a:r>
            <a:r>
              <a:rPr lang="fi-FI" dirty="0"/>
              <a:t> to </a:t>
            </a:r>
            <a:r>
              <a:rPr lang="fi-FI" dirty="0" err="1"/>
              <a:t>e.g</a:t>
            </a:r>
            <a:r>
              <a:rPr lang="fi-FI" dirty="0"/>
              <a:t>. </a:t>
            </a:r>
            <a:r>
              <a:rPr lang="fi-FI" dirty="0" err="1"/>
              <a:t>install</a:t>
            </a:r>
            <a:r>
              <a:rPr lang="fi-FI" dirty="0"/>
              <a:t> </a:t>
            </a:r>
            <a:r>
              <a:rPr lang="fi-FI" dirty="0" err="1"/>
              <a:t>Docker</a:t>
            </a:r>
            <a:r>
              <a:rPr lang="fi-FI" dirty="0"/>
              <a:t>. Just </a:t>
            </a:r>
            <a:r>
              <a:rPr lang="fi-FI" dirty="0" err="1"/>
              <a:t>list</a:t>
            </a:r>
            <a:r>
              <a:rPr lang="fi-FI" dirty="0"/>
              <a:t> it as </a:t>
            </a:r>
            <a:r>
              <a:rPr lang="fi-FI" dirty="0" err="1"/>
              <a:t>pre-requisites</a:t>
            </a:r>
            <a:r>
              <a:rPr lang="fi-FI" dirty="0"/>
              <a:t> and </a:t>
            </a:r>
            <a:r>
              <a:rPr lang="fi-FI" dirty="0" err="1"/>
              <a:t>possibly</a:t>
            </a:r>
            <a:r>
              <a:rPr lang="fi-FI" dirty="0"/>
              <a:t> </a:t>
            </a:r>
            <a:r>
              <a:rPr lang="fi-FI" dirty="0" err="1"/>
              <a:t>give</a:t>
            </a:r>
            <a:r>
              <a:rPr lang="fi-FI" dirty="0"/>
              <a:t> </a:t>
            </a:r>
            <a:r>
              <a:rPr lang="fi-FI" dirty="0" err="1"/>
              <a:t>link</a:t>
            </a:r>
            <a:r>
              <a:rPr lang="fi-FI" dirty="0"/>
              <a:t> to </a:t>
            </a:r>
            <a:r>
              <a:rPr lang="fi-FI" dirty="0" err="1"/>
              <a:t>elsewhere</a:t>
            </a:r>
            <a:r>
              <a:rPr lang="fi-FI" dirty="0"/>
              <a:t>. </a:t>
            </a:r>
          </a:p>
          <a:p>
            <a:r>
              <a:rPr lang="fi-FI" dirty="0" err="1"/>
              <a:t>Remember</a:t>
            </a:r>
            <a:r>
              <a:rPr lang="fi-FI" dirty="0"/>
              <a:t> to </a:t>
            </a:r>
            <a:r>
              <a:rPr lang="fi-FI" dirty="0" err="1"/>
              <a:t>explain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gitignored</a:t>
            </a:r>
            <a:r>
              <a:rPr lang="fi-FI" dirty="0"/>
              <a:t> </a:t>
            </a:r>
            <a:r>
              <a:rPr lang="fi-FI" dirty="0" err="1"/>
              <a:t>secrets</a:t>
            </a:r>
            <a:r>
              <a:rPr lang="fi-FI" dirty="0"/>
              <a:t> </a:t>
            </a:r>
            <a:r>
              <a:rPr lang="fi-FI" dirty="0" err="1"/>
              <a:t>config</a:t>
            </a:r>
            <a:r>
              <a:rPr lang="fi-FI" dirty="0"/>
              <a:t>! (</a:t>
            </a:r>
            <a:r>
              <a:rPr lang="fi-FI" dirty="0" err="1"/>
              <a:t>But</a:t>
            </a:r>
            <a:r>
              <a:rPr lang="fi-FI" dirty="0"/>
              <a:t> no </a:t>
            </a:r>
            <a:r>
              <a:rPr lang="fi-FI" dirty="0" err="1"/>
              <a:t>real</a:t>
            </a:r>
            <a:r>
              <a:rPr lang="fi-FI" dirty="0"/>
              <a:t> </a:t>
            </a:r>
            <a:r>
              <a:rPr lang="fi-FI" dirty="0" err="1"/>
              <a:t>values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git repo (</a:t>
            </a:r>
            <a:r>
              <a:rPr lang="fi-FI" dirty="0" err="1"/>
              <a:t>history</a:t>
            </a:r>
            <a:r>
              <a:rPr lang="fi-FI" dirty="0"/>
              <a:t>)!)</a:t>
            </a:r>
          </a:p>
          <a:p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modular</a:t>
            </a:r>
            <a:r>
              <a:rPr lang="fi-FI" dirty="0"/>
              <a:t> in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explanations</a:t>
            </a:r>
            <a:r>
              <a:rPr lang="fi-FI" dirty="0"/>
              <a:t>, </a:t>
            </a:r>
            <a:r>
              <a:rPr lang="fi-FI" dirty="0" err="1"/>
              <a:t>link</a:t>
            </a:r>
            <a:r>
              <a:rPr lang="fi-FI" dirty="0"/>
              <a:t> to </a:t>
            </a:r>
            <a:r>
              <a:rPr lang="fi-FI" dirty="0" err="1"/>
              <a:t>to</a:t>
            </a:r>
            <a:r>
              <a:rPr lang="fi-FI" dirty="0"/>
              <a:t> </a:t>
            </a:r>
            <a:r>
              <a:rPr lang="fi-FI" dirty="0" err="1"/>
              <a:t>other</a:t>
            </a:r>
            <a:r>
              <a:rPr lang="fi-FI" dirty="0"/>
              <a:t> .md </a:t>
            </a:r>
            <a:r>
              <a:rPr lang="fi-FI" dirty="0" err="1"/>
              <a:t>files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.</a:t>
            </a:r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31.10.2022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58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745798"/>
          </a:xfrm>
        </p:spPr>
        <p:txBody>
          <a:bodyPr/>
          <a:lstStyle/>
          <a:p>
            <a:r>
              <a:rPr lang="fi-FI" dirty="0"/>
              <a:t>Architecture </a:t>
            </a:r>
            <a:r>
              <a:rPr lang="fi-FI" dirty="0" err="1"/>
              <a:t>introduction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618365"/>
          </a:xfrm>
        </p:spPr>
        <p:txBody>
          <a:bodyPr>
            <a:normAutofit/>
          </a:bodyPr>
          <a:lstStyle/>
          <a:p>
            <a:r>
              <a:rPr lang="fi-FI" dirty="0" err="1"/>
              <a:t>Give</a:t>
            </a:r>
            <a:r>
              <a:rPr lang="fi-FI" dirty="0"/>
              <a:t> just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big</a:t>
            </a:r>
            <a:r>
              <a:rPr lang="fi-FI" dirty="0"/>
              <a:t> </a:t>
            </a:r>
            <a:r>
              <a:rPr lang="fi-FI" dirty="0" err="1"/>
              <a:t>picture</a:t>
            </a:r>
            <a:r>
              <a:rPr lang="fi-FI" dirty="0"/>
              <a:t>, </a:t>
            </a:r>
            <a:r>
              <a:rPr lang="fi-FI" dirty="0" err="1"/>
              <a:t>put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reader</a:t>
            </a:r>
            <a:r>
              <a:rPr lang="fi-FI" dirty="0"/>
              <a:t> on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map</a:t>
            </a:r>
            <a:endParaRPr lang="fi-FI" dirty="0"/>
          </a:p>
          <a:p>
            <a:r>
              <a:rPr lang="fi-FI" dirty="0" err="1"/>
              <a:t>It’s</a:t>
            </a:r>
            <a:r>
              <a:rPr lang="fi-FI" dirty="0"/>
              <a:t> a </a:t>
            </a:r>
            <a:r>
              <a:rPr lang="fi-FI" dirty="0" err="1"/>
              <a:t>lot</a:t>
            </a:r>
            <a:r>
              <a:rPr lang="fi-FI" dirty="0"/>
              <a:t> </a:t>
            </a:r>
            <a:r>
              <a:rPr lang="fi-FI" dirty="0" err="1"/>
              <a:t>easier</a:t>
            </a:r>
            <a:r>
              <a:rPr lang="fi-FI" dirty="0"/>
              <a:t> to </a:t>
            </a:r>
            <a:r>
              <a:rPr lang="fi-FI" dirty="0" err="1"/>
              <a:t>study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folders</a:t>
            </a:r>
            <a:r>
              <a:rPr lang="fi-FI" dirty="0"/>
              <a:t> and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when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some </a:t>
            </a:r>
            <a:r>
              <a:rPr lang="fi-FI" dirty="0" err="1"/>
              <a:t>kind</a:t>
            </a:r>
            <a:r>
              <a:rPr lang="fi-FI" dirty="0"/>
              <a:t> of idea </a:t>
            </a:r>
            <a:r>
              <a:rPr lang="fi-FI" dirty="0" err="1"/>
              <a:t>what</a:t>
            </a:r>
            <a:r>
              <a:rPr lang="fi-FI" dirty="0"/>
              <a:t> to look for</a:t>
            </a:r>
          </a:p>
          <a:p>
            <a:r>
              <a:rPr lang="fi-FI" dirty="0" err="1"/>
              <a:t>Maybe</a:t>
            </a:r>
            <a:r>
              <a:rPr lang="fi-FI" dirty="0"/>
              <a:t> some </a:t>
            </a:r>
            <a:r>
              <a:rPr lang="fi-FI" dirty="0" err="1"/>
              <a:t>rough</a:t>
            </a:r>
            <a:r>
              <a:rPr lang="fi-FI" dirty="0"/>
              <a:t> </a:t>
            </a:r>
            <a:r>
              <a:rPr lang="fi-FI" dirty="0" err="1"/>
              <a:t>visualization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architecture</a:t>
            </a:r>
            <a:r>
              <a:rPr lang="fi-FI" dirty="0"/>
              <a:t> and </a:t>
            </a:r>
            <a:r>
              <a:rPr lang="fi-FI" dirty="0" err="1"/>
              <a:t>very</a:t>
            </a:r>
            <a:r>
              <a:rPr lang="fi-FI" dirty="0"/>
              <a:t> </a:t>
            </a:r>
            <a:r>
              <a:rPr lang="fi-FI" dirty="0" err="1"/>
              <a:t>brief</a:t>
            </a:r>
            <a:r>
              <a:rPr lang="fi-FI" dirty="0"/>
              <a:t> </a:t>
            </a:r>
            <a:r>
              <a:rPr lang="fi-FI" dirty="0" err="1"/>
              <a:t>explanations</a:t>
            </a:r>
            <a:r>
              <a:rPr lang="fi-FI" dirty="0"/>
              <a:t> of </a:t>
            </a:r>
            <a:r>
              <a:rPr lang="fi-FI" dirty="0" err="1"/>
              <a:t>each</a:t>
            </a:r>
            <a:r>
              <a:rPr lang="fi-FI" dirty="0"/>
              <a:t> </a:t>
            </a:r>
            <a:r>
              <a:rPr lang="fi-FI" dirty="0" err="1"/>
              <a:t>part</a:t>
            </a:r>
            <a:r>
              <a:rPr lang="fi-FI" dirty="0"/>
              <a:t>?</a:t>
            </a:r>
          </a:p>
          <a:p>
            <a:r>
              <a:rPr lang="fi-FI" dirty="0" err="1"/>
              <a:t>Possible</a:t>
            </a:r>
            <a:r>
              <a:rPr lang="fi-FI" dirty="0"/>
              <a:t> just in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level</a:t>
            </a:r>
            <a:r>
              <a:rPr lang="fi-FI" dirty="0"/>
              <a:t>: </a:t>
            </a:r>
            <a:r>
              <a:rPr lang="fi-FI" dirty="0" err="1"/>
              <a:t>Frontend</a:t>
            </a:r>
            <a:r>
              <a:rPr lang="fi-FI" dirty="0"/>
              <a:t>: </a:t>
            </a:r>
            <a:r>
              <a:rPr lang="fi-FI" dirty="0" err="1"/>
              <a:t>React</a:t>
            </a:r>
            <a:r>
              <a:rPr lang="fi-FI" dirty="0"/>
              <a:t>, </a:t>
            </a:r>
            <a:r>
              <a:rPr lang="fi-FI" dirty="0" err="1"/>
              <a:t>MaterialUI</a:t>
            </a:r>
            <a:r>
              <a:rPr lang="fi-FI" dirty="0"/>
              <a:t>, AJAX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Axios</a:t>
            </a:r>
            <a:r>
              <a:rPr lang="fi-FI" dirty="0"/>
              <a:t>, </a:t>
            </a:r>
            <a:r>
              <a:rPr lang="fi-FI" dirty="0" err="1"/>
              <a:t>react-router-dom</a:t>
            </a:r>
            <a:r>
              <a:rPr lang="fi-FI" dirty="0"/>
              <a:t> (v6 </a:t>
            </a:r>
            <a:r>
              <a:rPr lang="fi-FI" dirty="0" err="1"/>
              <a:t>routig</a:t>
            </a:r>
            <a:r>
              <a:rPr lang="fi-FI" dirty="0"/>
              <a:t> </a:t>
            </a:r>
            <a:r>
              <a:rPr lang="fi-FI" dirty="0" err="1"/>
              <a:t>contexts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). </a:t>
            </a:r>
          </a:p>
          <a:p>
            <a:pPr lvl="1"/>
            <a:r>
              <a:rPr lang="fi-FI" dirty="0" err="1"/>
              <a:t>Would</a:t>
            </a:r>
            <a:r>
              <a:rPr lang="fi-FI" dirty="0"/>
              <a:t> it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possible</a:t>
            </a:r>
            <a:r>
              <a:rPr lang="fi-FI" dirty="0"/>
              <a:t> to </a:t>
            </a:r>
            <a:r>
              <a:rPr lang="fi-FI" dirty="0" err="1"/>
              <a:t>link</a:t>
            </a:r>
            <a:r>
              <a:rPr lang="fi-FI" dirty="0"/>
              <a:t> to </a:t>
            </a:r>
            <a:r>
              <a:rPr lang="fi-FI" dirty="0" err="1"/>
              <a:t>e.g</a:t>
            </a:r>
            <a:r>
              <a:rPr lang="fi-FI" dirty="0"/>
              <a:t>.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library</a:t>
            </a:r>
            <a:r>
              <a:rPr lang="fi-FI" dirty="0"/>
              <a:t> </a:t>
            </a:r>
            <a:r>
              <a:rPr lang="fi-FI" dirty="0" err="1"/>
              <a:t>list</a:t>
            </a:r>
            <a:r>
              <a:rPr lang="fi-FI" dirty="0"/>
              <a:t> in </a:t>
            </a:r>
            <a:r>
              <a:rPr lang="fi-FI" dirty="0" err="1"/>
              <a:t>package.json</a:t>
            </a:r>
            <a:r>
              <a:rPr lang="fi-FI" dirty="0"/>
              <a:t> of a </a:t>
            </a:r>
            <a:r>
              <a:rPr lang="fi-FI" dirty="0" err="1"/>
              <a:t>Node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?</a:t>
            </a:r>
          </a:p>
          <a:p>
            <a:r>
              <a:rPr lang="fi-FI" dirty="0" err="1"/>
              <a:t>Keep</a:t>
            </a:r>
            <a:r>
              <a:rPr lang="fi-FI" dirty="0"/>
              <a:t>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simple</a:t>
            </a:r>
            <a:r>
              <a:rPr lang="fi-FI" dirty="0"/>
              <a:t> and as </a:t>
            </a:r>
            <a:r>
              <a:rPr lang="fi-FI" dirty="0" err="1"/>
              <a:t>short</a:t>
            </a:r>
            <a:r>
              <a:rPr lang="fi-FI" dirty="0"/>
              <a:t> as </a:t>
            </a:r>
            <a:r>
              <a:rPr lang="fi-FI" dirty="0" err="1"/>
              <a:t>possible</a:t>
            </a:r>
            <a:r>
              <a:rPr lang="fi-FI" dirty="0"/>
              <a:t>. And </a:t>
            </a:r>
            <a:r>
              <a:rPr lang="fi-FI" dirty="0" err="1"/>
              <a:t>so</a:t>
            </a:r>
            <a:r>
              <a:rPr lang="fi-FI" dirty="0"/>
              <a:t> </a:t>
            </a:r>
            <a:r>
              <a:rPr lang="fi-FI" dirty="0" err="1"/>
              <a:t>generic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there</a:t>
            </a:r>
            <a:r>
              <a:rPr lang="fi-FI" dirty="0"/>
              <a:t> </a:t>
            </a:r>
            <a:r>
              <a:rPr lang="fi-FI" dirty="0" err="1"/>
              <a:t>should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much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 for </a:t>
            </a:r>
            <a:r>
              <a:rPr lang="fi-FI" dirty="0" err="1"/>
              <a:t>changes</a:t>
            </a:r>
            <a:r>
              <a:rPr lang="fi-FI" dirty="0"/>
              <a:t> </a:t>
            </a:r>
            <a:r>
              <a:rPr lang="fi-FI" dirty="0" err="1"/>
              <a:t>later</a:t>
            </a:r>
            <a:r>
              <a:rPr lang="fi-FI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31.10.2022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965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745798"/>
          </a:xfrm>
        </p:spPr>
        <p:txBody>
          <a:bodyPr/>
          <a:lstStyle/>
          <a:p>
            <a:r>
              <a:rPr lang="fi-FI" dirty="0" err="1"/>
              <a:t>Database</a:t>
            </a:r>
            <a:r>
              <a:rPr lang="fi-FI" dirty="0"/>
              <a:t> design and </a:t>
            </a:r>
            <a:r>
              <a:rPr lang="fi-FI" dirty="0" err="1"/>
              <a:t>visualization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7" y="1165566"/>
            <a:ext cx="11125198" cy="4857757"/>
          </a:xfrm>
        </p:spPr>
        <p:txBody>
          <a:bodyPr>
            <a:normAutofit/>
          </a:bodyPr>
          <a:lstStyle/>
          <a:p>
            <a:r>
              <a:rPr lang="en-US" dirty="0"/>
              <a:t>In school you have learned good long processes for database design. From conceptual level ER diagrams, to logical level design, normalization, database diagrams, etc.</a:t>
            </a:r>
          </a:p>
          <a:p>
            <a:r>
              <a:rPr lang="en-US" dirty="0"/>
              <a:t>Those are to some extent for learning the database design</a:t>
            </a:r>
          </a:p>
          <a:p>
            <a:r>
              <a:rPr lang="en-US" dirty="0"/>
              <a:t>Some developers just do the database design and implementation at once (database diagram or just SQL DDL scripts). This of course requires some expertise and experience.</a:t>
            </a:r>
          </a:p>
          <a:p>
            <a:r>
              <a:rPr lang="en-US" dirty="0"/>
              <a:t>Many tools offer generation of diagrams based on SQL DML Create table statements. 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DBeaver</a:t>
            </a:r>
            <a:r>
              <a:rPr lang="en-US" dirty="0"/>
              <a:t> offers adding more diagrams to the project and selecting which tables you want to include in there. </a:t>
            </a:r>
            <a:r>
              <a:rPr lang="en-US" dirty="0" err="1"/>
              <a:t>DBeaver</a:t>
            </a:r>
            <a:r>
              <a:rPr lang="en-US" dirty="0"/>
              <a:t> calls them ER diagrams, but they are actually </a:t>
            </a:r>
            <a:r>
              <a:rPr lang="en-US" b="1" dirty="0"/>
              <a:t>logical level </a:t>
            </a:r>
            <a:r>
              <a:rPr lang="en-US" b="1" i="1" dirty="0"/>
              <a:t>database diagrams</a:t>
            </a:r>
            <a:r>
              <a:rPr lang="en-US" dirty="0"/>
              <a:t>, table diagrams.</a:t>
            </a:r>
          </a:p>
          <a:p>
            <a:r>
              <a:rPr lang="en-US" dirty="0"/>
              <a:t>In addition to generated database diagrams we need some data dictionary for: </a:t>
            </a:r>
          </a:p>
          <a:p>
            <a:pPr lvl="1"/>
            <a:r>
              <a:rPr lang="en-US" dirty="0"/>
              <a:t>a) avoiding using lot of aliases in project documentation, code and UI </a:t>
            </a:r>
          </a:p>
          <a:p>
            <a:pPr lvl="1"/>
            <a:r>
              <a:rPr lang="en-US" dirty="0"/>
              <a:t>b) agreeing on the units/limits etc. </a:t>
            </a:r>
          </a:p>
          <a:p>
            <a:pPr lvl="1"/>
            <a:r>
              <a:rPr lang="en-US" dirty="0"/>
              <a:t>c) general understanding of some complicated business case concept.</a:t>
            </a:r>
          </a:p>
          <a:p>
            <a:r>
              <a:rPr lang="en-US" dirty="0"/>
              <a:t>Many databases offer the COMMENT ON feature of the SQL standard. Comments on tables and columns. </a:t>
            </a:r>
          </a:p>
          <a:p>
            <a:r>
              <a:rPr lang="en-US" dirty="0"/>
              <a:t>Then we could avoid having separate database documents? All generated </a:t>
            </a:r>
            <a:r>
              <a:rPr lang="en-US"/>
              <a:t>from scripts?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31.10.2022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650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D4E12E-7268-4B03-A47B-0755D62B5E31}">
  <ds:schemaRefs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474</TotalTime>
  <Words>619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Documenting SW projects</vt:lpstr>
      <vt:lpstr>Principles or goals</vt:lpstr>
      <vt:lpstr>Parts of project documentation</vt:lpstr>
      <vt:lpstr>Environment and project information</vt:lpstr>
      <vt:lpstr>Architecture introduction</vt:lpstr>
      <vt:lpstr>Database design and visualization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73</cp:revision>
  <cp:lastPrinted>2020-09-28T07:56:54Z</cp:lastPrinted>
  <dcterms:created xsi:type="dcterms:W3CDTF">2022-05-08T17:05:50Z</dcterms:created>
  <dcterms:modified xsi:type="dcterms:W3CDTF">2022-10-31T06:14:27Z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