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9.2.2023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Node.js</a:t>
            </a:r>
            <a:r>
              <a:rPr lang="en-GB" dirty="0"/>
              <a:t>,  </a:t>
            </a:r>
            <a:r>
              <a:rPr lang="en-GB" sz="44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9.2.2023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</a:t>
            </a:r>
            <a:r>
              <a:rPr lang="fi-FI" dirty="0" err="1"/>
              <a:t>them</a:t>
            </a:r>
            <a:r>
              <a:rPr lang="fi-FI" dirty="0"/>
              <a:t>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a single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() .</a:t>
            </a:r>
            <a:r>
              <a:rPr lang="fi-FI" dirty="0" err="1"/>
              <a:t>delete</a:t>
            </a:r>
            <a:r>
              <a:rPr lang="fi-FI" dirty="0"/>
              <a:t>()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()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 (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() </a:t>
            </a:r>
            <a:r>
              <a:rPr lang="fi-FI" dirty="0" err="1"/>
              <a:t>returns</a:t>
            </a:r>
            <a:r>
              <a:rPr lang="fi-FI" dirty="0"/>
              <a:t>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/>
              <a:t>req.body</a:t>
            </a:r>
            <a:r>
              <a:rPr lang="fi-FI" b="1"/>
              <a:t>.</a:t>
            </a:r>
            <a:r>
              <a:rPr lang="fi-FI"/>
              <a:t>name.length </a:t>
            </a:r>
            <a:r>
              <a:rPr lang="fi-FI" dirty="0"/>
              <a:t>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Express +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Joi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Express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OAuth-based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and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r>
              <a:rPr lang="fi-FI" b="1" dirty="0" err="1"/>
              <a:t>Testing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URL </a:t>
            </a:r>
            <a:r>
              <a:rPr lang="fi-FI" dirty="0" err="1"/>
              <a:t>patterns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	</a:t>
            </a:r>
          </a:p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sz="1300" dirty="0"/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Express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</a:t>
            </a:r>
          </a:p>
          <a:p>
            <a:r>
              <a:rPr lang="fi-FI" dirty="0"/>
              <a:t>”Write </a:t>
            </a:r>
            <a:r>
              <a:rPr lang="fi-FI" dirty="0" err="1"/>
              <a:t>less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req.query.yourGetQueryParameterHere</a:t>
            </a:r>
            <a:r>
              <a:rPr lang="fi-FI" dirty="0"/>
              <a:t>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 err="1"/>
              <a:t>req.params.yourUrlParameterHere</a:t>
            </a:r>
            <a:r>
              <a:rPr lang="fi-FI" dirty="0"/>
              <a:t>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9.2.2023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1773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Node.js,  Express, middleware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</vt:lpstr>
      <vt:lpstr>Express framework for building REST API backend</vt:lpstr>
      <vt:lpstr>Middleware?  Express.json() as example</vt:lpstr>
      <vt:lpstr>Another example of Middleware - CORS</vt:lpstr>
      <vt:lpstr>More could be added with Express +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77</cp:revision>
  <cp:lastPrinted>2020-09-28T07:56:54Z</cp:lastPrinted>
  <dcterms:created xsi:type="dcterms:W3CDTF">2022-05-08T17:05:50Z</dcterms:created>
  <dcterms:modified xsi:type="dcterms:W3CDTF">2023-02-09T10:25:11Z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