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69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93" d="100"/>
          <a:sy n="93" d="100"/>
        </p:scale>
        <p:origin x="8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23.10.2024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/>
              <a:t>(Node.js example) </a:t>
            </a:r>
            <a:r>
              <a:rPr lang="en-GB" sz="5400" dirty="0"/>
              <a:t>What else to add to BE?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 doesn’t have almost any of these</a:t>
            </a:r>
          </a:p>
          <a:p>
            <a:r>
              <a:rPr lang="en-GB" dirty="0" err="1"/>
              <a:t>Siba</a:t>
            </a:r>
            <a:r>
              <a:rPr lang="en-GB" dirty="0"/>
              <a:t> case backend has almost all of these already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>
            <a:normAutofit/>
          </a:bodyPr>
          <a:lstStyle/>
          <a:p>
            <a:r>
              <a:rPr lang="fi-FI" u="sng" dirty="0"/>
              <a:t>More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u="sng" dirty="0"/>
              <a:t>e.g.</a:t>
            </a:r>
            <a:r>
              <a:rPr lang="fi-FI" dirty="0"/>
              <a:t> </a:t>
            </a:r>
            <a:r>
              <a:rPr lang="fi-FI" i="1" dirty="0"/>
              <a:t>Express</a:t>
            </a:r>
            <a:r>
              <a:rPr lang="fi-FI" dirty="0"/>
              <a:t> </a:t>
            </a:r>
            <a:r>
              <a:rPr lang="fi-FI" dirty="0" err="1"/>
              <a:t>middleware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b="1" dirty="0" err="1"/>
              <a:t>Schema-based</a:t>
            </a:r>
            <a:r>
              <a:rPr lang="fi-FI" b="1" dirty="0"/>
              <a:t> </a:t>
            </a:r>
            <a:r>
              <a:rPr lang="fi-FI" b="1" dirty="0" err="1"/>
              <a:t>validation</a:t>
            </a:r>
            <a:r>
              <a:rPr lang="fi-FI" dirty="0"/>
              <a:t> of input data </a:t>
            </a:r>
            <a:r>
              <a:rPr lang="fi-FI" dirty="0" err="1"/>
              <a:t>objects</a:t>
            </a:r>
            <a:r>
              <a:rPr lang="fi-FI" dirty="0"/>
              <a:t>. (E.g.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i="1" dirty="0"/>
              <a:t>express-</a:t>
            </a:r>
            <a:r>
              <a:rPr lang="fi-FI" i="1" dirty="0" err="1"/>
              <a:t>validator</a:t>
            </a:r>
            <a:r>
              <a:rPr lang="fi-FI" dirty="0"/>
              <a:t>, a bit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i="1" dirty="0"/>
              <a:t>Joi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)</a:t>
            </a:r>
          </a:p>
          <a:p>
            <a:r>
              <a:rPr lang="fi-FI" b="1" dirty="0" err="1"/>
              <a:t>Centralized</a:t>
            </a:r>
            <a:r>
              <a:rPr lang="fi-FI" dirty="0"/>
              <a:t> and ”</a:t>
            </a:r>
            <a:r>
              <a:rPr lang="fi-FI" dirty="0" err="1"/>
              <a:t>automatic</a:t>
            </a:r>
            <a:r>
              <a:rPr lang="fi-FI" dirty="0"/>
              <a:t>” </a:t>
            </a:r>
            <a:r>
              <a:rPr lang="fi-FI" b="1" dirty="0" err="1"/>
              <a:t>error-handling</a:t>
            </a:r>
            <a:r>
              <a:rPr lang="fi-FI" dirty="0"/>
              <a:t> /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. </a:t>
            </a:r>
            <a:r>
              <a:rPr lang="fi-FI" dirty="0" err="1"/>
              <a:t>Directing</a:t>
            </a:r>
            <a:r>
              <a:rPr lang="fi-FI" dirty="0"/>
              <a:t> e.g. </a:t>
            </a:r>
            <a:r>
              <a:rPr lang="fi-FI" i="1" dirty="0"/>
              <a:t>express-</a:t>
            </a:r>
            <a:r>
              <a:rPr lang="fi-FI" i="1" dirty="0" err="1"/>
              <a:t>validator</a:t>
            </a:r>
            <a:r>
              <a:rPr lang="fi-FI" dirty="0"/>
              <a:t>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to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b="1" dirty="0" err="1"/>
              <a:t>Authentication</a:t>
            </a:r>
            <a:r>
              <a:rPr lang="fi-FI" b="1" dirty="0"/>
              <a:t> and </a:t>
            </a:r>
            <a:r>
              <a:rPr lang="fi-FI" b="1" dirty="0" err="1"/>
              <a:t>authorization</a:t>
            </a:r>
            <a:r>
              <a:rPr lang="fi-FI" dirty="0"/>
              <a:t>. Using some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,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i="1" dirty="0" err="1"/>
              <a:t>OAuth</a:t>
            </a:r>
            <a:r>
              <a:rPr lang="fi-FI" i="1" dirty="0"/>
              <a:t> </a:t>
            </a:r>
            <a:r>
              <a:rPr lang="fi-FI" dirty="0"/>
              <a:t>/ </a:t>
            </a:r>
            <a:r>
              <a:rPr lang="fi-FI" i="1" dirty="0"/>
              <a:t>JWT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.</a:t>
            </a:r>
          </a:p>
          <a:p>
            <a:r>
              <a:rPr lang="fi-FI" b="1" dirty="0" err="1"/>
              <a:t>Role-based</a:t>
            </a:r>
            <a:r>
              <a:rPr lang="fi-FI" b="1" dirty="0"/>
              <a:t> </a:t>
            </a:r>
            <a:r>
              <a:rPr lang="fi-FI" b="1" dirty="0" err="1"/>
              <a:t>method-level</a:t>
            </a:r>
            <a:r>
              <a:rPr lang="fi-FI" b="1" dirty="0"/>
              <a:t> </a:t>
            </a:r>
            <a:r>
              <a:rPr lang="fi-FI" b="1" dirty="0" err="1"/>
              <a:t>authorization</a:t>
            </a:r>
            <a:r>
              <a:rPr lang="fi-FI" dirty="0"/>
              <a:t>. (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/</a:t>
            </a:r>
            <a:r>
              <a:rPr lang="fi-FI" dirty="0" err="1"/>
              <a:t>endpoint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in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)</a:t>
            </a:r>
            <a:endParaRPr lang="fi-FI" b="1" dirty="0"/>
          </a:p>
          <a:p>
            <a:r>
              <a:rPr lang="fi-FI" dirty="0" err="1"/>
              <a:t>Enabling</a:t>
            </a:r>
            <a:r>
              <a:rPr lang="fi-FI" dirty="0"/>
              <a:t>/</a:t>
            </a:r>
            <a:r>
              <a:rPr lang="fi-FI" dirty="0" err="1"/>
              <a:t>disabling</a:t>
            </a:r>
            <a:r>
              <a:rPr lang="fi-FI" dirty="0"/>
              <a:t>,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circumstances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, </a:t>
            </a:r>
            <a:r>
              <a:rPr lang="fi-FI" b="1" dirty="0" err="1"/>
              <a:t>production</a:t>
            </a:r>
            <a:r>
              <a:rPr lang="fi-FI" b="1" dirty="0"/>
              <a:t> </a:t>
            </a:r>
            <a:r>
              <a:rPr lang="fi-FI" b="1" dirty="0" err="1"/>
              <a:t>enviroments</a:t>
            </a:r>
            <a:r>
              <a:rPr lang="fi-FI" dirty="0"/>
              <a:t> etc. </a:t>
            </a:r>
            <a:r>
              <a:rPr lang="fi-FI" dirty="0" err="1"/>
              <a:t>environments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logging</a:t>
            </a:r>
            <a:r>
              <a:rPr lang="fi-FI" dirty="0"/>
              <a:t>,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Settings</a:t>
            </a:r>
            <a:r>
              <a:rPr lang="fi-FI" dirty="0"/>
              <a:t>. </a:t>
            </a:r>
            <a:r>
              <a:rPr lang="fi-FI" dirty="0" err="1"/>
              <a:t>Test</a:t>
            </a:r>
            <a:r>
              <a:rPr lang="fi-FI" dirty="0"/>
              <a:t> data. ”Is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development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 on?”</a:t>
            </a:r>
          </a:p>
          <a:p>
            <a:r>
              <a:rPr lang="fi-FI" b="1" dirty="0" err="1"/>
              <a:t>Testing</a:t>
            </a:r>
            <a:r>
              <a:rPr lang="fi-FI" b="1" dirty="0"/>
              <a:t>. </a:t>
            </a:r>
            <a:r>
              <a:rPr lang="fi-FI" dirty="0" err="1"/>
              <a:t>Manual</a:t>
            </a:r>
            <a:r>
              <a:rPr lang="fi-FI" dirty="0"/>
              <a:t>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automatedng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. </a:t>
            </a:r>
            <a:r>
              <a:rPr lang="fi-FI" i="1" dirty="0"/>
              <a:t>Robot Framework </a:t>
            </a:r>
            <a:r>
              <a:rPr lang="fi-FI" dirty="0" err="1"/>
              <a:t>typically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automated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 </a:t>
            </a:r>
            <a:r>
              <a:rPr lang="fi-FI" dirty="0" err="1"/>
              <a:t>suites</a:t>
            </a:r>
            <a:r>
              <a:rPr lang="fi-FI" dirty="0"/>
              <a:t>. </a:t>
            </a:r>
          </a:p>
          <a:p>
            <a:r>
              <a:rPr lang="fi-FI" b="1" dirty="0" err="1"/>
              <a:t>TypeScript</a:t>
            </a:r>
            <a:r>
              <a:rPr lang="fi-FI" b="1" dirty="0"/>
              <a:t> </a:t>
            </a:r>
            <a:r>
              <a:rPr lang="fi-FI" dirty="0"/>
              <a:t>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i="1" dirty="0" err="1"/>
              <a:t>type</a:t>
            </a:r>
            <a:r>
              <a:rPr lang="fi-FI" i="1" dirty="0"/>
              <a:t> </a:t>
            </a:r>
            <a:r>
              <a:rPr lang="fi-FI" i="1" dirty="0" err="1"/>
              <a:t>checks</a:t>
            </a:r>
            <a:r>
              <a:rPr lang="fi-FI" dirty="0"/>
              <a:t> it </a:t>
            </a:r>
            <a:r>
              <a:rPr lang="fi-FI" dirty="0" err="1"/>
              <a:t>provides</a:t>
            </a:r>
            <a:r>
              <a:rPr lang="fi-FI" dirty="0"/>
              <a:t>, plus e.g.</a:t>
            </a:r>
            <a:r>
              <a:rPr lang="fi-FI" b="1" dirty="0"/>
              <a:t> </a:t>
            </a:r>
            <a:r>
              <a:rPr lang="fi-FI" i="1" dirty="0" err="1"/>
              <a:t>biome</a:t>
            </a:r>
            <a:endParaRPr lang="fi-FI" dirty="0"/>
          </a:p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b="1" dirty="0" err="1"/>
              <a:t>style</a:t>
            </a:r>
            <a:r>
              <a:rPr lang="fi-FI" b="1" dirty="0"/>
              <a:t> </a:t>
            </a:r>
            <a:r>
              <a:rPr lang="fi-FI" b="1" dirty="0" err="1"/>
              <a:t>checker</a:t>
            </a:r>
            <a:r>
              <a:rPr lang="fi-FI" b="1" dirty="0"/>
              <a:t> </a:t>
            </a:r>
            <a:r>
              <a:rPr lang="fi-FI" dirty="0"/>
              <a:t>and</a:t>
            </a:r>
            <a:r>
              <a:rPr lang="fi-FI" b="1" dirty="0"/>
              <a:t> </a:t>
            </a:r>
            <a:r>
              <a:rPr lang="fi-FI" b="1" dirty="0" err="1"/>
              <a:t>formatter</a:t>
            </a:r>
            <a:r>
              <a:rPr lang="fi-FI" dirty="0"/>
              <a:t>, e.g.</a:t>
            </a:r>
            <a:r>
              <a:rPr lang="fi-FI" b="1" dirty="0"/>
              <a:t> </a:t>
            </a:r>
            <a:r>
              <a:rPr lang="fi-FI" i="1" dirty="0" err="1"/>
              <a:t>biome</a:t>
            </a:r>
            <a:endParaRPr lang="fi-FI" i="1" dirty="0"/>
          </a:p>
          <a:p>
            <a:r>
              <a:rPr lang="fi-FI" dirty="0"/>
              <a:t>Some </a:t>
            </a:r>
            <a:r>
              <a:rPr lang="fi-FI" dirty="0" err="1"/>
              <a:t>kind</a:t>
            </a:r>
            <a:r>
              <a:rPr lang="fi-FI" dirty="0"/>
              <a:t> of REST </a:t>
            </a:r>
            <a:r>
              <a:rPr lang="fi-FI" b="1" dirty="0"/>
              <a:t>API </a:t>
            </a:r>
            <a:r>
              <a:rPr lang="fi-FI" b="1" dirty="0" err="1"/>
              <a:t>documentation</a:t>
            </a:r>
            <a:r>
              <a:rPr lang="fi-FI" b="1" dirty="0"/>
              <a:t> auto-</a:t>
            </a:r>
            <a:r>
              <a:rPr lang="fi-FI" b="1" dirty="0" err="1"/>
              <a:t>generator</a:t>
            </a:r>
            <a:r>
              <a:rPr lang="fi-FI" dirty="0"/>
              <a:t>,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i="1" dirty="0" err="1"/>
              <a:t>Hapi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</TotalTime>
  <Words>236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(Node.js example) What else to add to BE?</vt:lpstr>
      <vt:lpstr>More added with e.g. Express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88</cp:revision>
  <cp:lastPrinted>2020-09-28T07:56:54Z</cp:lastPrinted>
  <dcterms:created xsi:type="dcterms:W3CDTF">2022-05-08T17:05:50Z</dcterms:created>
  <dcterms:modified xsi:type="dcterms:W3CDTF">2024-10-22T21:15:40Z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