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93" d="100"/>
          <a:sy n="93" d="100"/>
        </p:scale>
        <p:origin x="8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22.10.2024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Node.js</a:t>
            </a:r>
            <a:r>
              <a:rPr lang="en-GB" dirty="0"/>
              <a:t>,  </a:t>
            </a:r>
            <a:r>
              <a:rPr lang="en-GB" sz="4400" dirty="0"/>
              <a:t>Express, middleware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backend tech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22.10.2024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auto-updating development-time frontend development server created by </a:t>
            </a:r>
            <a:r>
              <a:rPr lang="en-US" i="1" dirty="0" err="1"/>
              <a:t>vite</a:t>
            </a:r>
            <a:r>
              <a:rPr lang="en-US" dirty="0"/>
              <a:t> or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</a:t>
            </a:r>
            <a:r>
              <a:rPr lang="en-US"/>
              <a:t>Express framework </a:t>
            </a:r>
            <a:r>
              <a:rPr lang="en-US" dirty="0"/>
              <a:t>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called</a:t>
            </a:r>
            <a:r>
              <a:rPr lang="fi-FI" dirty="0"/>
              <a:t> ’</a:t>
            </a:r>
            <a:r>
              <a:rPr lang="fi-FI" i="1" dirty="0" err="1"/>
              <a:t>app</a:t>
            </a:r>
            <a:r>
              <a:rPr lang="fi-FI" dirty="0"/>
              <a:t>’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/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route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.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(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)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common</a:t>
            </a:r>
            <a:r>
              <a:rPr lang="fi-FI" b="1" dirty="0"/>
              <a:t> </a:t>
            </a:r>
            <a:r>
              <a:rPr lang="fi-FI" b="1" dirty="0" err="1"/>
              <a:t>Commands</a:t>
            </a:r>
            <a:r>
              <a:rPr lang="fi-FI" dirty="0"/>
              <a:t>:</a:t>
            </a:r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inside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 / 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r>
              <a:rPr lang="fi-FI" dirty="0"/>
              <a:t> – 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POST: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(in case of auto-</a:t>
            </a:r>
            <a:r>
              <a:rPr lang="fi-FI" dirty="0" err="1"/>
              <a:t>increment</a:t>
            </a:r>
            <a:r>
              <a:rPr lang="fi-FI" dirty="0"/>
              <a:t> id, id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request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PUT: </a:t>
            </a:r>
            <a:r>
              <a:rPr lang="fi-FI" dirty="0" err="1"/>
              <a:t>update</a:t>
            </a:r>
            <a:r>
              <a:rPr lang="fi-FI" dirty="0"/>
              <a:t> 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replacing</a:t>
            </a:r>
            <a:r>
              <a:rPr lang="fi-FI" dirty="0"/>
              <a:t> it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version of it (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ids</a:t>
            </a:r>
            <a:r>
              <a:rPr lang="fi-FI" dirty="0"/>
              <a:t>, id is </a:t>
            </a:r>
            <a:r>
              <a:rPr lang="fi-FI" dirty="0" err="1"/>
              <a:t>needed</a:t>
            </a:r>
            <a:r>
              <a:rPr lang="fi-FI" dirty="0"/>
              <a:t> and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,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GET: </a:t>
            </a:r>
            <a:r>
              <a:rPr lang="fi-FI" dirty="0" err="1"/>
              <a:t>fetch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DELETE: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8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>
            <a:normAutofit/>
          </a:bodyPr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r>
              <a:rPr lang="fi-FI" dirty="0"/>
              <a:t> –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minimalistic </a:t>
            </a:r>
            <a:r>
              <a:rPr lang="fi-FI" dirty="0" err="1"/>
              <a:t>URLs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5 minimalistic URL </a:t>
            </a:r>
            <a:r>
              <a:rPr lang="fi-FI" dirty="0" err="1"/>
              <a:t>patterns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CRUDL </a:t>
            </a:r>
            <a:r>
              <a:rPr lang="fi-FI" dirty="0" err="1"/>
              <a:t>features</a:t>
            </a:r>
            <a:r>
              <a:rPr lang="fi-FI" dirty="0"/>
              <a:t> (</a:t>
            </a:r>
            <a:r>
              <a:rPr lang="fi-FI" dirty="0" err="1"/>
              <a:t>create</a:t>
            </a:r>
            <a:r>
              <a:rPr lang="fi-FI" dirty="0"/>
              <a:t>, </a:t>
            </a:r>
            <a:r>
              <a:rPr lang="fi-FI" dirty="0" err="1"/>
              <a:t>read</a:t>
            </a:r>
            <a:r>
              <a:rPr lang="fi-FI" dirty="0"/>
              <a:t>, </a:t>
            </a:r>
            <a:r>
              <a:rPr lang="fi-FI" dirty="0" err="1"/>
              <a:t>update</a:t>
            </a:r>
            <a:r>
              <a:rPr lang="fi-FI" dirty="0"/>
              <a:t>, </a:t>
            </a:r>
            <a:r>
              <a:rPr lang="fi-FI" dirty="0" err="1"/>
              <a:t>delete</a:t>
            </a:r>
            <a:r>
              <a:rPr lang="fi-FI" dirty="0"/>
              <a:t>, </a:t>
            </a:r>
            <a:r>
              <a:rPr lang="fi-FI" dirty="0" err="1"/>
              <a:t>list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                         =&gt; no id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u="sng" dirty="0" err="1"/>
              <a:t>all</a:t>
            </a:r>
            <a:r>
              <a:rPr lang="fi-FI" dirty="0"/>
              <a:t> Products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/:id                   =&gt; </a:t>
            </a:r>
            <a:r>
              <a:rPr lang="fi-FI" dirty="0" err="1"/>
              <a:t>now</a:t>
            </a:r>
            <a:r>
              <a:rPr lang="fi-FI" dirty="0"/>
              <a:t> id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id</a:t>
            </a:r>
          </a:p>
          <a:p>
            <a:pPr lvl="1"/>
            <a:r>
              <a:rPr lang="fi-FI" dirty="0"/>
              <a:t>DELETE /</a:t>
            </a:r>
            <a:r>
              <a:rPr lang="fi-FI" dirty="0" err="1"/>
              <a:t>product</a:t>
            </a:r>
            <a:r>
              <a:rPr lang="fi-FI" dirty="0"/>
              <a:t>/:id             =&gt;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is 100% </a:t>
            </a:r>
            <a:r>
              <a:rPr lang="fi-FI" dirty="0" err="1"/>
              <a:t>same</a:t>
            </a:r>
            <a:r>
              <a:rPr lang="fi-FI" dirty="0"/>
              <a:t> as for GET.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method</a:t>
            </a:r>
            <a:r>
              <a:rPr lang="fi-FI" dirty="0"/>
              <a:t> is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POST /</a:t>
            </a:r>
            <a:r>
              <a:rPr lang="fi-FI" dirty="0" err="1"/>
              <a:t>product</a:t>
            </a:r>
            <a:r>
              <a:rPr lang="fi-FI" dirty="0"/>
              <a:t>/	     (And </a:t>
            </a:r>
            <a:r>
              <a:rPr lang="fi-FI" dirty="0" err="1"/>
              <a:t>object</a:t>
            </a:r>
            <a:r>
              <a:rPr lang="fi-FI" dirty="0"/>
              <a:t> as JSON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, </a:t>
            </a:r>
            <a:r>
              <a:rPr lang="fi-FI" dirty="0" err="1"/>
              <a:t>without</a:t>
            </a:r>
            <a:r>
              <a:rPr lang="fi-FI" dirty="0"/>
              <a:t> id, </a:t>
            </a:r>
            <a:r>
              <a:rPr lang="fi-FI" dirty="0" err="1"/>
              <a:t>if</a:t>
            </a:r>
            <a:r>
              <a:rPr lang="fi-FI" dirty="0"/>
              <a:t> DB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autoincrement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 /</a:t>
            </a:r>
            <a:r>
              <a:rPr lang="fi-FI" dirty="0" err="1"/>
              <a:t>product</a:t>
            </a:r>
            <a:r>
              <a:rPr lang="fi-FI" dirty="0"/>
              <a:t>/	     (And </a:t>
            </a:r>
            <a:r>
              <a:rPr lang="fi-FI" dirty="0" err="1"/>
              <a:t>object</a:t>
            </a:r>
            <a:r>
              <a:rPr lang="fi-FI" dirty="0"/>
              <a:t> as JSON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, </a:t>
            </a:r>
            <a:r>
              <a:rPr lang="fi-FI" dirty="0" err="1"/>
              <a:t>with</a:t>
            </a:r>
            <a:r>
              <a:rPr lang="fi-FI" dirty="0"/>
              <a:t> id)</a:t>
            </a:r>
          </a:p>
          <a:p>
            <a:pPr lvl="1"/>
            <a:endParaRPr lang="fi-FI" dirty="0"/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</a:t>
            </a:r>
            <a:r>
              <a:rPr lang="fi-FI" dirty="0" err="1"/>
              <a:t>cheaperThan</a:t>
            </a:r>
            <a:r>
              <a:rPr lang="fi-FI" dirty="0"/>
              <a:t>/:</a:t>
            </a:r>
            <a:r>
              <a:rPr lang="fi-FI" dirty="0" err="1"/>
              <a:t>price</a:t>
            </a:r>
            <a:r>
              <a:rPr lang="fi-FI" dirty="0"/>
              <a:t>    =&gt;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endless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URLs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.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deletes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some </a:t>
            </a:r>
            <a:r>
              <a:rPr lang="fi-FI" dirty="0" err="1"/>
              <a:t>facts</a:t>
            </a:r>
            <a:r>
              <a:rPr lang="fi-FI" dirty="0"/>
              <a:t>.	</a:t>
            </a:r>
          </a:p>
          <a:p>
            <a:r>
              <a:rPr lang="fi-FI" sz="1500" dirty="0" err="1"/>
              <a:t>Use</a:t>
            </a:r>
            <a:r>
              <a:rPr lang="fi-FI" sz="1500" dirty="0"/>
              <a:t> some </a:t>
            </a:r>
            <a:r>
              <a:rPr lang="fi-FI" sz="1500" dirty="0" err="1"/>
              <a:t>tool</a:t>
            </a:r>
            <a:r>
              <a:rPr lang="fi-FI" sz="1500" dirty="0"/>
              <a:t> to </a:t>
            </a:r>
            <a:r>
              <a:rPr lang="fi-FI" sz="1500" dirty="0" err="1"/>
              <a:t>test</a:t>
            </a:r>
            <a:r>
              <a:rPr lang="fi-FI" sz="1500" dirty="0"/>
              <a:t> </a:t>
            </a:r>
            <a:r>
              <a:rPr lang="fi-FI" sz="1500" dirty="0" err="1"/>
              <a:t>your</a:t>
            </a:r>
            <a:r>
              <a:rPr lang="fi-FI" sz="1500" dirty="0"/>
              <a:t> </a:t>
            </a:r>
            <a:r>
              <a:rPr lang="fi-FI" sz="1500" dirty="0" err="1"/>
              <a:t>endpoints</a:t>
            </a:r>
            <a:r>
              <a:rPr lang="fi-FI" sz="1500" dirty="0"/>
              <a:t> </a:t>
            </a:r>
            <a:r>
              <a:rPr lang="fi-FI" sz="1500" dirty="0" err="1"/>
              <a:t>constantly</a:t>
            </a:r>
            <a:r>
              <a:rPr lang="fi-FI" sz="1500" dirty="0"/>
              <a:t>. </a:t>
            </a:r>
            <a:r>
              <a:rPr lang="fi-FI" sz="1500" dirty="0" err="1"/>
              <a:t>Also</a:t>
            </a:r>
            <a:r>
              <a:rPr lang="fi-FI" sz="1500" dirty="0"/>
              <a:t> </a:t>
            </a:r>
            <a:r>
              <a:rPr lang="fi-FI" sz="1500" dirty="0" err="1"/>
              <a:t>after</a:t>
            </a:r>
            <a:r>
              <a:rPr lang="fi-FI" sz="1500" dirty="0"/>
              <a:t> </a:t>
            </a:r>
            <a:r>
              <a:rPr lang="fi-FI" sz="1500" dirty="0" err="1"/>
              <a:t>you</a:t>
            </a:r>
            <a:r>
              <a:rPr lang="fi-FI" sz="1500" dirty="0"/>
              <a:t> </a:t>
            </a:r>
            <a:r>
              <a:rPr lang="fi-FI" sz="1500" dirty="0" err="1"/>
              <a:t>are</a:t>
            </a:r>
            <a:r>
              <a:rPr lang="fi-FI" sz="1500" dirty="0"/>
              <a:t> ’</a:t>
            </a:r>
            <a:r>
              <a:rPr lang="fi-FI" sz="1500" dirty="0" err="1"/>
              <a:t>done</a:t>
            </a:r>
            <a:r>
              <a:rPr lang="fi-FI" sz="1500" dirty="0"/>
              <a:t> </a:t>
            </a:r>
            <a:r>
              <a:rPr lang="fi-FI" sz="1500" dirty="0" err="1"/>
              <a:t>with</a:t>
            </a:r>
            <a:r>
              <a:rPr lang="fi-FI" sz="1500" dirty="0"/>
              <a:t> </a:t>
            </a:r>
            <a:r>
              <a:rPr lang="fi-FI" sz="1500" dirty="0" err="1"/>
              <a:t>backend</a:t>
            </a:r>
            <a:r>
              <a:rPr lang="fi-FI" sz="1500" dirty="0"/>
              <a:t>’ and </a:t>
            </a:r>
            <a:r>
              <a:rPr lang="fi-FI" sz="1500" dirty="0" err="1"/>
              <a:t>doing</a:t>
            </a:r>
            <a:r>
              <a:rPr lang="fi-FI" sz="1500" dirty="0"/>
              <a:t> </a:t>
            </a:r>
            <a:r>
              <a:rPr lang="fi-FI" sz="1500" dirty="0" err="1"/>
              <a:t>frontend</a:t>
            </a:r>
            <a:r>
              <a:rPr lang="fi-FI" sz="1500" dirty="0"/>
              <a:t> </a:t>
            </a:r>
            <a:r>
              <a:rPr lang="fi-FI" sz="1500" dirty="0" err="1"/>
              <a:t>development</a:t>
            </a:r>
            <a:r>
              <a:rPr lang="fi-FI" sz="1500" dirty="0"/>
              <a:t>. </a:t>
            </a:r>
            <a:r>
              <a:rPr lang="fi-FI" sz="1500" dirty="0" err="1"/>
              <a:t>Postman</a:t>
            </a:r>
            <a:r>
              <a:rPr lang="fi-FI" sz="1500" dirty="0"/>
              <a:t> </a:t>
            </a:r>
            <a:r>
              <a:rPr lang="fi-FI" sz="1500" dirty="0" err="1"/>
              <a:t>or</a:t>
            </a:r>
            <a:r>
              <a:rPr lang="fi-FI" sz="1500" dirty="0"/>
              <a:t> VS </a:t>
            </a:r>
            <a:r>
              <a:rPr lang="fi-FI" sz="1500" dirty="0" err="1"/>
              <a:t>Code</a:t>
            </a:r>
            <a:r>
              <a:rPr lang="fi-FI" sz="1500" dirty="0"/>
              <a:t> REST </a:t>
            </a:r>
            <a:r>
              <a:rPr lang="fi-FI" sz="1500" dirty="0" err="1"/>
              <a:t>client</a:t>
            </a:r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22.10.2024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440</TotalTime>
  <Words>1250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Node.js,  Express, middleware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app creation and added modules</vt:lpstr>
      <vt:lpstr>REST API endpoints – HTTP methods we use</vt:lpstr>
      <vt:lpstr>REST API endpoints – Use the minimalistic URLs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89</cp:revision>
  <cp:lastPrinted>2020-09-28T07:56:54Z</cp:lastPrinted>
  <dcterms:created xsi:type="dcterms:W3CDTF">2022-05-08T17:05:50Z</dcterms:created>
  <dcterms:modified xsi:type="dcterms:W3CDTF">2024-10-22T21:09:03Z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