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8" r:id="rId6"/>
    <p:sldId id="259" r:id="rId7"/>
    <p:sldId id="260" r:id="rId8"/>
    <p:sldId id="261" r:id="rId9"/>
    <p:sldId id="262" r:id="rId10"/>
    <p:sldId id="263" r:id="rId11"/>
    <p:sldId id="264" r:id="rId12"/>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288"/>
  </p:normalViewPr>
  <p:slideViewPr>
    <p:cSldViewPr snapToGrid="0" snapToObjects="1" showGuides="1">
      <p:cViewPr varScale="1">
        <p:scale>
          <a:sx n="73" d="100"/>
          <a:sy n="73" d="100"/>
        </p:scale>
        <p:origin x="32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0F64B24A-43E7-424D-BDDD-B8E7B27BAFBF}"/>
    <pc:docChg chg="custSel addSld modSld">
      <pc:chgData name="Välimäki Juhani" userId="0494df6c-5b8e-4ae2-805b-7081aacdc9fa" providerId="ADAL" clId="{0F64B24A-43E7-424D-BDDD-B8E7B27BAFBF}" dt="2023-02-06T04:50:23.859" v="2174" actId="20577"/>
      <pc:docMkLst>
        <pc:docMk/>
      </pc:docMkLst>
      <pc:sldChg chg="modSp">
        <pc:chgData name="Välimäki Juhani" userId="0494df6c-5b8e-4ae2-805b-7081aacdc9fa" providerId="ADAL" clId="{0F64B24A-43E7-424D-BDDD-B8E7B27BAFBF}" dt="2023-02-06T04:41:01.476" v="1133" actId="5793"/>
        <pc:sldMkLst>
          <pc:docMk/>
          <pc:sldMk cId="111015751" sldId="258"/>
        </pc:sldMkLst>
        <pc:spChg chg="mod">
          <ac:chgData name="Välimäki Juhani" userId="0494df6c-5b8e-4ae2-805b-7081aacdc9fa" providerId="ADAL" clId="{0F64B24A-43E7-424D-BDDD-B8E7B27BAFBF}" dt="2023-02-06T04:32:44.455" v="31" actId="20577"/>
          <ac:spMkLst>
            <pc:docMk/>
            <pc:sldMk cId="111015751" sldId="258"/>
            <ac:spMk id="8" creationId="{197044C3-CD23-D844-B780-26FABA91AD0F}"/>
          </ac:spMkLst>
        </pc:spChg>
        <pc:spChg chg="mod">
          <ac:chgData name="Välimäki Juhani" userId="0494df6c-5b8e-4ae2-805b-7081aacdc9fa" providerId="ADAL" clId="{0F64B24A-43E7-424D-BDDD-B8E7B27BAFBF}" dt="2023-02-06T04:41:01.476" v="1133" actId="5793"/>
          <ac:spMkLst>
            <pc:docMk/>
            <pc:sldMk cId="111015751" sldId="258"/>
            <ac:spMk id="9" creationId="{ACDE61D8-A75A-F94B-B57A-46F276C03311}"/>
          </ac:spMkLst>
        </pc:spChg>
      </pc:sldChg>
      <pc:sldChg chg="modSp add">
        <pc:chgData name="Välimäki Juhani" userId="0494df6c-5b8e-4ae2-805b-7081aacdc9fa" providerId="ADAL" clId="{0F64B24A-43E7-424D-BDDD-B8E7B27BAFBF}" dt="2023-02-06T04:50:23.859" v="2174" actId="20577"/>
        <pc:sldMkLst>
          <pc:docMk/>
          <pc:sldMk cId="497313114" sldId="259"/>
        </pc:sldMkLst>
        <pc:spChg chg="mod">
          <ac:chgData name="Välimäki Juhani" userId="0494df6c-5b8e-4ae2-805b-7081aacdc9fa" providerId="ADAL" clId="{0F64B24A-43E7-424D-BDDD-B8E7B27BAFBF}" dt="2023-02-06T04:41:15.597" v="1151" actId="6549"/>
          <ac:spMkLst>
            <pc:docMk/>
            <pc:sldMk cId="497313114" sldId="259"/>
            <ac:spMk id="8" creationId="{197044C3-CD23-D844-B780-26FABA91AD0F}"/>
          </ac:spMkLst>
        </pc:spChg>
        <pc:spChg chg="mod">
          <ac:chgData name="Välimäki Juhani" userId="0494df6c-5b8e-4ae2-805b-7081aacdc9fa" providerId="ADAL" clId="{0F64B24A-43E7-424D-BDDD-B8E7B27BAFBF}" dt="2023-02-06T04:50:23.859" v="2174" actId="20577"/>
          <ac:spMkLst>
            <pc:docMk/>
            <pc:sldMk cId="497313114" sldId="259"/>
            <ac:spMk id="9" creationId="{ACDE61D8-A75A-F94B-B57A-46F276C03311}"/>
          </ac:spMkLst>
        </pc:spChg>
      </pc:sldChg>
    </pc:docChg>
  </pc:docChgLst>
  <pc:docChgLst>
    <pc:chgData name="Välimäki Juhani" userId="0494df6c-5b8e-4ae2-805b-7081aacdc9fa" providerId="ADAL" clId="{43DF6B9A-4249-4AFB-94DB-4CB257C5B4D9}"/>
    <pc:docChg chg="custSel modSld">
      <pc:chgData name="Välimäki Juhani" userId="0494df6c-5b8e-4ae2-805b-7081aacdc9fa" providerId="ADAL" clId="{43DF6B9A-4249-4AFB-94DB-4CB257C5B4D9}" dt="2023-02-05T18:56:41.473" v="2219" actId="20577"/>
      <pc:docMkLst>
        <pc:docMk/>
      </pc:docMkLst>
      <pc:sldChg chg="modSp">
        <pc:chgData name="Välimäki Juhani" userId="0494df6c-5b8e-4ae2-805b-7081aacdc9fa" providerId="ADAL" clId="{43DF6B9A-4249-4AFB-94DB-4CB257C5B4D9}" dt="2023-02-05T18:33:16.111" v="151" actId="20577"/>
        <pc:sldMkLst>
          <pc:docMk/>
          <pc:sldMk cId="1587126786" sldId="257"/>
        </pc:sldMkLst>
        <pc:spChg chg="mod">
          <ac:chgData name="Välimäki Juhani" userId="0494df6c-5b8e-4ae2-805b-7081aacdc9fa" providerId="ADAL" clId="{43DF6B9A-4249-4AFB-94DB-4CB257C5B4D9}" dt="2023-02-05T18:32:29.631" v="120" actId="14100"/>
          <ac:spMkLst>
            <pc:docMk/>
            <pc:sldMk cId="1587126786" sldId="257"/>
            <ac:spMk id="8" creationId="{197044C3-CD23-D844-B780-26FABA91AD0F}"/>
          </ac:spMkLst>
        </pc:spChg>
        <pc:spChg chg="mod">
          <ac:chgData name="Välimäki Juhani" userId="0494df6c-5b8e-4ae2-805b-7081aacdc9fa" providerId="ADAL" clId="{43DF6B9A-4249-4AFB-94DB-4CB257C5B4D9}" dt="2023-02-05T18:33:16.111" v="151" actId="20577"/>
          <ac:spMkLst>
            <pc:docMk/>
            <pc:sldMk cId="1587126786" sldId="257"/>
            <ac:spMk id="9" creationId="{ACDE61D8-A75A-F94B-B57A-46F276C03311}"/>
          </ac:spMkLst>
        </pc:spChg>
      </pc:sldChg>
      <pc:sldChg chg="modSp">
        <pc:chgData name="Välimäki Juhani" userId="0494df6c-5b8e-4ae2-805b-7081aacdc9fa" providerId="ADAL" clId="{43DF6B9A-4249-4AFB-94DB-4CB257C5B4D9}" dt="2023-02-05T18:33:52.838" v="165" actId="6549"/>
        <pc:sldMkLst>
          <pc:docMk/>
          <pc:sldMk cId="111015751" sldId="258"/>
        </pc:sldMkLst>
        <pc:spChg chg="mod">
          <ac:chgData name="Välimäki Juhani" userId="0494df6c-5b8e-4ae2-805b-7081aacdc9fa" providerId="ADAL" clId="{43DF6B9A-4249-4AFB-94DB-4CB257C5B4D9}" dt="2023-02-05T18:33:52.838" v="165" actId="6549"/>
          <ac:spMkLst>
            <pc:docMk/>
            <pc:sldMk cId="111015751" sldId="258"/>
            <ac:spMk id="9" creationId="{ACDE61D8-A75A-F94B-B57A-46F276C03311}"/>
          </ac:spMkLst>
        </pc:spChg>
      </pc:sldChg>
      <pc:sldChg chg="modSp">
        <pc:chgData name="Välimäki Juhani" userId="0494df6c-5b8e-4ae2-805b-7081aacdc9fa" providerId="ADAL" clId="{43DF6B9A-4249-4AFB-94DB-4CB257C5B4D9}" dt="2023-02-05T18:37:11.591" v="399" actId="207"/>
        <pc:sldMkLst>
          <pc:docMk/>
          <pc:sldMk cId="566556200" sldId="260"/>
        </pc:sldMkLst>
        <pc:spChg chg="mod">
          <ac:chgData name="Välimäki Juhani" userId="0494df6c-5b8e-4ae2-805b-7081aacdc9fa" providerId="ADAL" clId="{43DF6B9A-4249-4AFB-94DB-4CB257C5B4D9}" dt="2023-02-05T18:37:11.591" v="399" actId="207"/>
          <ac:spMkLst>
            <pc:docMk/>
            <pc:sldMk cId="566556200" sldId="260"/>
            <ac:spMk id="9" creationId="{ACDE61D8-A75A-F94B-B57A-46F276C03311}"/>
          </ac:spMkLst>
        </pc:spChg>
      </pc:sldChg>
      <pc:sldChg chg="modSp">
        <pc:chgData name="Välimäki Juhani" userId="0494df6c-5b8e-4ae2-805b-7081aacdc9fa" providerId="ADAL" clId="{43DF6B9A-4249-4AFB-94DB-4CB257C5B4D9}" dt="2023-02-05T18:39:34.869" v="583" actId="20577"/>
        <pc:sldMkLst>
          <pc:docMk/>
          <pc:sldMk cId="2372945670" sldId="261"/>
        </pc:sldMkLst>
        <pc:spChg chg="mod">
          <ac:chgData name="Välimäki Juhani" userId="0494df6c-5b8e-4ae2-805b-7081aacdc9fa" providerId="ADAL" clId="{43DF6B9A-4249-4AFB-94DB-4CB257C5B4D9}" dt="2023-02-05T18:39:34.869" v="583" actId="20577"/>
          <ac:spMkLst>
            <pc:docMk/>
            <pc:sldMk cId="2372945670" sldId="261"/>
            <ac:spMk id="9" creationId="{ACDE61D8-A75A-F94B-B57A-46F276C03311}"/>
          </ac:spMkLst>
        </pc:spChg>
      </pc:sldChg>
      <pc:sldChg chg="modSp">
        <pc:chgData name="Välimäki Juhani" userId="0494df6c-5b8e-4ae2-805b-7081aacdc9fa" providerId="ADAL" clId="{43DF6B9A-4249-4AFB-94DB-4CB257C5B4D9}" dt="2023-02-05T18:43:23.456" v="924" actId="20577"/>
        <pc:sldMkLst>
          <pc:docMk/>
          <pc:sldMk cId="4024190807" sldId="262"/>
        </pc:sldMkLst>
        <pc:spChg chg="mod">
          <ac:chgData name="Välimäki Juhani" userId="0494df6c-5b8e-4ae2-805b-7081aacdc9fa" providerId="ADAL" clId="{43DF6B9A-4249-4AFB-94DB-4CB257C5B4D9}" dt="2023-02-05T18:43:23.456" v="924" actId="20577"/>
          <ac:spMkLst>
            <pc:docMk/>
            <pc:sldMk cId="4024190807" sldId="262"/>
            <ac:spMk id="9" creationId="{ACDE61D8-A75A-F94B-B57A-46F276C03311}"/>
          </ac:spMkLst>
        </pc:spChg>
      </pc:sldChg>
      <pc:sldChg chg="modSp">
        <pc:chgData name="Välimäki Juhani" userId="0494df6c-5b8e-4ae2-805b-7081aacdc9fa" providerId="ADAL" clId="{43DF6B9A-4249-4AFB-94DB-4CB257C5B4D9}" dt="2023-02-05T18:44:41.332" v="1013" actId="20577"/>
        <pc:sldMkLst>
          <pc:docMk/>
          <pc:sldMk cId="1434232355" sldId="263"/>
        </pc:sldMkLst>
        <pc:spChg chg="mod">
          <ac:chgData name="Välimäki Juhani" userId="0494df6c-5b8e-4ae2-805b-7081aacdc9fa" providerId="ADAL" clId="{43DF6B9A-4249-4AFB-94DB-4CB257C5B4D9}" dt="2023-02-05T18:44:41.332" v="1013" actId="20577"/>
          <ac:spMkLst>
            <pc:docMk/>
            <pc:sldMk cId="1434232355" sldId="263"/>
            <ac:spMk id="9" creationId="{ACDE61D8-A75A-F94B-B57A-46F276C03311}"/>
          </ac:spMkLst>
        </pc:spChg>
      </pc:sldChg>
      <pc:sldChg chg="modSp">
        <pc:chgData name="Välimäki Juhani" userId="0494df6c-5b8e-4ae2-805b-7081aacdc9fa" providerId="ADAL" clId="{43DF6B9A-4249-4AFB-94DB-4CB257C5B4D9}" dt="2023-02-05T18:46:25.188" v="1084" actId="20577"/>
        <pc:sldMkLst>
          <pc:docMk/>
          <pc:sldMk cId="3594989764" sldId="264"/>
        </pc:sldMkLst>
        <pc:spChg chg="mod">
          <ac:chgData name="Välimäki Juhani" userId="0494df6c-5b8e-4ae2-805b-7081aacdc9fa" providerId="ADAL" clId="{43DF6B9A-4249-4AFB-94DB-4CB257C5B4D9}" dt="2023-02-05T18:46:25.188" v="1084" actId="20577"/>
          <ac:spMkLst>
            <pc:docMk/>
            <pc:sldMk cId="3594989764" sldId="264"/>
            <ac:spMk id="9" creationId="{ACDE61D8-A75A-F94B-B57A-46F276C03311}"/>
          </ac:spMkLst>
        </pc:spChg>
      </pc:sldChg>
      <pc:sldChg chg="modSp">
        <pc:chgData name="Välimäki Juhani" userId="0494df6c-5b8e-4ae2-805b-7081aacdc9fa" providerId="ADAL" clId="{43DF6B9A-4249-4AFB-94DB-4CB257C5B4D9}" dt="2023-02-05T18:46:49.410" v="1086" actId="113"/>
        <pc:sldMkLst>
          <pc:docMk/>
          <pc:sldMk cId="3018981822" sldId="265"/>
        </pc:sldMkLst>
        <pc:spChg chg="mod">
          <ac:chgData name="Välimäki Juhani" userId="0494df6c-5b8e-4ae2-805b-7081aacdc9fa" providerId="ADAL" clId="{43DF6B9A-4249-4AFB-94DB-4CB257C5B4D9}" dt="2023-02-05T18:46:49.410" v="1086" actId="113"/>
          <ac:spMkLst>
            <pc:docMk/>
            <pc:sldMk cId="3018981822" sldId="265"/>
            <ac:spMk id="9" creationId="{ACDE61D8-A75A-F94B-B57A-46F276C03311}"/>
          </ac:spMkLst>
        </pc:spChg>
      </pc:sldChg>
      <pc:sldChg chg="modSp">
        <pc:chgData name="Välimäki Juhani" userId="0494df6c-5b8e-4ae2-805b-7081aacdc9fa" providerId="ADAL" clId="{43DF6B9A-4249-4AFB-94DB-4CB257C5B4D9}" dt="2023-02-05T18:48:41.498" v="1185" actId="20577"/>
        <pc:sldMkLst>
          <pc:docMk/>
          <pc:sldMk cId="2997406791" sldId="266"/>
        </pc:sldMkLst>
        <pc:spChg chg="mod">
          <ac:chgData name="Välimäki Juhani" userId="0494df6c-5b8e-4ae2-805b-7081aacdc9fa" providerId="ADAL" clId="{43DF6B9A-4249-4AFB-94DB-4CB257C5B4D9}" dt="2023-02-05T18:48:41.498" v="1185" actId="20577"/>
          <ac:spMkLst>
            <pc:docMk/>
            <pc:sldMk cId="2997406791" sldId="266"/>
            <ac:spMk id="9" creationId="{ACDE61D8-A75A-F94B-B57A-46F276C03311}"/>
          </ac:spMkLst>
        </pc:spChg>
      </pc:sldChg>
      <pc:sldChg chg="modSp">
        <pc:chgData name="Välimäki Juhani" userId="0494df6c-5b8e-4ae2-805b-7081aacdc9fa" providerId="ADAL" clId="{43DF6B9A-4249-4AFB-94DB-4CB257C5B4D9}" dt="2023-02-05T18:52:44.188" v="1688" actId="20577"/>
        <pc:sldMkLst>
          <pc:docMk/>
          <pc:sldMk cId="4055866308" sldId="267"/>
        </pc:sldMkLst>
        <pc:spChg chg="mod">
          <ac:chgData name="Välimäki Juhani" userId="0494df6c-5b8e-4ae2-805b-7081aacdc9fa" providerId="ADAL" clId="{43DF6B9A-4249-4AFB-94DB-4CB257C5B4D9}" dt="2023-02-05T18:52:44.188" v="1688" actId="20577"/>
          <ac:spMkLst>
            <pc:docMk/>
            <pc:sldMk cId="4055866308" sldId="267"/>
            <ac:spMk id="9" creationId="{ACDE61D8-A75A-F94B-B57A-46F276C03311}"/>
          </ac:spMkLst>
        </pc:spChg>
      </pc:sldChg>
      <pc:sldChg chg="modSp">
        <pc:chgData name="Välimäki Juhani" userId="0494df6c-5b8e-4ae2-805b-7081aacdc9fa" providerId="ADAL" clId="{43DF6B9A-4249-4AFB-94DB-4CB257C5B4D9}" dt="2023-02-05T18:56:41.473" v="2219" actId="20577"/>
        <pc:sldMkLst>
          <pc:docMk/>
          <pc:sldMk cId="3413226821" sldId="268"/>
        </pc:sldMkLst>
        <pc:spChg chg="mod">
          <ac:chgData name="Välimäki Juhani" userId="0494df6c-5b8e-4ae2-805b-7081aacdc9fa" providerId="ADAL" clId="{43DF6B9A-4249-4AFB-94DB-4CB257C5B4D9}" dt="2023-02-05T18:53:11.762" v="1705" actId="20577"/>
          <ac:spMkLst>
            <pc:docMk/>
            <pc:sldMk cId="3413226821" sldId="268"/>
            <ac:spMk id="8" creationId="{197044C3-CD23-D844-B780-26FABA91AD0F}"/>
          </ac:spMkLst>
        </pc:spChg>
        <pc:spChg chg="mod">
          <ac:chgData name="Välimäki Juhani" userId="0494df6c-5b8e-4ae2-805b-7081aacdc9fa" providerId="ADAL" clId="{43DF6B9A-4249-4AFB-94DB-4CB257C5B4D9}" dt="2023-02-05T18:56:41.473" v="2219" actId="20577"/>
          <ac:spMkLst>
            <pc:docMk/>
            <pc:sldMk cId="3413226821" sldId="268"/>
            <ac:spMk id="9" creationId="{ACDE61D8-A75A-F94B-B57A-46F276C03311}"/>
          </ac:spMkLst>
        </pc:spChg>
      </pc:sldChg>
    </pc:docChg>
  </pc:docChgLst>
  <pc:docChgLst>
    <pc:chgData name="Välimäki Juhani" userId="0494df6c-5b8e-4ae2-805b-7081aacdc9fa" providerId="ADAL" clId="{DCE3D7FE-63ED-4063-BA27-2EEBC47B2894}"/>
    <pc:docChg chg="undo addSld delSld modSld">
      <pc:chgData name="Välimäki Juhani" userId="0494df6c-5b8e-4ae2-805b-7081aacdc9fa" providerId="ADAL" clId="{DCE3D7FE-63ED-4063-BA27-2EEBC47B2894}" dt="2023-02-05T20:57:26.459" v="64" actId="6549"/>
      <pc:docMkLst>
        <pc:docMk/>
      </pc:docMkLst>
      <pc:sldChg chg="modSp add del">
        <pc:chgData name="Välimäki Juhani" userId="0494df6c-5b8e-4ae2-805b-7081aacdc9fa" providerId="ADAL" clId="{DCE3D7FE-63ED-4063-BA27-2EEBC47B2894}" dt="2023-02-05T20:57:26.459" v="64" actId="6549"/>
        <pc:sldMkLst>
          <pc:docMk/>
          <pc:sldMk cId="3436236697" sldId="256"/>
        </pc:sldMkLst>
        <pc:spChg chg="mod">
          <ac:chgData name="Välimäki Juhani" userId="0494df6c-5b8e-4ae2-805b-7081aacdc9fa" providerId="ADAL" clId="{DCE3D7FE-63ED-4063-BA27-2EEBC47B2894}" dt="2023-02-05T20:57:20.001" v="63" actId="20577"/>
          <ac:spMkLst>
            <pc:docMk/>
            <pc:sldMk cId="3436236697" sldId="256"/>
            <ac:spMk id="2" creationId="{E3D088A5-A888-E24C-9E8C-131F880EED57}"/>
          </ac:spMkLst>
        </pc:spChg>
        <pc:spChg chg="mod">
          <ac:chgData name="Välimäki Juhani" userId="0494df6c-5b8e-4ae2-805b-7081aacdc9fa" providerId="ADAL" clId="{DCE3D7FE-63ED-4063-BA27-2EEBC47B2894}" dt="2023-02-05T20:57:26.459" v="64" actId="6549"/>
          <ac:spMkLst>
            <pc:docMk/>
            <pc:sldMk cId="3436236697" sldId="256"/>
            <ac:spMk id="3" creationId="{A0D3DE56-58EC-744D-BFE0-22D8C9079928}"/>
          </ac:spMkLst>
        </pc:spChg>
      </pc:sldChg>
      <pc:sldChg chg="del">
        <pc:chgData name="Välimäki Juhani" userId="0494df6c-5b8e-4ae2-805b-7081aacdc9fa" providerId="ADAL" clId="{DCE3D7FE-63ED-4063-BA27-2EEBC47B2894}" dt="2023-02-05T20:56:19.945" v="0" actId="2696"/>
        <pc:sldMkLst>
          <pc:docMk/>
          <pc:sldMk cId="1587126786" sldId="257"/>
        </pc:sldMkLst>
      </pc:sldChg>
      <pc:sldChg chg="add del">
        <pc:chgData name="Välimäki Juhani" userId="0494df6c-5b8e-4ae2-805b-7081aacdc9fa" providerId="ADAL" clId="{DCE3D7FE-63ED-4063-BA27-2EEBC47B2894}" dt="2023-02-05T20:56:32.686" v="14" actId="2696"/>
        <pc:sldMkLst>
          <pc:docMk/>
          <pc:sldMk cId="111015751" sldId="258"/>
        </pc:sldMkLst>
      </pc:sldChg>
      <pc:sldChg chg="del">
        <pc:chgData name="Välimäki Juhani" userId="0494df6c-5b8e-4ae2-805b-7081aacdc9fa" providerId="ADAL" clId="{DCE3D7FE-63ED-4063-BA27-2EEBC47B2894}" dt="2023-02-05T20:56:26.951" v="1" actId="2696"/>
        <pc:sldMkLst>
          <pc:docMk/>
          <pc:sldMk cId="485904878" sldId="259"/>
        </pc:sldMkLst>
      </pc:sldChg>
      <pc:sldChg chg="del">
        <pc:chgData name="Välimäki Juhani" userId="0494df6c-5b8e-4ae2-805b-7081aacdc9fa" providerId="ADAL" clId="{DCE3D7FE-63ED-4063-BA27-2EEBC47B2894}" dt="2023-02-05T20:56:27.636" v="2" actId="2696"/>
        <pc:sldMkLst>
          <pc:docMk/>
          <pc:sldMk cId="566556200" sldId="260"/>
        </pc:sldMkLst>
      </pc:sldChg>
      <pc:sldChg chg="del">
        <pc:chgData name="Välimäki Juhani" userId="0494df6c-5b8e-4ae2-805b-7081aacdc9fa" providerId="ADAL" clId="{DCE3D7FE-63ED-4063-BA27-2EEBC47B2894}" dt="2023-02-05T20:56:28.155" v="3" actId="2696"/>
        <pc:sldMkLst>
          <pc:docMk/>
          <pc:sldMk cId="2372945670" sldId="261"/>
        </pc:sldMkLst>
      </pc:sldChg>
      <pc:sldChg chg="del">
        <pc:chgData name="Välimäki Juhani" userId="0494df6c-5b8e-4ae2-805b-7081aacdc9fa" providerId="ADAL" clId="{DCE3D7FE-63ED-4063-BA27-2EEBC47B2894}" dt="2023-02-05T20:56:28.583" v="4" actId="2696"/>
        <pc:sldMkLst>
          <pc:docMk/>
          <pc:sldMk cId="4024190807" sldId="262"/>
        </pc:sldMkLst>
      </pc:sldChg>
      <pc:sldChg chg="del">
        <pc:chgData name="Välimäki Juhani" userId="0494df6c-5b8e-4ae2-805b-7081aacdc9fa" providerId="ADAL" clId="{DCE3D7FE-63ED-4063-BA27-2EEBC47B2894}" dt="2023-02-05T20:56:28.993" v="5" actId="2696"/>
        <pc:sldMkLst>
          <pc:docMk/>
          <pc:sldMk cId="1434232355" sldId="263"/>
        </pc:sldMkLst>
      </pc:sldChg>
      <pc:sldChg chg="del">
        <pc:chgData name="Välimäki Juhani" userId="0494df6c-5b8e-4ae2-805b-7081aacdc9fa" providerId="ADAL" clId="{DCE3D7FE-63ED-4063-BA27-2EEBC47B2894}" dt="2023-02-05T20:56:29.276" v="6" actId="2696"/>
        <pc:sldMkLst>
          <pc:docMk/>
          <pc:sldMk cId="3594989764" sldId="264"/>
        </pc:sldMkLst>
      </pc:sldChg>
      <pc:sldChg chg="del">
        <pc:chgData name="Välimäki Juhani" userId="0494df6c-5b8e-4ae2-805b-7081aacdc9fa" providerId="ADAL" clId="{DCE3D7FE-63ED-4063-BA27-2EEBC47B2894}" dt="2023-02-05T20:56:29.517" v="7" actId="2696"/>
        <pc:sldMkLst>
          <pc:docMk/>
          <pc:sldMk cId="3018981822" sldId="265"/>
        </pc:sldMkLst>
      </pc:sldChg>
      <pc:sldChg chg="del">
        <pc:chgData name="Välimäki Juhani" userId="0494df6c-5b8e-4ae2-805b-7081aacdc9fa" providerId="ADAL" clId="{DCE3D7FE-63ED-4063-BA27-2EEBC47B2894}" dt="2023-02-05T20:56:29.754" v="8" actId="2696"/>
        <pc:sldMkLst>
          <pc:docMk/>
          <pc:sldMk cId="2997406791" sldId="266"/>
        </pc:sldMkLst>
      </pc:sldChg>
      <pc:sldChg chg="del">
        <pc:chgData name="Välimäki Juhani" userId="0494df6c-5b8e-4ae2-805b-7081aacdc9fa" providerId="ADAL" clId="{DCE3D7FE-63ED-4063-BA27-2EEBC47B2894}" dt="2023-02-05T20:56:29.945" v="9" actId="2696"/>
        <pc:sldMkLst>
          <pc:docMk/>
          <pc:sldMk cId="4055866308" sldId="267"/>
        </pc:sldMkLst>
      </pc:sldChg>
      <pc:sldChg chg="del">
        <pc:chgData name="Välimäki Juhani" userId="0494df6c-5b8e-4ae2-805b-7081aacdc9fa" providerId="ADAL" clId="{DCE3D7FE-63ED-4063-BA27-2EEBC47B2894}" dt="2023-02-05T20:56:30.143" v="10" actId="2696"/>
        <pc:sldMkLst>
          <pc:docMk/>
          <pc:sldMk cId="3413226821" sldId="26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08/02/2023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8.2.2023</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8.2.2023</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8.2.2023</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Asynchronous code. Promises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a:t>idea-case-backend</a:t>
            </a:r>
            <a:endParaRPr lang="en-GB" dirty="0"/>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8.2.2023</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Asynchronous</a:t>
            </a:r>
            <a:r>
              <a:rPr lang="fi-FI" dirty="0"/>
              <a:t> </a:t>
            </a:r>
            <a:r>
              <a:rPr lang="fi-FI" dirty="0" err="1"/>
              <a:t>backend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r>
              <a:rPr lang="en-US" i="1" dirty="0"/>
              <a:t>Most JavaScript runtime environments are single-threaded, including Node.js</a:t>
            </a:r>
          </a:p>
          <a:p>
            <a:pPr lvl="1"/>
            <a:r>
              <a:rPr lang="en-US" i="1" dirty="0"/>
              <a:t>Google Chrome V8 JavaScript engine</a:t>
            </a:r>
          </a:p>
          <a:p>
            <a:r>
              <a:rPr lang="en-US" i="1" dirty="0"/>
              <a:t>Node.js is handling one request at a time, in a pipe or a loop</a:t>
            </a:r>
          </a:p>
          <a:p>
            <a:r>
              <a:rPr lang="en-US" i="1" dirty="0"/>
              <a:t>What happens if handling one request needs services from outside of that Node single thread?</a:t>
            </a:r>
          </a:p>
          <a:p>
            <a:pPr lvl="1"/>
            <a:r>
              <a:rPr lang="en-US" i="1" dirty="0"/>
              <a:t>E.g. file read from operating system’s file system</a:t>
            </a:r>
          </a:p>
          <a:p>
            <a:pPr lvl="1"/>
            <a:r>
              <a:rPr lang="en-US" i="1" dirty="0"/>
              <a:t>Or database operation (same computer or remote, it’s still a different thread and unknown execution time</a:t>
            </a:r>
          </a:p>
          <a:p>
            <a:pPr lvl="1"/>
            <a:r>
              <a:rPr lang="en-US" i="1" dirty="0"/>
              <a:t>Or using other backends and calling e.g. further REST API or GraphQL backends </a:t>
            </a:r>
          </a:p>
          <a:p>
            <a:r>
              <a:rPr lang="en-US" i="1" dirty="0"/>
              <a:t>You must make those requests asynchronous, non-blocking.</a:t>
            </a:r>
          </a:p>
          <a:p>
            <a:pPr lvl="1"/>
            <a:r>
              <a:rPr lang="en-US" i="1" dirty="0"/>
              <a:t>That outside 1. action started, and 2. callback/result mechanism set up, but not keeping that single thread there waiting for the fulfilment of the operation, but your 3. handler functions (success and failure) defined that will be called, when result later ready.</a:t>
            </a:r>
          </a:p>
          <a:p>
            <a:pPr marL="504000" lvl="1" indent="0">
              <a:buNone/>
            </a:pPr>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1101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Promise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r>
              <a:rPr lang="en-US" i="1" dirty="0">
                <a:hlinkClick r:id="rId2"/>
              </a:rPr>
              <a:t>https://developer.mozilla.org/en-US/docs/Web/JavaScript/Reference/Global_Objects/Promise</a:t>
            </a:r>
            <a:endParaRPr lang="en-US" i="1" dirty="0"/>
          </a:p>
          <a:p>
            <a:r>
              <a:rPr lang="en-US" i="1" dirty="0"/>
              <a:t>Promise is an object that is for sharing that asynchronized operation between the caller parts and remote </a:t>
            </a:r>
            <a:r>
              <a:rPr lang="en-US" i="1"/>
              <a:t>parts. </a:t>
            </a:r>
            <a:endParaRPr lang="en-US" i="1" dirty="0"/>
          </a:p>
          <a:p>
            <a:r>
              <a:rPr lang="en-US" i="1" dirty="0"/>
              <a:t>You ask e.g. a database operation to be started now, receive a Promise object immediately as return value and to that Promise object *) you attach your handlers by immediately calling the </a:t>
            </a:r>
          </a:p>
          <a:p>
            <a:pPr lvl="1"/>
            <a:r>
              <a:rPr lang="en-US" i="1" dirty="0"/>
              <a:t>.then(  your success handler function </a:t>
            </a:r>
            <a:r>
              <a:rPr lang="en-US" i="1" u="sng" dirty="0"/>
              <a:t>defined</a:t>
            </a:r>
            <a:r>
              <a:rPr lang="en-US" i="1" dirty="0"/>
              <a:t> here    ) and  </a:t>
            </a:r>
          </a:p>
          <a:p>
            <a:pPr lvl="1"/>
            <a:r>
              <a:rPr lang="en-US" i="1" dirty="0"/>
              <a:t>.catch(  your failure handler function </a:t>
            </a:r>
            <a:r>
              <a:rPr lang="en-US" i="1" u="sng" dirty="0"/>
              <a:t>defined</a:t>
            </a:r>
            <a:r>
              <a:rPr lang="en-US" i="1" dirty="0"/>
              <a:t> here  )</a:t>
            </a:r>
          </a:p>
          <a:p>
            <a:r>
              <a:rPr lang="en-US" i="1" dirty="0"/>
              <a:t>*) actually often we call .then and .catch attached to the function call, that returns that object, but it is finally the same. So first that function call returns the object, and then .then and .catch are called.</a:t>
            </a:r>
          </a:p>
          <a:p>
            <a:r>
              <a:rPr lang="en-US" i="1" dirty="0"/>
              <a:t>Actually technically .then is called, and it further returns the Promise object and .catch is called again. </a:t>
            </a:r>
          </a:p>
          <a:p>
            <a:r>
              <a:rPr lang="en-US" i="1" dirty="0"/>
              <a:t>This chaining of the function call makes the code cleaner</a:t>
            </a:r>
          </a:p>
          <a:p>
            <a:endParaRPr lang="en-US" i="1" dirty="0"/>
          </a:p>
          <a:p>
            <a:pPr marL="0" indent="0">
              <a:buNone/>
            </a:pPr>
            <a:r>
              <a:rPr lang="en-US" b="1" i="1" dirty="0"/>
              <a:t>LET’S LOOK at an example from the Node.js backend, possibly another from frontend AJAX if time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49731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Promise-based</a:t>
            </a:r>
            <a:r>
              <a:rPr lang="fi-FI" dirty="0"/>
              <a:t> </a:t>
            </a:r>
            <a:r>
              <a:rPr lang="fi-FI" dirty="0" err="1"/>
              <a:t>code</a:t>
            </a:r>
            <a:r>
              <a:rPr lang="fi-FI" dirty="0"/>
              <a:t> </a:t>
            </a:r>
            <a:r>
              <a:rPr lang="fi-FI" dirty="0" err="1"/>
              <a:t>example</a:t>
            </a:r>
            <a:r>
              <a:rPr lang="fi-FI" dirty="0"/>
              <a:t> </a:t>
            </a:r>
            <a:r>
              <a:rPr lang="fi-FI" dirty="0" err="1"/>
              <a:t>from</a:t>
            </a:r>
            <a:r>
              <a:rPr lang="fi-FI" dirty="0"/>
              <a:t> </a:t>
            </a:r>
            <a:r>
              <a:rPr lang="fi-FI" dirty="0" err="1"/>
              <a:t>Node</a:t>
            </a:r>
            <a:r>
              <a:rPr lang="fi-FI" dirty="0"/>
              <a:t> </a:t>
            </a:r>
            <a:r>
              <a:rPr lang="fi-FI" dirty="0" err="1"/>
              <a:t>end-point</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successHandler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err="1">
                <a:solidFill>
                  <a:srgbClr val="A31515"/>
                </a:solidFill>
                <a:latin typeface="Consolas" panose="020B0609020204030204" pitchFamily="49" charset="0"/>
              </a:rPr>
              <a:t>listed</a:t>
            </a:r>
            <a:r>
              <a:rPr lang="fi-FI" dirty="0">
                <a:solidFill>
                  <a:srgbClr val="A31515"/>
                </a:solidFill>
                <a:latin typeface="Consolas" panose="020B0609020204030204" pitchFamily="49" charset="0"/>
              </a:rPr>
              <a:t> ok </a:t>
            </a:r>
            <a:r>
              <a:rPr lang="fi-FI" dirty="0" err="1">
                <a:solidFill>
                  <a:srgbClr val="A31515"/>
                </a:solidFill>
                <a:latin typeface="Consolas" panose="020B0609020204030204" pitchFamily="49" charset="0"/>
              </a:rPr>
              <a:t>from</a:t>
            </a:r>
            <a:r>
              <a:rPr lang="fi-FI" dirty="0">
                <a:solidFill>
                  <a:srgbClr val="A31515"/>
                </a:solidFill>
                <a:latin typeface="Consolas" panose="020B0609020204030204" pitchFamily="49" charset="0"/>
              </a:rPr>
              <a:t> DB"</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databaseErrorHandler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a:t>
            </a:r>
          </a:p>
          <a:p>
            <a:pPr marL="0" indent="0">
              <a:buNone/>
            </a:pPr>
            <a:endParaRPr lang="en-US" b="1" i="1" dirty="0"/>
          </a:p>
          <a:p>
            <a:pPr marL="0" indent="0">
              <a:buNone/>
            </a:pPr>
            <a:r>
              <a:rPr lang="en-US" b="1" i="1" dirty="0"/>
              <a:t>// What to see in this code? First, when is each part of the code executed? First think, then see the answer on the next slide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75825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executed</a:t>
            </a:r>
            <a:r>
              <a:rPr lang="fi-FI" dirty="0"/>
              <a:t> in </a:t>
            </a:r>
            <a:r>
              <a:rPr lang="fi-FI" dirty="0" err="1"/>
              <a:t>three</a:t>
            </a:r>
            <a:r>
              <a:rPr lang="fi-FI" dirty="0"/>
              <a:t> </a:t>
            </a:r>
            <a:r>
              <a:rPr lang="fi-FI" dirty="0" err="1"/>
              <a:t>different</a:t>
            </a:r>
            <a:r>
              <a:rPr lang="fi-FI" dirty="0"/>
              <a:t> </a:t>
            </a:r>
            <a:r>
              <a:rPr lang="fi-FI" dirty="0" err="1"/>
              <a:t>moments</a:t>
            </a:r>
            <a:r>
              <a:rPr lang="fi-FI" dirty="0"/>
              <a:t> in </a:t>
            </a:r>
            <a:r>
              <a:rPr lang="fi-FI" dirty="0" err="1"/>
              <a:t>time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b="1" u="sng" dirty="0" err="1">
                <a:solidFill>
                  <a:srgbClr val="0070C1"/>
                </a:solidFill>
                <a:latin typeface="Consolas" panose="020B0609020204030204" pitchFamily="49" charset="0"/>
              </a:rPr>
              <a:t>category</a:t>
            </a:r>
            <a:r>
              <a:rPr lang="fi-FI" b="1" u="sng" dirty="0" err="1">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get</a:t>
            </a:r>
            <a:r>
              <a:rPr lang="fi-FI" b="1" u="sng" dirty="0">
                <a:solidFill>
                  <a:srgbClr val="000000"/>
                </a:solidFill>
                <a:latin typeface="Consolas" panose="020B0609020204030204" pitchFamily="49" charset="0"/>
              </a:rPr>
              <a:t>(</a:t>
            </a:r>
            <a:r>
              <a:rPr lang="fi-FI" b="1" u="sng" dirty="0">
                <a:solidFill>
                  <a:srgbClr val="A31515"/>
                </a:solidFill>
                <a:latin typeface="Consolas" panose="020B0609020204030204" pitchFamily="49" charset="0"/>
              </a:rPr>
              <a:t>"/"</a:t>
            </a:r>
            <a:r>
              <a:rPr lang="fi-FI" b="1" u="sng" dirty="0">
                <a:solidFill>
                  <a:srgbClr val="000000"/>
                </a:solidFill>
                <a:latin typeface="Consolas" panose="020B0609020204030204" pitchFamily="49" charset="0"/>
              </a:rPr>
              <a:t>,</a:t>
            </a:r>
            <a:r>
              <a:rPr lang="fi-FI" b="1"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successHandler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err="1">
                <a:solidFill>
                  <a:srgbClr val="A31515"/>
                </a:solidFill>
                <a:latin typeface="Consolas" panose="020B0609020204030204" pitchFamily="49" charset="0"/>
              </a:rPr>
              <a:t>listed</a:t>
            </a:r>
            <a:r>
              <a:rPr lang="fi-FI" dirty="0">
                <a:solidFill>
                  <a:srgbClr val="A31515"/>
                </a:solidFill>
                <a:latin typeface="Consolas" panose="020B0609020204030204" pitchFamily="49" charset="0"/>
              </a:rPr>
              <a:t> ok </a:t>
            </a:r>
            <a:r>
              <a:rPr lang="fi-FI" dirty="0" err="1">
                <a:solidFill>
                  <a:srgbClr val="A31515"/>
                </a:solidFill>
                <a:latin typeface="Consolas" panose="020B0609020204030204" pitchFamily="49" charset="0"/>
              </a:rPr>
              <a:t>from</a:t>
            </a:r>
            <a:r>
              <a:rPr lang="fi-FI" dirty="0">
                <a:solidFill>
                  <a:srgbClr val="A31515"/>
                </a:solidFill>
                <a:latin typeface="Consolas" panose="020B0609020204030204" pitchFamily="49" charset="0"/>
              </a:rPr>
              <a:t> DB"</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databaseErrorHandler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a:t>
            </a:r>
            <a:r>
              <a:rPr lang="fi-FI" b="1" u="sng" dirty="0">
                <a:solidFill>
                  <a:srgbClr val="000000"/>
                </a:solidFill>
                <a:latin typeface="Consolas" panose="020B0609020204030204" pitchFamily="49" charset="0"/>
              </a:rPr>
              <a:t>);</a:t>
            </a:r>
          </a:p>
          <a:p>
            <a:pPr marL="0" indent="0">
              <a:buNone/>
            </a:pPr>
            <a:endParaRPr lang="en-US" b="1" i="1" dirty="0"/>
          </a:p>
          <a:p>
            <a:pPr marL="0" indent="0">
              <a:buNone/>
            </a:pPr>
            <a:r>
              <a:rPr lang="en-US" b="1" i="1" dirty="0"/>
              <a:t>// Bolded underline parts are _executed_ at the server setup/startup! Rest of the code is _definition_ of the request handler, executed when and if a matching request will later arrive. Maybe days later.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26638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execution</a:t>
            </a:r>
            <a:r>
              <a:rPr lang="fi-FI" dirty="0"/>
              <a:t> </a:t>
            </a:r>
            <a:r>
              <a:rPr lang="fi-FI" dirty="0" err="1"/>
              <a:t>phase</a:t>
            </a:r>
            <a:r>
              <a:rPr lang="fi-FI" dirty="0"/>
              <a:t> </a:t>
            </a:r>
            <a:r>
              <a:rPr lang="fi-FI" dirty="0" err="1"/>
              <a:t>two</a:t>
            </a:r>
            <a:r>
              <a:rPr lang="fi-FI" dirty="0"/>
              <a:t> – </a:t>
            </a:r>
            <a:r>
              <a:rPr lang="fi-FI" dirty="0" err="1"/>
              <a:t>Request</a:t>
            </a:r>
            <a:r>
              <a:rPr lang="fi-FI" dirty="0"/>
              <a:t> </a:t>
            </a:r>
            <a:r>
              <a:rPr lang="fi-FI" dirty="0" err="1"/>
              <a:t>arrived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b="1" u="sng" dirty="0" err="1">
                <a:solidFill>
                  <a:srgbClr val="0000FF"/>
                </a:solidFill>
                <a:latin typeface="Consolas" panose="020B0609020204030204" pitchFamily="49" charset="0"/>
              </a:rPr>
              <a:t>function</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req</a:t>
            </a:r>
            <a:r>
              <a:rPr lang="fi-FI" b="1" u="sng" dirty="0">
                <a:solidFill>
                  <a:srgbClr val="000000"/>
                </a:solidFill>
                <a:latin typeface="Consolas" panose="020B0609020204030204" pitchFamily="49" charset="0"/>
              </a:rPr>
              <a:t>, </a:t>
            </a:r>
            <a:r>
              <a:rPr lang="fi-FI" b="1" u="sng" dirty="0" err="1">
                <a:solidFill>
                  <a:srgbClr val="001080"/>
                </a:solidFill>
                <a:latin typeface="Consolas" panose="020B0609020204030204" pitchFamily="49" charset="0"/>
              </a:rPr>
              <a:t>res</a:t>
            </a:r>
            <a:r>
              <a:rPr lang="fi-FI" b="1" u="sng"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b="1" u="sng" dirty="0" err="1">
                <a:solidFill>
                  <a:srgbClr val="001080"/>
                </a:solidFill>
                <a:latin typeface="Consolas" panose="020B0609020204030204" pitchFamily="49" charset="0"/>
              </a:rPr>
              <a:t>knex</a:t>
            </a:r>
            <a:r>
              <a:rPr lang="fi-FI" b="1" u="sng" dirty="0" err="1">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select</a:t>
            </a:r>
            <a:r>
              <a:rPr lang="fi-FI" b="1" u="sng" dirty="0">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from</a:t>
            </a:r>
            <a:r>
              <a:rPr lang="fi-FI" b="1" u="sng" dirty="0">
                <a:solidFill>
                  <a:srgbClr val="000000"/>
                </a:solidFill>
                <a:latin typeface="Consolas" panose="020B0609020204030204" pitchFamily="49" charset="0"/>
              </a:rPr>
              <a:t>(</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Category</a:t>
            </a:r>
            <a:r>
              <a:rPr lang="fi-FI" b="1" u="sng" dirty="0">
                <a:solidFill>
                  <a:srgbClr val="A31515"/>
                </a:solidFill>
                <a:latin typeface="Consolas" panose="020B0609020204030204" pitchFamily="49" charset="0"/>
              </a:rPr>
              <a:t>"</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then</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successHandler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err="1">
                <a:solidFill>
                  <a:srgbClr val="A31515"/>
                </a:solidFill>
                <a:latin typeface="Consolas" panose="020B0609020204030204" pitchFamily="49" charset="0"/>
              </a:rPr>
              <a:t>listed</a:t>
            </a:r>
            <a:r>
              <a:rPr lang="fi-FI" dirty="0">
                <a:solidFill>
                  <a:srgbClr val="A31515"/>
                </a:solidFill>
                <a:latin typeface="Consolas" panose="020B0609020204030204" pitchFamily="49" charset="0"/>
              </a:rPr>
              <a:t> ok </a:t>
            </a:r>
            <a:r>
              <a:rPr lang="fi-FI" dirty="0" err="1">
                <a:solidFill>
                  <a:srgbClr val="A31515"/>
                </a:solidFill>
                <a:latin typeface="Consolas" panose="020B0609020204030204" pitchFamily="49" charset="0"/>
              </a:rPr>
              <a:t>from</a:t>
            </a:r>
            <a:r>
              <a:rPr lang="fi-FI" dirty="0">
                <a:solidFill>
                  <a:srgbClr val="A31515"/>
                </a:solidFill>
                <a:latin typeface="Consolas" panose="020B0609020204030204" pitchFamily="49" charset="0"/>
              </a:rPr>
              <a:t> DB"</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catch</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databaseErrorHandler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endParaRPr lang="en-US" b="1" i="1" dirty="0"/>
          </a:p>
          <a:p>
            <a:pPr marL="0" indent="0">
              <a:buNone/>
            </a:pPr>
            <a:r>
              <a:rPr lang="en-US" b="1" i="1" dirty="0"/>
              <a:t>// Bolded underline parts are _executed_ if and when a matching request has arrived. Rest of the code is _definition_ of the database operation result handlers, executed when database operation ready. Maybe milliseconds or seconds later. (Possibly microseconds if using in-memory database).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85107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execution</a:t>
            </a:r>
            <a:r>
              <a:rPr lang="fi-FI" dirty="0"/>
              <a:t> </a:t>
            </a:r>
            <a:r>
              <a:rPr lang="fi-FI" dirty="0" err="1"/>
              <a:t>phase</a:t>
            </a:r>
            <a:r>
              <a:rPr lang="fi-FI" dirty="0"/>
              <a:t> </a:t>
            </a:r>
            <a:r>
              <a:rPr lang="fi-FI" dirty="0" err="1"/>
              <a:t>three</a:t>
            </a:r>
            <a:r>
              <a:rPr lang="fi-FI" dirty="0"/>
              <a:t> – DB </a:t>
            </a:r>
            <a:r>
              <a:rPr lang="fi-FI" dirty="0" err="1"/>
              <a:t>operation</a:t>
            </a:r>
            <a:r>
              <a:rPr lang="fi-FI" dirty="0"/>
              <a:t> </a:t>
            </a:r>
            <a:r>
              <a:rPr lang="fi-FI" dirty="0" err="1"/>
              <a:t>ready</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b="1" u="sng" dirty="0">
                <a:solidFill>
                  <a:srgbClr val="000000"/>
                </a:solidFill>
                <a:latin typeface="Consolas" panose="020B0609020204030204" pitchFamily="49" charset="0"/>
              </a:rPr>
              <a:t>(</a:t>
            </a:r>
            <a:r>
              <a:rPr lang="fi-FI" b="1" u="sng" dirty="0">
                <a:solidFill>
                  <a:srgbClr val="001080"/>
                </a:solidFill>
                <a:latin typeface="Consolas" panose="020B0609020204030204" pitchFamily="49" charset="0"/>
              </a:rPr>
              <a:t>data)</a:t>
            </a:r>
            <a:r>
              <a:rPr lang="fi-FI" b="1" u="sng" dirty="0">
                <a:solidFill>
                  <a:srgbClr val="000000"/>
                </a:solidFill>
                <a:latin typeface="Consolas" panose="020B0609020204030204" pitchFamily="49" charset="0"/>
              </a:rPr>
              <a:t> </a:t>
            </a:r>
            <a:r>
              <a:rPr lang="fi-FI" b="1" u="sng" dirty="0">
                <a:solidFill>
                  <a:srgbClr val="0000FF"/>
                </a:solidFill>
                <a:latin typeface="Consolas" panose="020B0609020204030204" pitchFamily="49" charset="0"/>
              </a:rPr>
              <a:t>=&gt;</a:t>
            </a:r>
            <a:r>
              <a:rPr lang="fi-FI" b="1" u="sng"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b="1" u="sng" dirty="0" err="1">
                <a:solidFill>
                  <a:srgbClr val="795E26"/>
                </a:solidFill>
                <a:latin typeface="Consolas" panose="020B0609020204030204" pitchFamily="49" charset="0"/>
              </a:rPr>
              <a:t>successHandler</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res</a:t>
            </a:r>
            <a:r>
              <a:rPr lang="fi-FI" b="1" u="sng" dirty="0">
                <a:solidFill>
                  <a:srgbClr val="000000"/>
                </a:solidFill>
                <a:latin typeface="Consolas" panose="020B0609020204030204" pitchFamily="49" charset="0"/>
              </a:rPr>
              <a:t>, </a:t>
            </a:r>
            <a:r>
              <a:rPr lang="fi-FI" b="1" u="sng" dirty="0">
                <a:solidFill>
                  <a:srgbClr val="001080"/>
                </a:solidFill>
                <a:latin typeface="Consolas" panose="020B0609020204030204" pitchFamily="49" charset="0"/>
              </a:rPr>
              <a:t>data</a:t>
            </a:r>
            <a:r>
              <a:rPr lang="fi-FI" b="1" u="sng" dirty="0">
                <a:solidFill>
                  <a:srgbClr val="000000"/>
                </a:solidFill>
                <a:latin typeface="Consolas" panose="020B0609020204030204" pitchFamily="49" charset="0"/>
              </a:rPr>
              <a:t>, </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category.get</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all</a:t>
            </a:r>
            <a:r>
              <a:rPr lang="fi-FI" b="1" u="sng" dirty="0">
                <a:solidFill>
                  <a:srgbClr val="A31515"/>
                </a:solidFill>
                <a:latin typeface="Consolas" panose="020B0609020204030204" pitchFamily="49" charset="0"/>
              </a:rPr>
              <a:t>: </a:t>
            </a:r>
            <a:r>
              <a:rPr lang="fi-FI" b="1" u="sng" dirty="0" err="1">
                <a:solidFill>
                  <a:srgbClr val="A31515"/>
                </a:solidFill>
                <a:latin typeface="Consolas" panose="020B0609020204030204" pitchFamily="49" charset="0"/>
              </a:rPr>
              <a:t>listed</a:t>
            </a:r>
            <a:r>
              <a:rPr lang="fi-FI" b="1" u="sng" dirty="0">
                <a:solidFill>
                  <a:srgbClr val="A31515"/>
                </a:solidFill>
                <a:latin typeface="Consolas" panose="020B0609020204030204" pitchFamily="49" charset="0"/>
              </a:rPr>
              <a:t> ok </a:t>
            </a:r>
            <a:r>
              <a:rPr lang="fi-FI" b="1" u="sng" dirty="0" err="1">
                <a:solidFill>
                  <a:srgbClr val="A31515"/>
                </a:solidFill>
                <a:latin typeface="Consolas" panose="020B0609020204030204" pitchFamily="49" charset="0"/>
              </a:rPr>
              <a:t>from</a:t>
            </a:r>
            <a:r>
              <a:rPr lang="fi-FI" b="1" u="sng" dirty="0">
                <a:solidFill>
                  <a:srgbClr val="A31515"/>
                </a:solidFill>
                <a:latin typeface="Consolas" panose="020B0609020204030204" pitchFamily="49" charset="0"/>
              </a:rPr>
              <a:t> DB"</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error</a:t>
            </a:r>
            <a:r>
              <a:rPr lang="fi-FI" b="1" u="sng" dirty="0">
                <a:solidFill>
                  <a:srgbClr val="000000"/>
                </a:solidFill>
                <a:latin typeface="Consolas" panose="020B0609020204030204" pitchFamily="49" charset="0"/>
              </a:rPr>
              <a:t>) </a:t>
            </a:r>
            <a:r>
              <a:rPr lang="fi-FI" b="1" u="sng" dirty="0">
                <a:solidFill>
                  <a:srgbClr val="0000FF"/>
                </a:solidFill>
                <a:latin typeface="Consolas" panose="020B0609020204030204" pitchFamily="49" charset="0"/>
              </a:rPr>
              <a:t>=&gt;</a:t>
            </a:r>
            <a:r>
              <a:rPr lang="fi-FI" b="1" u="sng" dirty="0">
                <a:solidFill>
                  <a:srgbClr val="000000"/>
                </a:solidFill>
                <a:latin typeface="Consolas" panose="020B0609020204030204" pitchFamily="49" charset="0"/>
              </a:rPr>
              <a:t> {</a:t>
            </a:r>
          </a:p>
          <a:p>
            <a:pPr marL="0" indent="0">
              <a:buNone/>
            </a:pPr>
            <a:r>
              <a:rPr lang="fi-FI" b="1" dirty="0">
                <a:solidFill>
                  <a:srgbClr val="000000"/>
                </a:solidFill>
                <a:latin typeface="Consolas" panose="020B0609020204030204" pitchFamily="49" charset="0"/>
              </a:rPr>
              <a:t>      </a:t>
            </a:r>
            <a:r>
              <a:rPr lang="fi-FI" b="1" u="sng" dirty="0" err="1">
                <a:solidFill>
                  <a:srgbClr val="795E26"/>
                </a:solidFill>
                <a:latin typeface="Consolas" panose="020B0609020204030204" pitchFamily="49" charset="0"/>
              </a:rPr>
              <a:t>databaseErrorHandler</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res</a:t>
            </a:r>
            <a:r>
              <a:rPr lang="fi-FI" b="1" u="sng" dirty="0">
                <a:solidFill>
                  <a:srgbClr val="000000"/>
                </a:solidFill>
                <a:latin typeface="Consolas" panose="020B0609020204030204" pitchFamily="49" charset="0"/>
              </a:rPr>
              <a:t>, </a:t>
            </a:r>
            <a:r>
              <a:rPr lang="fi-FI" b="1" u="sng" dirty="0" err="1">
                <a:solidFill>
                  <a:srgbClr val="001080"/>
                </a:solidFill>
                <a:latin typeface="Consolas" panose="020B0609020204030204" pitchFamily="49" charset="0"/>
              </a:rPr>
              <a:t>error</a:t>
            </a:r>
            <a:r>
              <a:rPr lang="fi-FI" b="1" u="sng" dirty="0">
                <a:solidFill>
                  <a:srgbClr val="000000"/>
                </a:solidFill>
                <a:latin typeface="Consolas" panose="020B0609020204030204" pitchFamily="49" charset="0"/>
              </a:rPr>
              <a:t>, </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category.get</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all</a:t>
            </a:r>
            <a:r>
              <a:rPr lang="fi-FI" b="1" u="sng" dirty="0">
                <a:solidFill>
                  <a:srgbClr val="A31515"/>
                </a:solidFill>
                <a:latin typeface="Consolas" panose="020B0609020204030204" pitchFamily="49" charset="0"/>
              </a:rPr>
              <a:t>: "</a:t>
            </a:r>
            <a:r>
              <a:rPr lang="fi-FI" b="1" u="sng" dirty="0">
                <a:solidFill>
                  <a:srgbClr val="000000"/>
                </a:solidFill>
                <a:latin typeface="Consolas" panose="020B0609020204030204" pitchFamily="49" charset="0"/>
              </a:rPr>
              <a:t>);</a:t>
            </a:r>
          </a:p>
          <a:p>
            <a:pPr marL="0" indent="0">
              <a:buNone/>
            </a:pPr>
            <a:r>
              <a:rPr lang="fi-FI" b="1"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endParaRPr lang="en-US" b="1" i="1" dirty="0"/>
          </a:p>
          <a:p>
            <a:pPr marL="0" indent="0">
              <a:buNone/>
            </a:pPr>
            <a:r>
              <a:rPr lang="en-US" b="1" i="1" dirty="0"/>
              <a:t>Now only executing code. No more definitions.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5414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to </a:t>
            </a:r>
            <a:r>
              <a:rPr lang="fi-FI" dirty="0" err="1"/>
              <a:t>remember</a:t>
            </a:r>
            <a:r>
              <a:rPr lang="fi-FI" dirty="0"/>
              <a:t> in </a:t>
            </a:r>
            <a:r>
              <a:rPr lang="fi-FI" dirty="0" err="1"/>
              <a:t>Promise-based</a:t>
            </a:r>
            <a:r>
              <a:rPr lang="fi-FI" dirty="0"/>
              <a:t> </a:t>
            </a:r>
            <a:r>
              <a:rPr lang="fi-FI" dirty="0" err="1"/>
              <a:t>coding</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49531"/>
            <a:ext cx="11458256" cy="4990011"/>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r>
              <a:rPr lang="fi-FI" b="1" dirty="0">
                <a:solidFill>
                  <a:srgbClr val="92D050"/>
                </a:solidFill>
                <a:latin typeface="Consolas" panose="020B0609020204030204" pitchFamily="49" charset="0"/>
              </a:rPr>
              <a:t>{</a:t>
            </a:r>
          </a:p>
          <a:p>
            <a:pPr marL="0" indent="0">
              <a:buNone/>
            </a:pPr>
            <a:r>
              <a:rPr lang="fi-FI" b="1" dirty="0">
                <a:solidFill>
                  <a:srgbClr val="92D050"/>
                </a:solidFill>
                <a:latin typeface="Consolas" panose="020B0609020204030204" pitchFamily="49" charset="0"/>
              </a:rPr>
              <a:t>      // </a:t>
            </a:r>
            <a:r>
              <a:rPr lang="fi-FI" b="1" dirty="0" err="1">
                <a:solidFill>
                  <a:srgbClr val="92D050"/>
                </a:solidFill>
                <a:latin typeface="Consolas" panose="020B0609020204030204" pitchFamily="49" charset="0"/>
              </a:rPr>
              <a:t>whatever</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you</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want</a:t>
            </a:r>
            <a:r>
              <a:rPr lang="fi-FI" b="1" dirty="0">
                <a:solidFill>
                  <a:srgbClr val="92D050"/>
                </a:solidFill>
                <a:latin typeface="Consolas" panose="020B0609020204030204" pitchFamily="49" charset="0"/>
              </a:rPr>
              <a:t> to </a:t>
            </a:r>
            <a:r>
              <a:rPr lang="fi-FI" b="1" dirty="0" err="1">
                <a:solidFill>
                  <a:srgbClr val="92D050"/>
                </a:solidFill>
                <a:latin typeface="Consolas" panose="020B0609020204030204" pitchFamily="49" charset="0"/>
              </a:rPr>
              <a:t>do</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after</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succesful</a:t>
            </a:r>
            <a:r>
              <a:rPr lang="fi-FI" b="1" dirty="0">
                <a:solidFill>
                  <a:srgbClr val="92D050"/>
                </a:solidFill>
                <a:latin typeface="Consolas" panose="020B0609020204030204" pitchFamily="49" charset="0"/>
              </a:rPr>
              <a:t>’ DB </a:t>
            </a:r>
            <a:r>
              <a:rPr lang="fi-FI" b="1" dirty="0" err="1">
                <a:solidFill>
                  <a:srgbClr val="92D050"/>
                </a:solidFill>
                <a:latin typeface="Consolas" panose="020B0609020204030204" pitchFamily="49" charset="0"/>
              </a:rPr>
              <a:t>operation</a:t>
            </a:r>
            <a:r>
              <a:rPr lang="fi-FI" b="1"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must</a:t>
            </a:r>
            <a:r>
              <a:rPr lang="fi-FI" b="1" u="sng"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be</a:t>
            </a:r>
            <a:r>
              <a:rPr lang="fi-FI" b="1" u="sng"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only</a:t>
            </a:r>
            <a:r>
              <a:rPr lang="fi-FI" b="1" u="sng"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here</a:t>
            </a:r>
            <a:r>
              <a:rPr lang="fi-FI" b="1" dirty="0">
                <a:solidFill>
                  <a:srgbClr val="92D050"/>
                </a:solidFill>
                <a:latin typeface="Consolas" panose="020B0609020204030204" pitchFamily="49" charset="0"/>
              </a:rPr>
              <a:t>.</a:t>
            </a:r>
          </a:p>
          <a:p>
            <a:pPr marL="0" indent="0">
              <a:buNone/>
            </a:pPr>
            <a:r>
              <a:rPr lang="fi-FI" b="1" dirty="0">
                <a:solidFill>
                  <a:srgbClr val="92D050"/>
                </a:solidFill>
                <a:latin typeface="Consolas" panose="020B0609020204030204" pitchFamily="49" charset="0"/>
              </a:rPr>
              <a:t>    }</a:t>
            </a: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r>
              <a:rPr lang="fi-FI" b="1" dirty="0">
                <a:solidFill>
                  <a:srgbClr val="FF0000"/>
                </a:solidFill>
                <a:latin typeface="Consolas" panose="020B0609020204030204" pitchFamily="49" charset="0"/>
              </a:rPr>
              <a:t>{</a:t>
            </a:r>
          </a:p>
          <a:p>
            <a:pPr marL="0" indent="0">
              <a:buNone/>
            </a:pPr>
            <a:r>
              <a:rPr lang="fi-FI" b="1" dirty="0">
                <a:solidFill>
                  <a:srgbClr val="FF0000"/>
                </a:solidFill>
                <a:latin typeface="Consolas" panose="020B0609020204030204" pitchFamily="49" charset="0"/>
              </a:rPr>
              <a:t>      // </a:t>
            </a:r>
            <a:r>
              <a:rPr lang="fi-FI" b="1" dirty="0" err="1">
                <a:solidFill>
                  <a:srgbClr val="FF0000"/>
                </a:solidFill>
                <a:latin typeface="Consolas" panose="020B0609020204030204" pitchFamily="49" charset="0"/>
              </a:rPr>
              <a:t>whatever</a:t>
            </a:r>
            <a:r>
              <a:rPr lang="fi-FI" b="1" dirty="0">
                <a:solidFill>
                  <a:srgbClr val="FF0000"/>
                </a:solidFill>
                <a:latin typeface="Consolas" panose="020B0609020204030204" pitchFamily="49" charset="0"/>
              </a:rPr>
              <a:t> </a:t>
            </a:r>
            <a:r>
              <a:rPr lang="en-US" b="1" dirty="0">
                <a:solidFill>
                  <a:srgbClr val="FF0000"/>
                </a:solidFill>
                <a:latin typeface="Consolas" panose="020B0609020204030204" pitchFamily="49" charset="0"/>
              </a:rPr>
              <a:t>you want to do after ‘crashed’ DB operation </a:t>
            </a:r>
            <a:r>
              <a:rPr lang="en-US" b="1" u="sng" dirty="0">
                <a:solidFill>
                  <a:srgbClr val="FF0000"/>
                </a:solidFill>
                <a:latin typeface="Consolas" panose="020B0609020204030204" pitchFamily="49" charset="0"/>
              </a:rPr>
              <a:t>must be only here</a:t>
            </a:r>
            <a:r>
              <a:rPr lang="en-US" b="1" dirty="0">
                <a:solidFill>
                  <a:srgbClr val="FF0000"/>
                </a:solidFill>
                <a:latin typeface="Consolas" panose="020B0609020204030204" pitchFamily="49" charset="0"/>
              </a:rPr>
              <a:t>.</a:t>
            </a:r>
          </a:p>
          <a:p>
            <a:pPr marL="0" indent="0">
              <a:buNone/>
            </a:pPr>
            <a:r>
              <a:rPr lang="fi-FI" b="1" dirty="0">
                <a:solidFill>
                  <a:srgbClr val="FF0000"/>
                </a:solidFill>
                <a:latin typeface="Consolas" panose="020B0609020204030204" pitchFamily="49" charset="0"/>
              </a:rPr>
              <a:t>    }</a:t>
            </a: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r>
              <a:rPr lang="fi-FI" dirty="0">
                <a:solidFill>
                  <a:srgbClr val="000000"/>
                </a:solidFill>
                <a:latin typeface="Consolas" panose="020B0609020204030204" pitchFamily="49" charset="0"/>
              </a:rPr>
              <a:t>    </a:t>
            </a:r>
            <a:r>
              <a:rPr lang="fi-FI" b="1" dirty="0">
                <a:solidFill>
                  <a:srgbClr val="000000"/>
                </a:solidFill>
                <a:latin typeface="Consolas" panose="020B0609020204030204" pitchFamily="49" charset="0"/>
              </a:rPr>
              <a:t>// No </a:t>
            </a:r>
            <a:r>
              <a:rPr lang="fi-FI" b="1" dirty="0" err="1">
                <a:solidFill>
                  <a:srgbClr val="000000"/>
                </a:solidFill>
                <a:latin typeface="Consolas" panose="020B0609020204030204" pitchFamily="49" charset="0"/>
              </a:rPr>
              <a:t>code</a:t>
            </a:r>
            <a:r>
              <a:rPr lang="fi-FI" b="1" dirty="0">
                <a:solidFill>
                  <a:srgbClr val="000000"/>
                </a:solidFill>
                <a:latin typeface="Consolas" panose="020B0609020204030204" pitchFamily="49" charset="0"/>
              </a:rPr>
              <a:t> </a:t>
            </a:r>
            <a:r>
              <a:rPr lang="fi-FI" b="1" dirty="0" err="1">
                <a:solidFill>
                  <a:srgbClr val="000000"/>
                </a:solidFill>
                <a:latin typeface="Consolas" panose="020B0609020204030204" pitchFamily="49" charset="0"/>
              </a:rPr>
              <a:t>here</a:t>
            </a:r>
            <a:r>
              <a:rPr lang="fi-FI" b="1"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a:t>
            </a:r>
          </a:p>
          <a:p>
            <a:pPr marL="0" indent="0">
              <a:buNone/>
            </a:pPr>
            <a:r>
              <a:rPr lang="fi-FI" b="1" dirty="0">
                <a:solidFill>
                  <a:srgbClr val="000000"/>
                </a:solidFill>
                <a:latin typeface="Consolas" panose="020B0609020204030204" pitchFamily="49" charset="0"/>
              </a:rPr>
              <a:t>// No </a:t>
            </a:r>
            <a:r>
              <a:rPr lang="fi-FI" b="1" dirty="0" err="1">
                <a:solidFill>
                  <a:srgbClr val="000000"/>
                </a:solidFill>
                <a:latin typeface="Consolas" panose="020B0609020204030204" pitchFamily="49" charset="0"/>
              </a:rPr>
              <a:t>code</a:t>
            </a:r>
            <a:r>
              <a:rPr lang="fi-FI" b="1" dirty="0">
                <a:solidFill>
                  <a:srgbClr val="000000"/>
                </a:solidFill>
                <a:latin typeface="Consolas" panose="020B0609020204030204" pitchFamily="49" charset="0"/>
              </a:rPr>
              <a:t> </a:t>
            </a:r>
            <a:r>
              <a:rPr lang="fi-FI" b="1" dirty="0" err="1">
                <a:solidFill>
                  <a:srgbClr val="000000"/>
                </a:solidFill>
                <a:latin typeface="Consolas" panose="020B0609020204030204" pitchFamily="49" charset="0"/>
              </a:rPr>
              <a:t>here</a:t>
            </a:r>
            <a:r>
              <a:rPr lang="fi-FI" b="1" dirty="0">
                <a:solidFill>
                  <a:srgbClr val="000000"/>
                </a:solidFill>
                <a:latin typeface="Consolas" panose="020B0609020204030204" pitchFamily="49" charset="0"/>
              </a:rPr>
              <a:t>!</a:t>
            </a:r>
            <a:br>
              <a:rPr lang="fi-FI" b="1" dirty="0">
                <a:solidFill>
                  <a:srgbClr val="000000"/>
                </a:solidFill>
                <a:latin typeface="Consolas" panose="020B0609020204030204" pitchFamily="49" charset="0"/>
              </a:rPr>
            </a:br>
            <a:endParaRPr lang="en-US" b="1" dirty="0"/>
          </a:p>
          <a:p>
            <a:pPr marL="342900" indent="-342900">
              <a:buAutoNum type="arabicPeriod"/>
            </a:pPr>
            <a:r>
              <a:rPr lang="en-US" b="1" i="1" dirty="0"/>
              <a:t>Notice the handler functions, e.g. (data)…(error)… Write your code </a:t>
            </a:r>
            <a:r>
              <a:rPr lang="en-US" b="1" i="1" u="sng" dirty="0"/>
              <a:t>only</a:t>
            </a:r>
            <a:r>
              <a:rPr lang="en-US" b="1" i="1" dirty="0"/>
              <a:t> inside the handler functions.</a:t>
            </a:r>
          </a:p>
          <a:p>
            <a:pPr marL="342900" indent="-342900">
              <a:buAutoNum type="arabicPeriod"/>
            </a:pPr>
            <a:r>
              <a:rPr lang="en-US" b="1" i="1" dirty="0"/>
              <a:t>E.g. write anything dependent on successful DB operation </a:t>
            </a:r>
            <a:r>
              <a:rPr lang="en-US" b="1" i="1" u="sng" dirty="0"/>
              <a:t>only</a:t>
            </a:r>
            <a:r>
              <a:rPr lang="en-US" b="1" i="1" dirty="0"/>
              <a:t> inside the </a:t>
            </a:r>
            <a:r>
              <a:rPr lang="en-US" b="1" i="1" dirty="0">
                <a:solidFill>
                  <a:srgbClr val="92D050"/>
                </a:solidFill>
              </a:rPr>
              <a:t>green</a:t>
            </a:r>
            <a:r>
              <a:rPr lang="en-US" b="1" i="1" dirty="0"/>
              <a:t> code block.</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2916459160"/>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4E12E-7268-4B03-A47B-0755D62B5E31}">
  <ds:schemaRefs>
    <ds:schemaRef ds:uri="http://schemas.microsoft.com/office/infopath/2007/PartnerControls"/>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46C03B-CD3A-4EA0-AAA4-0E00E89645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342</TotalTime>
  <Words>1091</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Consolas</vt:lpstr>
      <vt:lpstr>Wingdings</vt:lpstr>
      <vt:lpstr>Office Theme</vt:lpstr>
      <vt:lpstr>Asynchronous code. Promises</vt:lpstr>
      <vt:lpstr>Asynchronous backend</vt:lpstr>
      <vt:lpstr>Promise</vt:lpstr>
      <vt:lpstr>Promise-based code example from Node end-point</vt:lpstr>
      <vt:lpstr>Code executed in three different moments in time</vt:lpstr>
      <vt:lpstr>Code execution phase two – Request arrived</vt:lpstr>
      <vt:lpstr>Code execution phase three – DB operation ready</vt:lpstr>
      <vt:lpstr>What to remember in Promise-based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68</cp:revision>
  <cp:lastPrinted>2020-09-28T07:56:54Z</cp:lastPrinted>
  <dcterms:created xsi:type="dcterms:W3CDTF">2022-05-08T17:05:50Z</dcterms:created>
  <dcterms:modified xsi:type="dcterms:W3CDTF">2023-02-08T13:25:41Z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