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31.10.2022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Maintainable</a:t>
            </a:r>
            <a:endParaRPr lang="fi-FI" dirty="0"/>
          </a:p>
          <a:p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dirty="0" err="1"/>
              <a:t>Only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</a:t>
            </a:r>
            <a:r>
              <a:rPr lang="fi-FI" dirty="0" err="1"/>
              <a:t>unnecessary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means</a:t>
            </a:r>
            <a:endParaRPr lang="fi-FI" dirty="0"/>
          </a:p>
          <a:p>
            <a:r>
              <a:rPr lang="fi-FI" dirty="0"/>
              <a:t>School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, as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and </a:t>
            </a:r>
            <a:r>
              <a:rPr lang="fi-FI" dirty="0" err="1"/>
              <a:t>visualization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necessary</a:t>
            </a:r>
            <a:endParaRPr lang="fi-FI" dirty="0"/>
          </a:p>
          <a:p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is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elsewhere</a:t>
            </a:r>
            <a:endParaRPr lang="fi-FI" dirty="0"/>
          </a:p>
          <a:p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of </a:t>
            </a:r>
            <a:r>
              <a:rPr lang="fi-FI" dirty="0" err="1"/>
              <a:t>contents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find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parts</a:t>
            </a:r>
            <a:endParaRPr lang="fi-FI" dirty="0"/>
          </a:p>
          <a:p>
            <a:pPr lvl="1"/>
            <a:r>
              <a:rPr lang="fi-FI" dirty="0" err="1"/>
              <a:t>Divide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 to </a:t>
            </a:r>
            <a:r>
              <a:rPr lang="fi-FI" dirty="0" err="1"/>
              <a:t>shorter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for </a:t>
            </a:r>
            <a:r>
              <a:rPr lang="fi-FI" dirty="0" err="1"/>
              <a:t>easier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for </a:t>
            </a:r>
            <a:r>
              <a:rPr lang="fi-FI" dirty="0" err="1"/>
              <a:t>selection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need</a:t>
            </a:r>
            <a:r>
              <a:rPr lang="fi-FI" dirty="0"/>
              <a:t> and </a:t>
            </a:r>
            <a:r>
              <a:rPr lang="fi-FI" dirty="0" err="1"/>
              <a:t>interest</a:t>
            </a:r>
            <a:endParaRPr lang="fi-FI" dirty="0"/>
          </a:p>
          <a:p>
            <a:r>
              <a:rPr lang="fi-FI" dirty="0" err="1"/>
              <a:t>Optimize</a:t>
            </a:r>
            <a:r>
              <a:rPr lang="fi-FI" dirty="0"/>
              <a:t> </a:t>
            </a:r>
            <a:r>
              <a:rPr lang="fi-FI" dirty="0" err="1"/>
              <a:t>understanding</a:t>
            </a:r>
            <a:r>
              <a:rPr lang="fi-FI" dirty="0"/>
              <a:t>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speed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Environment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b="1" dirty="0" err="1"/>
              <a:t>Hand-over</a:t>
            </a:r>
            <a:r>
              <a:rPr lang="fi-FI" dirty="0"/>
              <a:t> is </a:t>
            </a:r>
            <a:r>
              <a:rPr lang="fi-FI" dirty="0" err="1"/>
              <a:t>importantant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never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continue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/>
              <a:t>README.md is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de-facto </a:t>
            </a:r>
            <a:r>
              <a:rPr lang="fi-FI" dirty="0" err="1"/>
              <a:t>standard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Some </a:t>
            </a:r>
            <a:r>
              <a:rPr lang="fi-FI" dirty="0" err="1"/>
              <a:t>Markdown</a:t>
            </a:r>
            <a:r>
              <a:rPr lang="fi-FI" dirty="0"/>
              <a:t> </a:t>
            </a:r>
            <a:r>
              <a:rPr lang="fi-FI" dirty="0" err="1"/>
              <a:t>markup</a:t>
            </a:r>
            <a:r>
              <a:rPr lang="fi-FI" dirty="0"/>
              <a:t> </a:t>
            </a:r>
            <a:r>
              <a:rPr lang="fi-FI" dirty="0" err="1"/>
              <a:t>examples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. </a:t>
            </a:r>
            <a:r>
              <a:rPr lang="fi-FI" dirty="0" err="1"/>
              <a:t>Check</a:t>
            </a:r>
            <a:r>
              <a:rPr lang="fi-FI" dirty="0"/>
              <a:t> it out.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whether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on </a:t>
            </a:r>
            <a:r>
              <a:rPr lang="fi-FI" dirty="0" err="1"/>
              <a:t>Github</a:t>
            </a:r>
            <a:r>
              <a:rPr lang="fi-FI" dirty="0"/>
              <a:t> </a:t>
            </a:r>
            <a:r>
              <a:rPr lang="fi-FI" dirty="0" err="1"/>
              <a:t>pages</a:t>
            </a:r>
            <a:r>
              <a:rPr lang="fi-FI" dirty="0"/>
              <a:t>.</a:t>
            </a:r>
          </a:p>
          <a:p>
            <a:r>
              <a:rPr lang="fi-FI" dirty="0"/>
              <a:t>Make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installation</a:t>
            </a:r>
            <a:r>
              <a:rPr lang="fi-FI" dirty="0"/>
              <a:t> and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clear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. An </a:t>
            </a:r>
            <a:r>
              <a:rPr lang="fi-FI" dirty="0" err="1"/>
              <a:t>average</a:t>
            </a:r>
            <a:r>
              <a:rPr lang="fi-FI" dirty="0"/>
              <a:t> IT </a:t>
            </a:r>
            <a:r>
              <a:rPr lang="fi-FI" dirty="0" err="1"/>
              <a:t>professional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setup</a:t>
            </a:r>
            <a:r>
              <a:rPr lang="fi-FI" dirty="0"/>
              <a:t> </a:t>
            </a:r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assistance</a:t>
            </a:r>
            <a:r>
              <a:rPr lang="fi-FI" dirty="0"/>
              <a:t>!</a:t>
            </a:r>
          </a:p>
          <a:p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redundant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 no </a:t>
            </a:r>
            <a:r>
              <a:rPr lang="fi-FI" dirty="0" err="1"/>
              <a:t>instructions</a:t>
            </a:r>
            <a:r>
              <a:rPr lang="fi-FI" dirty="0"/>
              <a:t> on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. Just </a:t>
            </a:r>
            <a:r>
              <a:rPr lang="fi-FI" dirty="0" err="1"/>
              <a:t>list</a:t>
            </a:r>
            <a:r>
              <a:rPr lang="fi-FI" dirty="0"/>
              <a:t> it as </a:t>
            </a:r>
            <a:r>
              <a:rPr lang="fi-FI" dirty="0" err="1"/>
              <a:t>pre-requisites</a:t>
            </a:r>
            <a:r>
              <a:rPr lang="fi-FI" dirty="0"/>
              <a:t> and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elsewhere</a:t>
            </a:r>
            <a:r>
              <a:rPr lang="fi-FI" dirty="0"/>
              <a:t>. </a:t>
            </a:r>
          </a:p>
          <a:p>
            <a:r>
              <a:rPr lang="fi-FI" dirty="0" err="1"/>
              <a:t>Remember</a:t>
            </a:r>
            <a:r>
              <a:rPr lang="fi-FI" dirty="0"/>
              <a:t> to </a:t>
            </a:r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gitignored</a:t>
            </a:r>
            <a:r>
              <a:rPr lang="fi-FI" dirty="0"/>
              <a:t> </a:t>
            </a:r>
            <a:r>
              <a:rPr lang="fi-FI" dirty="0" err="1"/>
              <a:t>secrets</a:t>
            </a:r>
            <a:r>
              <a:rPr lang="fi-FI" dirty="0"/>
              <a:t> </a:t>
            </a:r>
            <a:r>
              <a:rPr lang="fi-FI" dirty="0" err="1"/>
              <a:t>config</a:t>
            </a:r>
            <a:r>
              <a:rPr lang="fi-FI" dirty="0"/>
              <a:t>! (</a:t>
            </a:r>
            <a:r>
              <a:rPr lang="fi-FI" dirty="0" err="1"/>
              <a:t>But</a:t>
            </a:r>
            <a:r>
              <a:rPr lang="fi-FI" dirty="0"/>
              <a:t> no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git repo (</a:t>
            </a:r>
            <a:r>
              <a:rPr lang="fi-FI" dirty="0" err="1"/>
              <a:t>history</a:t>
            </a:r>
            <a:r>
              <a:rPr lang="fi-FI" dirty="0"/>
              <a:t>)!)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modular</a:t>
            </a:r>
            <a:r>
              <a:rPr lang="fi-FI" dirty="0"/>
              <a:t> in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explanations</a:t>
            </a:r>
            <a:r>
              <a:rPr lang="fi-FI" dirty="0"/>
              <a:t>,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to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.md </a:t>
            </a:r>
            <a:r>
              <a:rPr lang="fi-FI" dirty="0" err="1"/>
              <a:t>files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Give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picture</a:t>
            </a:r>
            <a:r>
              <a:rPr lang="fi-FI" dirty="0"/>
              <a:t>, </a:t>
            </a:r>
            <a:r>
              <a:rPr lang="fi-FI" dirty="0" err="1"/>
              <a:t>put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map</a:t>
            </a:r>
            <a:endParaRPr lang="fi-FI" dirty="0"/>
          </a:p>
          <a:p>
            <a:r>
              <a:rPr lang="fi-FI" dirty="0" err="1"/>
              <a:t>It’s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 to </a:t>
            </a:r>
            <a:r>
              <a:rPr lang="fi-FI" dirty="0" err="1"/>
              <a:t>study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folders</a:t>
            </a:r>
            <a:r>
              <a:rPr lang="fi-FI" dirty="0"/>
              <a:t> and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some </a:t>
            </a:r>
            <a:r>
              <a:rPr lang="fi-FI" dirty="0" err="1"/>
              <a:t>kind</a:t>
            </a:r>
            <a:r>
              <a:rPr lang="fi-FI" dirty="0"/>
              <a:t> of idea </a:t>
            </a:r>
            <a:r>
              <a:rPr lang="fi-FI" dirty="0" err="1"/>
              <a:t>what</a:t>
            </a:r>
            <a:r>
              <a:rPr lang="fi-FI" dirty="0"/>
              <a:t> to look for</a:t>
            </a:r>
          </a:p>
          <a:p>
            <a:r>
              <a:rPr lang="fi-FI" dirty="0" err="1"/>
              <a:t>Maybe</a:t>
            </a:r>
            <a:r>
              <a:rPr lang="fi-FI" dirty="0"/>
              <a:t> some </a:t>
            </a:r>
            <a:r>
              <a:rPr lang="fi-FI" dirty="0" err="1"/>
              <a:t>rough</a:t>
            </a:r>
            <a:r>
              <a:rPr lang="fi-FI" dirty="0"/>
              <a:t> </a:t>
            </a:r>
            <a:r>
              <a:rPr lang="fi-FI" dirty="0" err="1"/>
              <a:t>visualization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and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brief</a:t>
            </a:r>
            <a:r>
              <a:rPr lang="fi-FI" dirty="0"/>
              <a:t> </a:t>
            </a:r>
            <a:r>
              <a:rPr lang="fi-FI" dirty="0" err="1"/>
              <a:t>explanations</a:t>
            </a:r>
            <a:r>
              <a:rPr lang="fi-FI" dirty="0"/>
              <a:t> of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?</a:t>
            </a:r>
          </a:p>
          <a:p>
            <a:r>
              <a:rPr lang="fi-FI" dirty="0" err="1"/>
              <a:t>Possible</a:t>
            </a:r>
            <a:r>
              <a:rPr lang="fi-FI" dirty="0"/>
              <a:t> just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: </a:t>
            </a:r>
            <a:r>
              <a:rPr lang="fi-FI" dirty="0" err="1"/>
              <a:t>Frontend</a:t>
            </a:r>
            <a:r>
              <a:rPr lang="fi-FI" dirty="0"/>
              <a:t>: </a:t>
            </a:r>
            <a:r>
              <a:rPr lang="fi-FI" dirty="0" err="1"/>
              <a:t>React</a:t>
            </a:r>
            <a:r>
              <a:rPr lang="fi-FI" dirty="0"/>
              <a:t>, </a:t>
            </a:r>
            <a:r>
              <a:rPr lang="fi-FI" dirty="0" err="1"/>
              <a:t>MaterialUI</a:t>
            </a:r>
            <a:r>
              <a:rPr lang="fi-FI" dirty="0"/>
              <a:t>, AJAX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Axios</a:t>
            </a:r>
            <a:r>
              <a:rPr lang="fi-FI" dirty="0"/>
              <a:t>, </a:t>
            </a:r>
            <a:r>
              <a:rPr lang="fi-FI" dirty="0" err="1"/>
              <a:t>react-router-dom</a:t>
            </a:r>
            <a:r>
              <a:rPr lang="fi-FI" dirty="0"/>
              <a:t> (v6 </a:t>
            </a:r>
            <a:r>
              <a:rPr lang="fi-FI" dirty="0" err="1"/>
              <a:t>routig</a:t>
            </a:r>
            <a:r>
              <a:rPr lang="fi-FI" dirty="0"/>
              <a:t> </a:t>
            </a:r>
            <a:r>
              <a:rPr lang="fi-FI" dirty="0" err="1"/>
              <a:t>contexts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). </a:t>
            </a:r>
          </a:p>
          <a:p>
            <a:pPr lvl="1"/>
            <a:r>
              <a:rPr lang="fi-FI" dirty="0" err="1"/>
              <a:t>Would</a:t>
            </a:r>
            <a:r>
              <a:rPr lang="fi-FI" dirty="0"/>
              <a:t> it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to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in </a:t>
            </a:r>
            <a:r>
              <a:rPr lang="fi-FI" dirty="0" err="1"/>
              <a:t>package.json</a:t>
            </a:r>
            <a:r>
              <a:rPr lang="fi-FI" dirty="0"/>
              <a:t> of a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?</a:t>
            </a:r>
          </a:p>
          <a:p>
            <a:r>
              <a:rPr lang="fi-FI" dirty="0" err="1"/>
              <a:t>Keep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and as </a:t>
            </a:r>
            <a:r>
              <a:rPr lang="fi-FI" dirty="0" err="1"/>
              <a:t>short</a:t>
            </a:r>
            <a:r>
              <a:rPr lang="fi-FI" dirty="0"/>
              <a:t> as </a:t>
            </a:r>
            <a:r>
              <a:rPr lang="fi-FI" dirty="0" err="1"/>
              <a:t>possible</a:t>
            </a:r>
            <a:r>
              <a:rPr lang="fi-FI" dirty="0"/>
              <a:t>. And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generic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changes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 to some extent for learning the database design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some expertise and experience.</a:t>
            </a:r>
          </a:p>
          <a:p>
            <a:r>
              <a:rPr lang="en-US" dirty="0"/>
              <a:t>Many tools offer generation of diagrams based on SQL DML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calls them ER diagrams,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 we need some data dictionary for: </a:t>
            </a:r>
          </a:p>
          <a:p>
            <a:pPr lvl="1"/>
            <a:r>
              <a:rPr lang="en-US" dirty="0"/>
              <a:t>a) avoiding using lot of aliases in project documentation, code and UI </a:t>
            </a:r>
          </a:p>
          <a:p>
            <a:pPr lvl="1"/>
            <a:r>
              <a:rPr lang="en-US" dirty="0"/>
              <a:t>b) agreeing on the units/limits etc. </a:t>
            </a:r>
          </a:p>
          <a:p>
            <a:pPr lvl="1"/>
            <a:r>
              <a:rPr lang="en-US" dirty="0"/>
              <a:t>c) general understanding of some complicated business case concept.</a:t>
            </a:r>
          </a:p>
          <a:p>
            <a:r>
              <a:rPr lang="en-US" dirty="0"/>
              <a:t>Many databases offer the COMMENT ON feature of the SQL standard. Comments on tables and columns. </a:t>
            </a:r>
          </a:p>
          <a:p>
            <a:r>
              <a:rPr lang="en-US" dirty="0"/>
              <a:t>Then we could avoid having separate database documents? All generated </a:t>
            </a:r>
            <a:r>
              <a:rPr lang="en-US"/>
              <a:t>from scripts?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rule</a:t>
            </a:r>
            <a:r>
              <a:rPr lang="fi-FI" dirty="0"/>
              <a:t>: </a:t>
            </a:r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r>
              <a:rPr lang="fi-FI" dirty="0"/>
              <a:t>. </a:t>
            </a:r>
            <a:r>
              <a:rPr lang="fi-FI" dirty="0" err="1"/>
              <a:t>Instead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clear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naming</a:t>
            </a:r>
            <a:r>
              <a:rPr lang="fi-FI" dirty="0"/>
              <a:t> </a:t>
            </a:r>
            <a:r>
              <a:rPr lang="fi-FI" dirty="0" err="1"/>
              <a:t>conventions</a:t>
            </a:r>
            <a:r>
              <a:rPr lang="fi-FI" dirty="0"/>
              <a:t> and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structure</a:t>
            </a:r>
            <a:endParaRPr lang="fi-FI" dirty="0"/>
          </a:p>
          <a:p>
            <a:pPr lvl="1"/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structure</a:t>
            </a:r>
            <a:endParaRPr lang="fi-FI" dirty="0"/>
          </a:p>
          <a:p>
            <a:pPr lvl="1"/>
            <a:r>
              <a:rPr lang="fi-FI" dirty="0" err="1"/>
              <a:t>Naming</a:t>
            </a:r>
            <a:r>
              <a:rPr lang="fi-FI" dirty="0"/>
              <a:t>: </a:t>
            </a:r>
            <a:r>
              <a:rPr lang="fi-FI" dirty="0" err="1"/>
              <a:t>Folders</a:t>
            </a:r>
            <a:r>
              <a:rPr lang="fi-FI" dirty="0"/>
              <a:t>, </a:t>
            </a:r>
            <a:r>
              <a:rPr lang="fi-FI" dirty="0" err="1"/>
              <a:t>files</a:t>
            </a:r>
            <a:r>
              <a:rPr lang="fi-FI" dirty="0"/>
              <a:t>, </a:t>
            </a:r>
            <a:r>
              <a:rPr lang="fi-FI" dirty="0" err="1"/>
              <a:t>classes</a:t>
            </a:r>
            <a:r>
              <a:rPr lang="fi-FI" dirty="0"/>
              <a:t>,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functions</a:t>
            </a:r>
            <a:r>
              <a:rPr lang="fi-FI" dirty="0"/>
              <a:t>, </a:t>
            </a:r>
            <a:r>
              <a:rPr lang="fi-FI" dirty="0" err="1"/>
              <a:t>variables</a:t>
            </a:r>
            <a:r>
              <a:rPr lang="fi-FI" dirty="0"/>
              <a:t>, </a:t>
            </a:r>
            <a:r>
              <a:rPr lang="fi-FI" dirty="0" err="1"/>
              <a:t>attributes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,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,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confusing</a:t>
            </a:r>
            <a:r>
              <a:rPr lang="fi-FI" dirty="0"/>
              <a:t>, </a:t>
            </a:r>
            <a:r>
              <a:rPr lang="fi-FI" dirty="0" err="1"/>
              <a:t>irregular</a:t>
            </a:r>
            <a:r>
              <a:rPr lang="fi-FI" dirty="0"/>
              <a:t>/</a:t>
            </a:r>
            <a:r>
              <a:rPr lang="fi-FI" dirty="0" err="1"/>
              <a:t>unconventional</a:t>
            </a:r>
            <a:r>
              <a:rPr lang="fi-FI" dirty="0"/>
              <a:t>/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complicated</a:t>
            </a:r>
            <a:r>
              <a:rPr lang="fi-FI" dirty="0"/>
              <a:t> </a:t>
            </a:r>
            <a:r>
              <a:rPr lang="fi-FI" dirty="0" err="1"/>
              <a:t>parts</a:t>
            </a:r>
            <a:endParaRPr lang="fi-FI" dirty="0"/>
          </a:p>
          <a:p>
            <a:r>
              <a:rPr lang="fi-FI" dirty="0" err="1"/>
              <a:t>Less</a:t>
            </a:r>
            <a:r>
              <a:rPr lang="fi-FI" dirty="0"/>
              <a:t> is </a:t>
            </a:r>
            <a:r>
              <a:rPr lang="fi-FI" dirty="0" err="1"/>
              <a:t>more</a:t>
            </a:r>
            <a:r>
              <a:rPr lang="fi-FI" dirty="0"/>
              <a:t>. </a:t>
            </a:r>
            <a:r>
              <a:rPr lang="fi-FI" dirty="0" err="1"/>
              <a:t>Quality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quantity</a:t>
            </a:r>
            <a:r>
              <a:rPr lang="fi-FI" dirty="0"/>
              <a:t>. </a:t>
            </a:r>
            <a:r>
              <a:rPr lang="fi-FI" dirty="0" err="1"/>
              <a:t>Think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reader’s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r>
              <a:rPr lang="fi-FI" dirty="0"/>
              <a:t> and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yours</a:t>
            </a:r>
            <a:r>
              <a:rPr lang="fi-FI" dirty="0"/>
              <a:t>.</a:t>
            </a:r>
          </a:p>
          <a:p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longer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helps</a:t>
            </a:r>
            <a:r>
              <a:rPr lang="fi-FI" dirty="0"/>
              <a:t>, </a:t>
            </a:r>
            <a:r>
              <a:rPr lang="fi-FI" dirty="0" err="1"/>
              <a:t>optimize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, </a:t>
            </a:r>
            <a:r>
              <a:rPr lang="fi-FI" dirty="0" err="1"/>
              <a:t>never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.</a:t>
            </a:r>
          </a:p>
          <a:p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a ? b : c </a:t>
            </a:r>
            <a:r>
              <a:rPr lang="fi-FI" dirty="0" err="1"/>
              <a:t>ternary</a:t>
            </a:r>
            <a:r>
              <a:rPr lang="fi-FI" dirty="0"/>
              <a:t> </a:t>
            </a:r>
            <a:r>
              <a:rPr lang="fi-FI" dirty="0" err="1"/>
              <a:t>operator</a:t>
            </a:r>
            <a:r>
              <a:rPr lang="fi-FI" dirty="0"/>
              <a:t> to </a:t>
            </a:r>
            <a:r>
              <a:rPr lang="fi-FI" dirty="0" err="1"/>
              <a:t>if-else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help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readability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explanatory</a:t>
            </a:r>
            <a:r>
              <a:rPr lang="fi-FI" dirty="0"/>
              <a:t> </a:t>
            </a:r>
            <a:r>
              <a:rPr lang="fi-FI" dirty="0" err="1"/>
              <a:t>variable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and </a:t>
            </a:r>
            <a:r>
              <a:rPr lang="fi-FI" dirty="0" err="1"/>
              <a:t>comments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to </a:t>
            </a:r>
            <a:r>
              <a:rPr lang="fi-FI" dirty="0" err="1"/>
              <a:t>lines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Libraries </a:t>
            </a:r>
            <a:r>
              <a:rPr lang="fi-FI" dirty="0" err="1"/>
              <a:t>exist</a:t>
            </a:r>
            <a:r>
              <a:rPr lang="fi-FI" dirty="0"/>
              <a:t> for </a:t>
            </a:r>
            <a:r>
              <a:rPr lang="fi-FI" dirty="0" err="1"/>
              <a:t>making</a:t>
            </a:r>
            <a:r>
              <a:rPr lang="fi-FI" dirty="0"/>
              <a:t> API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API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just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commentation</a:t>
            </a:r>
            <a:r>
              <a:rPr lang="fi-FI" dirty="0"/>
              <a:t> as some </a:t>
            </a:r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javadoc-kind</a:t>
            </a:r>
            <a:r>
              <a:rPr lang="fi-FI" dirty="0"/>
              <a:t> of </a:t>
            </a:r>
            <a:r>
              <a:rPr lang="fi-FI" dirty="0" err="1"/>
              <a:t>comments</a:t>
            </a:r>
            <a:endParaRPr lang="fi-FI" dirty="0"/>
          </a:p>
          <a:p>
            <a:pPr lvl="1"/>
            <a:r>
              <a:rPr lang="fi-FI" dirty="0"/>
              <a:t>(</a:t>
            </a:r>
            <a:r>
              <a:rPr lang="fi-FI" dirty="0" err="1"/>
              <a:t>Javadoc</a:t>
            </a:r>
            <a:r>
              <a:rPr lang="fi-FI" dirty="0"/>
              <a:t>: Write </a:t>
            </a:r>
            <a:r>
              <a:rPr lang="fi-FI" dirty="0" err="1"/>
              <a:t>comments</a:t>
            </a:r>
            <a:r>
              <a:rPr lang="fi-FI" dirty="0"/>
              <a:t> on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style</a:t>
            </a:r>
            <a:r>
              <a:rPr lang="fi-FI" dirty="0"/>
              <a:t> and </a:t>
            </a:r>
            <a:r>
              <a:rPr lang="fi-FI" dirty="0" err="1"/>
              <a:t>they</a:t>
            </a:r>
            <a:r>
              <a:rPr lang="fi-FI" dirty="0"/>
              <a:t> go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javadoc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generated</a:t>
            </a:r>
            <a:r>
              <a:rPr lang="fi-FI" dirty="0"/>
              <a:t> HTML etc. </a:t>
            </a:r>
            <a:r>
              <a:rPr lang="fi-FI" dirty="0" err="1"/>
              <a:t>Documentation</a:t>
            </a:r>
            <a:r>
              <a:rPr lang="fi-FI" dirty="0"/>
              <a:t>)</a:t>
            </a:r>
          </a:p>
          <a:p>
            <a:r>
              <a:rPr lang="fi-FI" dirty="0" err="1"/>
              <a:t>Thus</a:t>
            </a:r>
            <a:r>
              <a:rPr lang="fi-FI" dirty="0"/>
              <a:t>, </a:t>
            </a:r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non-</a:t>
            </a:r>
            <a:r>
              <a:rPr lang="fi-FI" dirty="0" err="1"/>
              <a:t>updating</a:t>
            </a:r>
            <a:r>
              <a:rPr lang="fi-FI" dirty="0"/>
              <a:t> Word </a:t>
            </a:r>
            <a:r>
              <a:rPr lang="fi-FI" dirty="0" err="1"/>
              <a:t>document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Didn’t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agree</a:t>
            </a:r>
            <a:r>
              <a:rPr lang="fi-FI" dirty="0"/>
              <a:t> on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presentation</a:t>
            </a:r>
            <a:r>
              <a:rPr lang="fi-FI" dirty="0"/>
              <a:t>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almost</a:t>
            </a:r>
            <a:r>
              <a:rPr lang="fi-FI" dirty="0"/>
              <a:t> </a:t>
            </a:r>
            <a:r>
              <a:rPr lang="fi-FI" dirty="0" err="1"/>
              <a:t>totally</a:t>
            </a:r>
            <a:r>
              <a:rPr lang="fi-FI" dirty="0"/>
              <a:t> </a:t>
            </a:r>
            <a:r>
              <a:rPr lang="fi-FI" dirty="0" err="1"/>
              <a:t>remove</a:t>
            </a:r>
            <a:r>
              <a:rPr lang="fi-FI" dirty="0"/>
              <a:t> non-</a:t>
            </a:r>
            <a:r>
              <a:rPr lang="fi-FI" dirty="0" err="1"/>
              <a:t>generated</a:t>
            </a:r>
            <a:r>
              <a:rPr lang="fi-FI" dirty="0"/>
              <a:t>, non-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script</a:t>
            </a:r>
            <a:r>
              <a:rPr lang="fi-FI" dirty="0"/>
              <a:t> </a:t>
            </a:r>
            <a:r>
              <a:rPr lang="fi-FI" dirty="0" err="1"/>
              <a:t>linked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485</TotalTime>
  <Words>841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Documenting SW projects</vt:lpstr>
      <vt:lpstr>Principles or goals</vt:lpstr>
      <vt:lpstr>Parts of project documentation</vt:lpstr>
      <vt:lpstr>Environment and project information</vt:lpstr>
      <vt:lpstr>Architecture introduction</vt:lpstr>
      <vt:lpstr>Database design and visualization</vt:lpstr>
      <vt:lpstr>Program code comments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75</cp:revision>
  <cp:lastPrinted>2020-09-28T07:56:54Z</cp:lastPrinted>
  <dcterms:created xsi:type="dcterms:W3CDTF">2022-05-08T17:05:50Z</dcterms:created>
  <dcterms:modified xsi:type="dcterms:W3CDTF">2022-10-31T06:48:27Z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