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61" autoAdjust="0"/>
    <p:restoredTop sz="94660"/>
  </p:normalViewPr>
  <p:slideViewPr>
    <p:cSldViewPr snapToGrid="0">
      <p:cViewPr varScale="1">
        <p:scale>
          <a:sx n="99" d="100"/>
          <a:sy n="99" d="100"/>
        </p:scale>
        <p:origin x="-540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9454D-6C0C-4A8B-8827-BB2FDB280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49D8E-83E3-4F84-9762-B86226A9F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001B6-379D-476B-9A22-EA9A1306A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02D7-87C6-4842-A648-FED02202F8B9}" type="datetimeFigureOut">
              <a:rPr lang="fi-FI" smtClean="0"/>
              <a:t>1.9.2023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311C4-0ABD-465A-9837-611811AC3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5BD54-2DDF-4729-A015-76E44CBC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5A6F-CAEE-4839-966D-CCFA9D24A94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32377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8F8F1-750F-490D-B6AC-356998949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95E326-322A-4D73-B80C-09922EDC5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C7EEC-BD2E-4555-9200-F38E2F3C6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02D7-87C6-4842-A648-FED02202F8B9}" type="datetimeFigureOut">
              <a:rPr lang="fi-FI" smtClean="0"/>
              <a:t>1.9.2023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B488C-2BF6-434D-A620-FE9740FD0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EB391-3EE5-4B4B-A502-AE0FBE23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5A6F-CAEE-4839-966D-CCFA9D24A94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03942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618096-BBCC-4647-BBF4-0175A35844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B903D-A353-43E2-91B2-893D66C92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87271-0A4A-4852-9AE4-B9E1F0905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02D7-87C6-4842-A648-FED02202F8B9}" type="datetimeFigureOut">
              <a:rPr lang="fi-FI" smtClean="0"/>
              <a:t>1.9.2023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B8645-9C89-4528-9F07-FC6BBFBA7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16964-7EEF-428A-82CE-DF49745FF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5A6F-CAEE-4839-966D-CCFA9D24A94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84974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F8DF8-79B5-46C6-BEBC-C4C17E304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CDD94-10DA-4828-9F89-0091EE0A7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B499A-F1E4-49FC-922D-F08A0B56E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02D7-87C6-4842-A648-FED02202F8B9}" type="datetimeFigureOut">
              <a:rPr lang="fi-FI" smtClean="0"/>
              <a:t>1.9.2023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6CCF8-7204-4F97-AF21-3A54984C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9D367-32E2-4B2B-90C5-A18C4B01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5A6F-CAEE-4839-966D-CCFA9D24A94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9298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BF916-736E-4653-8319-77C84C1D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15F34-B687-475E-97BB-E8B780F72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F04D8-34C1-4C35-8E23-44E150A43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02D7-87C6-4842-A648-FED02202F8B9}" type="datetimeFigureOut">
              <a:rPr lang="fi-FI" smtClean="0"/>
              <a:t>1.9.2023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B6CCF-670A-4764-91CC-8F11AC52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74528-59DC-43FE-99D5-1422CE19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5A6F-CAEE-4839-966D-CCFA9D24A94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1260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23669-337F-4350-8532-BC8115BC6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BF067-E744-4A0B-923D-9C5EAA7AF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D6AEA5-5C39-4AE9-AD41-081F8E47A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EC7C1-0E9A-4C1E-8BE3-19176EE3F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02D7-87C6-4842-A648-FED02202F8B9}" type="datetimeFigureOut">
              <a:rPr lang="fi-FI" smtClean="0"/>
              <a:t>1.9.2023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1B74C-9C45-4569-8CE1-BC421D759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A15C4-22F3-4255-96B0-BFD58CDEF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5A6F-CAEE-4839-966D-CCFA9D24A94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18855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F63AB-3585-4682-85D8-C6A1DE247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063A7-73CD-4360-90F9-8ED481F80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2842F-F1E0-4A24-998C-1A16665DC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C39702-20AE-4BE8-8D04-0406C68BB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84C441-AA1F-4B19-A236-7549168781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499C17-0B8C-4366-83EB-E938C2452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02D7-87C6-4842-A648-FED02202F8B9}" type="datetimeFigureOut">
              <a:rPr lang="fi-FI" smtClean="0"/>
              <a:t>1.9.2023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84CE51-402A-4287-9222-440D3E745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CFA96-1E45-4574-801D-105AEAE08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5A6F-CAEE-4839-966D-CCFA9D24A94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04155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EAC2F-1B5D-4E58-BA7A-4CAC3A6AA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7AFE73-68AB-4B22-8B63-D1B3B533A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02D7-87C6-4842-A648-FED02202F8B9}" type="datetimeFigureOut">
              <a:rPr lang="fi-FI" smtClean="0"/>
              <a:t>1.9.2023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A601C9-DCE1-437C-B148-34004A02E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12B16-76BE-4BF4-A9AF-03FA0B849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5A6F-CAEE-4839-966D-CCFA9D24A94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65188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D9F406-8732-4BDB-80B3-F02FCFB31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02D7-87C6-4842-A648-FED02202F8B9}" type="datetimeFigureOut">
              <a:rPr lang="fi-FI" smtClean="0"/>
              <a:t>1.9.2023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BF1F98-53D4-4A6E-9753-0A1DBDAEB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BDF2C-A110-46C7-B902-AF080D3F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5A6F-CAEE-4839-966D-CCFA9D24A94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09375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55CF7-8736-4E0E-8482-6D08174DE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89A8C-1691-4F32-A6F9-4D751DFF0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79B29-8DB8-4491-8A7D-0AE3625F7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71B6C-A453-444F-8B12-53201D2DE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02D7-87C6-4842-A648-FED02202F8B9}" type="datetimeFigureOut">
              <a:rPr lang="fi-FI" smtClean="0"/>
              <a:t>1.9.2023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0FAB6-CD69-4282-94A9-5824B96A5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F0963-B091-4F72-93DD-2ACC79BC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5A6F-CAEE-4839-966D-CCFA9D24A94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85122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66FB-D80C-4437-932D-20E740ABC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5F9EB9-1ECA-4DF2-ADD8-9D99E7E23D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E8DED6-D47B-4799-8357-C3FBCF8D5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8D87B-5335-40EE-AE59-BFE169F2C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02D7-87C6-4842-A648-FED02202F8B9}" type="datetimeFigureOut">
              <a:rPr lang="fi-FI" smtClean="0"/>
              <a:t>1.9.2023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EF402-5E50-4414-9BB9-81B7EDF7B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BB123-8A24-4E4D-A5A4-FA80D1A7A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5A6F-CAEE-4839-966D-CCFA9D24A94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76813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1B743C-C8D5-4F42-B35A-D959C02CB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094E9-1C9D-4E0D-99F7-E9B73DC2B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CEBED-5DCB-4B4D-96E6-3C743D6B72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C02D7-87C6-4842-A648-FED02202F8B9}" type="datetimeFigureOut">
              <a:rPr lang="fi-FI" smtClean="0"/>
              <a:t>1.9.2023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D1F09-C466-4273-8EA7-E16386F1F2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A18D7-4486-400E-99F5-1FAD3ED55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A5A6F-CAEE-4839-966D-CCFA9D24A94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28170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5D64B429-37AD-4D09-A4CA-5D8EE5EF72F1}"/>
              </a:ext>
            </a:extLst>
          </p:cNvPr>
          <p:cNvSpPr/>
          <p:nvPr/>
        </p:nvSpPr>
        <p:spPr>
          <a:xfrm>
            <a:off x="372140" y="574158"/>
            <a:ext cx="1653329" cy="1988287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remote repo</a:t>
            </a:r>
          </a:p>
          <a:p>
            <a:pPr algn="ctr"/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=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origin</a:t>
            </a:r>
            <a:endParaRPr lang="fi-FI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=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e.g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. GitHub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or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other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cloud</a:t>
            </a:r>
            <a:endParaRPr lang="fi-FI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09F01B12-FE99-4B22-83CA-8B188B254B57}"/>
              </a:ext>
            </a:extLst>
          </p:cNvPr>
          <p:cNvSpPr/>
          <p:nvPr/>
        </p:nvSpPr>
        <p:spPr>
          <a:xfrm>
            <a:off x="372139" y="4029741"/>
            <a:ext cx="1653329" cy="168464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local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repo,</a:t>
            </a:r>
          </a:p>
          <a:p>
            <a:pPr algn="ctr"/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e.g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your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laptop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in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train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412008-8C4D-4A13-8DA7-007A7DF4A0B9}"/>
              </a:ext>
            </a:extLst>
          </p:cNvPr>
          <p:cNvSpPr/>
          <p:nvPr/>
        </p:nvSpPr>
        <p:spPr>
          <a:xfrm>
            <a:off x="2211055" y="232370"/>
            <a:ext cx="4732005" cy="2797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branch </a:t>
            </a:r>
            <a:r>
              <a:rPr lang="fi-FI" b="1" dirty="0">
                <a:solidFill>
                  <a:schemeClr val="accent1">
                    <a:lumMod val="75000"/>
                  </a:schemeClr>
                </a:solidFill>
              </a:rPr>
              <a:t>main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19E39D-A7D6-4B59-AB77-367C5134C068}"/>
              </a:ext>
            </a:extLst>
          </p:cNvPr>
          <p:cNvSpPr/>
          <p:nvPr/>
        </p:nvSpPr>
        <p:spPr>
          <a:xfrm>
            <a:off x="6943060" y="232370"/>
            <a:ext cx="4732005" cy="2797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branch </a:t>
            </a:r>
            <a:r>
              <a:rPr lang="fi-FI" b="1" dirty="0" err="1">
                <a:solidFill>
                  <a:schemeClr val="accent1">
                    <a:lumMod val="75000"/>
                  </a:schemeClr>
                </a:solidFill>
              </a:rPr>
              <a:t>product-listAll-add-filtering-juhani-liisa</a:t>
            </a:r>
            <a:endParaRPr lang="fi-FI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40A1C6-04C1-4788-8258-69E740C24C40}"/>
              </a:ext>
            </a:extLst>
          </p:cNvPr>
          <p:cNvSpPr/>
          <p:nvPr/>
        </p:nvSpPr>
        <p:spPr>
          <a:xfrm>
            <a:off x="2211055" y="3638333"/>
            <a:ext cx="4732005" cy="2797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branch </a:t>
            </a:r>
            <a:r>
              <a:rPr lang="fi-FI" b="1" dirty="0">
                <a:solidFill>
                  <a:schemeClr val="accent1">
                    <a:lumMod val="75000"/>
                  </a:schemeClr>
                </a:solidFill>
              </a:rPr>
              <a:t>main                                    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187AF5-DD65-495F-A923-AA613F63719D}"/>
              </a:ext>
            </a:extLst>
          </p:cNvPr>
          <p:cNvSpPr/>
          <p:nvPr/>
        </p:nvSpPr>
        <p:spPr>
          <a:xfrm>
            <a:off x="6943060" y="3638333"/>
            <a:ext cx="4732005" cy="2797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r>
              <a:rPr lang="fi-FI" b="1" dirty="0" err="1">
                <a:solidFill>
                  <a:schemeClr val="accent1">
                    <a:lumMod val="75000"/>
                  </a:schemeClr>
                </a:solidFill>
              </a:rPr>
              <a:t>product-listAll-add-filtering-juhani-liisa</a:t>
            </a:r>
            <a:endParaRPr lang="fi-FI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CA033E3-B9AE-4A62-A5D9-00ACEB16669D}"/>
              </a:ext>
            </a:extLst>
          </p:cNvPr>
          <p:cNvCxnSpPr>
            <a:cxnSpLocks/>
          </p:cNvCxnSpPr>
          <p:nvPr/>
        </p:nvCxnSpPr>
        <p:spPr>
          <a:xfrm flipV="1">
            <a:off x="5720316" y="6166884"/>
            <a:ext cx="2094614" cy="1"/>
          </a:xfrm>
          <a:prstGeom prst="bentConnector3">
            <a:avLst>
              <a:gd name="adj1" fmla="val 50000"/>
            </a:avLst>
          </a:prstGeom>
          <a:ln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DC2E167-4CAA-4D81-AEDA-9D990502651A}"/>
              </a:ext>
            </a:extLst>
          </p:cNvPr>
          <p:cNvSpPr/>
          <p:nvPr/>
        </p:nvSpPr>
        <p:spPr>
          <a:xfrm>
            <a:off x="4398204" y="5711269"/>
            <a:ext cx="8956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git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checkout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-b    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product-listAll-add-filtering-juhani-liisa</a:t>
            </a:r>
            <a:endParaRPr lang="fi-FI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62D9E10-3766-448B-B7D0-4B5D38F29F6B}"/>
              </a:ext>
            </a:extLst>
          </p:cNvPr>
          <p:cNvCxnSpPr>
            <a:cxnSpLocks/>
          </p:cNvCxnSpPr>
          <p:nvPr/>
        </p:nvCxnSpPr>
        <p:spPr>
          <a:xfrm rot="16200000" flipV="1">
            <a:off x="5182984" y="3296698"/>
            <a:ext cx="4383829" cy="8193"/>
          </a:xfrm>
          <a:prstGeom prst="bentConnector3">
            <a:avLst>
              <a:gd name="adj1" fmla="val 50000"/>
            </a:avLst>
          </a:prstGeom>
          <a:ln>
            <a:prstDash val="dash"/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A95E786-3C39-4C48-B8E7-7D970DF4AF64}"/>
              </a:ext>
            </a:extLst>
          </p:cNvPr>
          <p:cNvSpPr/>
          <p:nvPr/>
        </p:nvSpPr>
        <p:spPr>
          <a:xfrm rot="16200000">
            <a:off x="10834837" y="4852620"/>
            <a:ext cx="984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git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push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fi-FI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4B130D-333B-4EAE-B9A9-3A85DEB332E8}"/>
              </a:ext>
            </a:extLst>
          </p:cNvPr>
          <p:cNvSpPr/>
          <p:nvPr/>
        </p:nvSpPr>
        <p:spPr>
          <a:xfrm>
            <a:off x="9494194" y="5363557"/>
            <a:ext cx="2059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git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add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, git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commit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endParaRPr lang="fi-FI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CB185D6-9B5B-419A-B244-9AA3F43B402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162327" y="3164819"/>
            <a:ext cx="4715307" cy="1"/>
          </a:xfrm>
          <a:prstGeom prst="bentConnector3">
            <a:avLst>
              <a:gd name="adj1" fmla="val 50000"/>
            </a:avLst>
          </a:prstGeom>
          <a:ln>
            <a:prstDash val="solid"/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00E86EF1-123C-46E7-9CA5-5A1E29C3EF4F}"/>
              </a:ext>
            </a:extLst>
          </p:cNvPr>
          <p:cNvSpPr/>
          <p:nvPr/>
        </p:nvSpPr>
        <p:spPr>
          <a:xfrm rot="16200000">
            <a:off x="4878356" y="3131011"/>
            <a:ext cx="4615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git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push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--set-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upstream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origin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>
                <a:solidFill>
                  <a:schemeClr val="accent1">
                    <a:lumMod val="75000"/>
                  </a:schemeClr>
                </a:solidFill>
              </a:rPr>
              <a:t>product-listAll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-… </a:t>
            </a:r>
            <a:endParaRPr lang="fi-FI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594F5EA-CD9C-457E-AAEF-921DEC4A5461}"/>
              </a:ext>
            </a:extLst>
          </p:cNvPr>
          <p:cNvSpPr/>
          <p:nvPr/>
        </p:nvSpPr>
        <p:spPr>
          <a:xfrm>
            <a:off x="5380074" y="232370"/>
            <a:ext cx="1562985" cy="687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Pull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request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(i)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B4ECC30-B630-4A8B-B393-3B81B54A3BB9}"/>
              </a:ext>
            </a:extLst>
          </p:cNvPr>
          <p:cNvSpPr/>
          <p:nvPr/>
        </p:nvSpPr>
        <p:spPr>
          <a:xfrm>
            <a:off x="5170619" y="765023"/>
            <a:ext cx="1326938" cy="6877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Review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(ii)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139957EF-7619-497A-8C5C-AE079F2857FF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57475" y="691115"/>
            <a:ext cx="3766649" cy="1"/>
          </a:xfrm>
          <a:prstGeom prst="bentConnector3">
            <a:avLst>
              <a:gd name="adj1" fmla="val 50000"/>
            </a:avLst>
          </a:prstGeom>
          <a:ln>
            <a:prstDash val="solid"/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F0DEF219-CF1B-46F5-A036-DB1C180A89DB}"/>
              </a:ext>
            </a:extLst>
          </p:cNvPr>
          <p:cNvSpPr/>
          <p:nvPr/>
        </p:nvSpPr>
        <p:spPr>
          <a:xfrm>
            <a:off x="7548751" y="691114"/>
            <a:ext cx="3365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Make a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Pull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request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in GitHub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site</a:t>
            </a:r>
            <a:endParaRPr lang="fi-FI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6464082-F916-4AD6-8B4E-41BE77E7C52F}"/>
              </a:ext>
            </a:extLst>
          </p:cNvPr>
          <p:cNvCxnSpPr>
            <a:cxnSpLocks/>
          </p:cNvCxnSpPr>
          <p:nvPr/>
        </p:nvCxnSpPr>
        <p:spPr>
          <a:xfrm flipH="1">
            <a:off x="6265244" y="678740"/>
            <a:ext cx="337147" cy="459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92DE8B1-3D22-42AB-AA7E-94F23279C426}"/>
              </a:ext>
            </a:extLst>
          </p:cNvPr>
          <p:cNvCxnSpPr>
            <a:cxnSpLocks/>
          </p:cNvCxnSpPr>
          <p:nvPr/>
        </p:nvCxnSpPr>
        <p:spPr>
          <a:xfrm flipH="1" flipV="1">
            <a:off x="4752753" y="765023"/>
            <a:ext cx="692928" cy="4962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B83DCFC-8FF9-4854-96DE-057E9B8CF2C1}"/>
              </a:ext>
            </a:extLst>
          </p:cNvPr>
          <p:cNvSpPr/>
          <p:nvPr/>
        </p:nvSpPr>
        <p:spPr>
          <a:xfrm rot="2292504">
            <a:off x="4382186" y="989064"/>
            <a:ext cx="1149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Merge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(iii)</a:t>
            </a:r>
            <a:endParaRPr lang="fi-FI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563F8D1-8F16-4205-9134-A075894AC23B}"/>
              </a:ext>
            </a:extLst>
          </p:cNvPr>
          <p:cNvSpPr/>
          <p:nvPr/>
        </p:nvSpPr>
        <p:spPr>
          <a:xfrm>
            <a:off x="5461849" y="1096143"/>
            <a:ext cx="8033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accept</a:t>
            </a:r>
            <a:endParaRPr lang="fi-FI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677EA66-801B-4E5F-898D-81F12C48261E}"/>
              </a:ext>
            </a:extLst>
          </p:cNvPr>
          <p:cNvCxnSpPr>
            <a:cxnSpLocks/>
          </p:cNvCxnSpPr>
          <p:nvPr/>
        </p:nvCxnSpPr>
        <p:spPr>
          <a:xfrm flipH="1">
            <a:off x="2695539" y="908692"/>
            <a:ext cx="17923" cy="45631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758FE404-0616-49AB-8D43-E1DB9FB73B10}"/>
              </a:ext>
            </a:extLst>
          </p:cNvPr>
          <p:cNvSpPr/>
          <p:nvPr/>
        </p:nvSpPr>
        <p:spPr>
          <a:xfrm rot="16200000">
            <a:off x="352711" y="2980153"/>
            <a:ext cx="4339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git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pull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, (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read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code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), git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pull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, (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plan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), </a:t>
            </a:r>
            <a:r>
              <a:rPr lang="fi-FI" b="1" dirty="0">
                <a:solidFill>
                  <a:schemeClr val="accent1">
                    <a:lumMod val="75000"/>
                  </a:schemeClr>
                </a:solidFill>
              </a:rPr>
              <a:t>git </a:t>
            </a:r>
            <a:r>
              <a:rPr lang="fi-FI" b="1" dirty="0" err="1">
                <a:solidFill>
                  <a:schemeClr val="accent1">
                    <a:lumMod val="75000"/>
                  </a:schemeClr>
                </a:solidFill>
              </a:rPr>
              <a:t>pull</a:t>
            </a:r>
            <a:endParaRPr lang="fi-FI" b="1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1D1A71E-7C15-4238-8F3D-3E77FEE51D24}"/>
              </a:ext>
            </a:extLst>
          </p:cNvPr>
          <p:cNvCxnSpPr>
            <a:cxnSpLocks/>
          </p:cNvCxnSpPr>
          <p:nvPr/>
        </p:nvCxnSpPr>
        <p:spPr>
          <a:xfrm flipH="1">
            <a:off x="5561060" y="2199803"/>
            <a:ext cx="10171" cy="2450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B9CA22A4-B4A3-49F8-9175-922089448B29}"/>
              </a:ext>
            </a:extLst>
          </p:cNvPr>
          <p:cNvSpPr/>
          <p:nvPr/>
        </p:nvSpPr>
        <p:spPr>
          <a:xfrm rot="16200000">
            <a:off x="4204186" y="3128936"/>
            <a:ext cx="2227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after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merge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)  </a:t>
            </a:r>
            <a:r>
              <a:rPr lang="fi-FI" b="1" dirty="0">
                <a:solidFill>
                  <a:schemeClr val="accent1">
                    <a:lumMod val="75000"/>
                  </a:schemeClr>
                </a:solidFill>
              </a:rPr>
              <a:t>git </a:t>
            </a:r>
            <a:r>
              <a:rPr lang="fi-FI" b="1" dirty="0" err="1">
                <a:solidFill>
                  <a:schemeClr val="accent1">
                    <a:lumMod val="75000"/>
                  </a:schemeClr>
                </a:solidFill>
              </a:rPr>
              <a:t>pull</a:t>
            </a:r>
            <a:endParaRPr lang="fi-FI" b="1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4CF41B2-BE4E-4767-8212-9A16E2116B3A}"/>
              </a:ext>
            </a:extLst>
          </p:cNvPr>
          <p:cNvSpPr/>
          <p:nvPr/>
        </p:nvSpPr>
        <p:spPr>
          <a:xfrm>
            <a:off x="8409402" y="1422125"/>
            <a:ext cx="1714564" cy="55286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1200" dirty="0" err="1">
                <a:solidFill>
                  <a:schemeClr val="accent1">
                    <a:lumMod val="75000"/>
                  </a:schemeClr>
                </a:solidFill>
              </a:rPr>
              <a:t>Delete</a:t>
            </a:r>
            <a:r>
              <a:rPr lang="fi-FI" sz="1200" dirty="0">
                <a:solidFill>
                  <a:schemeClr val="accent1">
                    <a:lumMod val="75000"/>
                  </a:schemeClr>
                </a:solidFill>
              </a:rPr>
              <a:t> remote branch </a:t>
            </a:r>
            <a:r>
              <a:rPr lang="fi-FI" sz="1200" dirty="0" err="1">
                <a:solidFill>
                  <a:schemeClr val="accent1">
                    <a:lumMod val="75000"/>
                  </a:schemeClr>
                </a:solidFill>
              </a:rPr>
              <a:t>after</a:t>
            </a:r>
            <a:r>
              <a:rPr lang="fi-FI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accent1">
                    <a:lumMod val="75000"/>
                  </a:schemeClr>
                </a:solidFill>
              </a:rPr>
              <a:t>merge</a:t>
            </a:r>
            <a:r>
              <a:rPr lang="fi-FI" sz="1200" dirty="0">
                <a:solidFill>
                  <a:schemeClr val="accent1">
                    <a:lumMod val="75000"/>
                  </a:schemeClr>
                </a:solidFill>
              </a:rPr>
              <a:t>!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4797FF3-4475-45E2-B974-8E317D8EE08C}"/>
              </a:ext>
            </a:extLst>
          </p:cNvPr>
          <p:cNvSpPr/>
          <p:nvPr/>
        </p:nvSpPr>
        <p:spPr>
          <a:xfrm>
            <a:off x="8098732" y="4214151"/>
            <a:ext cx="2386953" cy="889064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1200" dirty="0" err="1">
                <a:solidFill>
                  <a:schemeClr val="accent1">
                    <a:lumMod val="75000"/>
                  </a:schemeClr>
                </a:solidFill>
              </a:rPr>
              <a:t>Delete</a:t>
            </a:r>
            <a:r>
              <a:rPr lang="fi-FI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accent1">
                    <a:lumMod val="75000"/>
                  </a:schemeClr>
                </a:solidFill>
              </a:rPr>
              <a:t>local</a:t>
            </a:r>
            <a:r>
              <a:rPr lang="fi-FI" sz="1200" dirty="0">
                <a:solidFill>
                  <a:schemeClr val="accent1">
                    <a:lumMod val="75000"/>
                  </a:schemeClr>
                </a:solidFill>
              </a:rPr>
              <a:t> branch </a:t>
            </a:r>
            <a:r>
              <a:rPr lang="fi-FI" sz="1200" dirty="0" err="1">
                <a:solidFill>
                  <a:schemeClr val="accent1">
                    <a:lumMod val="75000"/>
                  </a:schemeClr>
                </a:solidFill>
              </a:rPr>
              <a:t>after</a:t>
            </a:r>
            <a:r>
              <a:rPr lang="fi-FI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accent1">
                    <a:lumMod val="75000"/>
                  </a:schemeClr>
                </a:solidFill>
              </a:rPr>
              <a:t>merge</a:t>
            </a:r>
            <a:r>
              <a:rPr lang="fi-FI" sz="1200" dirty="0">
                <a:solidFill>
                  <a:schemeClr val="accent1">
                    <a:lumMod val="75000"/>
                  </a:schemeClr>
                </a:solidFill>
              </a:rPr>
              <a:t>!</a:t>
            </a:r>
            <a:br>
              <a:rPr lang="fi-FI" sz="12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i-FI" sz="1200" dirty="0">
                <a:solidFill>
                  <a:schemeClr val="accent1">
                    <a:lumMod val="75000"/>
                  </a:schemeClr>
                </a:solidFill>
              </a:rPr>
              <a:t>git </a:t>
            </a:r>
            <a:r>
              <a:rPr lang="fi-FI" sz="1200" dirty="0" err="1">
                <a:solidFill>
                  <a:schemeClr val="accent1">
                    <a:lumMod val="75000"/>
                  </a:schemeClr>
                </a:solidFill>
              </a:rPr>
              <a:t>checkout</a:t>
            </a:r>
            <a:r>
              <a:rPr lang="fi-FI" sz="1200" dirty="0">
                <a:solidFill>
                  <a:schemeClr val="accent1">
                    <a:lumMod val="75000"/>
                  </a:schemeClr>
                </a:solidFill>
              </a:rPr>
              <a:t> main</a:t>
            </a:r>
            <a:br>
              <a:rPr lang="fi-FI" sz="12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i-FI" sz="1200" dirty="0">
                <a:solidFill>
                  <a:schemeClr val="accent1">
                    <a:lumMod val="75000"/>
                  </a:schemeClr>
                </a:solidFill>
              </a:rPr>
              <a:t>(git </a:t>
            </a:r>
            <a:r>
              <a:rPr lang="fi-FI" sz="1200" dirty="0" err="1">
                <a:solidFill>
                  <a:schemeClr val="accent1">
                    <a:lumMod val="75000"/>
                  </a:schemeClr>
                </a:solidFill>
              </a:rPr>
              <a:t>pull</a:t>
            </a:r>
            <a:r>
              <a:rPr lang="fi-FI" sz="1200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fi-FI" sz="1200" dirty="0" err="1">
                <a:solidFill>
                  <a:schemeClr val="accent1">
                    <a:lumMod val="75000"/>
                  </a:schemeClr>
                </a:solidFill>
              </a:rPr>
              <a:t>remember</a:t>
            </a:r>
            <a:r>
              <a:rPr lang="fi-FI" sz="1200" dirty="0">
                <a:solidFill>
                  <a:schemeClr val="accent1">
                    <a:lumMod val="75000"/>
                  </a:schemeClr>
                </a:solidFill>
              </a:rPr>
              <a:t>!)</a:t>
            </a:r>
            <a:br>
              <a:rPr lang="fi-FI" sz="12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i-FI" sz="1200" dirty="0">
                <a:solidFill>
                  <a:schemeClr val="accent1">
                    <a:lumMod val="75000"/>
                  </a:schemeClr>
                </a:solidFill>
              </a:rPr>
              <a:t>git branch -D </a:t>
            </a:r>
            <a:r>
              <a:rPr lang="fi-FI" sz="1200" dirty="0" err="1">
                <a:solidFill>
                  <a:schemeClr val="accent1">
                    <a:lumMod val="75000"/>
                  </a:schemeClr>
                </a:solidFill>
              </a:rPr>
              <a:t>product-listAll-add</a:t>
            </a:r>
            <a:r>
              <a:rPr lang="fi-FI" sz="1200" dirty="0">
                <a:solidFill>
                  <a:schemeClr val="accent1">
                    <a:lumMod val="75000"/>
                  </a:schemeClr>
                </a:solidFill>
              </a:rPr>
              <a:t>-…</a:t>
            </a:r>
          </a:p>
        </p:txBody>
      </p:sp>
    </p:spTree>
    <p:extLst>
      <p:ext uri="{BB962C8B-B14F-4D97-AF65-F5344CB8AC3E}">
        <p14:creationId xmlns:p14="http://schemas.microsoft.com/office/powerpoint/2010/main" val="4035250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5D64B429-37AD-4D09-A4CA-5D8EE5EF72F1}"/>
              </a:ext>
            </a:extLst>
          </p:cNvPr>
          <p:cNvSpPr/>
          <p:nvPr/>
        </p:nvSpPr>
        <p:spPr>
          <a:xfrm>
            <a:off x="372140" y="574158"/>
            <a:ext cx="1653329" cy="1988287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remote repo</a:t>
            </a:r>
          </a:p>
          <a:p>
            <a:pPr algn="ctr"/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=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origin</a:t>
            </a:r>
            <a:endParaRPr lang="fi-FI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=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e.g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. GitHub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or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other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cloud</a:t>
            </a:r>
            <a:endParaRPr lang="fi-FI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09F01B12-FE99-4B22-83CA-8B188B254B57}"/>
              </a:ext>
            </a:extLst>
          </p:cNvPr>
          <p:cNvSpPr/>
          <p:nvPr/>
        </p:nvSpPr>
        <p:spPr>
          <a:xfrm>
            <a:off x="372139" y="4029741"/>
            <a:ext cx="1653329" cy="168464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local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repo,</a:t>
            </a:r>
          </a:p>
          <a:p>
            <a:pPr algn="ctr"/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e.g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your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laptop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in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train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412008-8C4D-4A13-8DA7-007A7DF4A0B9}"/>
              </a:ext>
            </a:extLst>
          </p:cNvPr>
          <p:cNvSpPr/>
          <p:nvPr/>
        </p:nvSpPr>
        <p:spPr>
          <a:xfrm>
            <a:off x="2211055" y="232370"/>
            <a:ext cx="4732005" cy="2797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branch </a:t>
            </a:r>
            <a:r>
              <a:rPr lang="fi-FI" b="1" dirty="0">
                <a:solidFill>
                  <a:schemeClr val="accent1">
                    <a:lumMod val="75000"/>
                  </a:schemeClr>
                </a:solidFill>
              </a:rPr>
              <a:t>main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19E39D-A7D6-4B59-AB77-367C5134C068}"/>
              </a:ext>
            </a:extLst>
          </p:cNvPr>
          <p:cNvSpPr/>
          <p:nvPr/>
        </p:nvSpPr>
        <p:spPr>
          <a:xfrm>
            <a:off x="6943060" y="232370"/>
            <a:ext cx="4732005" cy="2797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branch </a:t>
            </a:r>
            <a:r>
              <a:rPr lang="fi-FI" b="1" dirty="0" err="1">
                <a:solidFill>
                  <a:schemeClr val="accent1">
                    <a:lumMod val="75000"/>
                  </a:schemeClr>
                </a:solidFill>
              </a:rPr>
              <a:t>product-listAll-add-filtering-juhani-liisa</a:t>
            </a:r>
            <a:endParaRPr lang="fi-FI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40A1C6-04C1-4788-8258-69E740C24C40}"/>
              </a:ext>
            </a:extLst>
          </p:cNvPr>
          <p:cNvSpPr/>
          <p:nvPr/>
        </p:nvSpPr>
        <p:spPr>
          <a:xfrm>
            <a:off x="2211055" y="3638333"/>
            <a:ext cx="4732005" cy="2797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branch </a:t>
            </a:r>
            <a:r>
              <a:rPr lang="fi-FI" b="1" dirty="0">
                <a:solidFill>
                  <a:schemeClr val="accent1">
                    <a:lumMod val="75000"/>
                  </a:schemeClr>
                </a:solidFill>
              </a:rPr>
              <a:t>main                                    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187AF5-DD65-495F-A923-AA613F63719D}"/>
              </a:ext>
            </a:extLst>
          </p:cNvPr>
          <p:cNvSpPr/>
          <p:nvPr/>
        </p:nvSpPr>
        <p:spPr>
          <a:xfrm>
            <a:off x="6943060" y="3638333"/>
            <a:ext cx="4732005" cy="2797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r>
              <a:rPr lang="fi-FI" b="1" dirty="0" err="1">
                <a:solidFill>
                  <a:schemeClr val="accent1">
                    <a:lumMod val="75000"/>
                  </a:schemeClr>
                </a:solidFill>
              </a:rPr>
              <a:t>product-listAll-add-filtering-juhani-liisa</a:t>
            </a:r>
            <a:endParaRPr lang="fi-FI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CA033E3-B9AE-4A62-A5D9-00ACEB16669D}"/>
              </a:ext>
            </a:extLst>
          </p:cNvPr>
          <p:cNvCxnSpPr>
            <a:cxnSpLocks/>
          </p:cNvCxnSpPr>
          <p:nvPr/>
        </p:nvCxnSpPr>
        <p:spPr>
          <a:xfrm flipV="1">
            <a:off x="5720316" y="6166884"/>
            <a:ext cx="2094614" cy="1"/>
          </a:xfrm>
          <a:prstGeom prst="bentConnector3">
            <a:avLst>
              <a:gd name="adj1" fmla="val 50000"/>
            </a:avLst>
          </a:prstGeom>
          <a:ln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DC2E167-4CAA-4D81-AEDA-9D990502651A}"/>
              </a:ext>
            </a:extLst>
          </p:cNvPr>
          <p:cNvSpPr/>
          <p:nvPr/>
        </p:nvSpPr>
        <p:spPr>
          <a:xfrm>
            <a:off x="4398204" y="5711269"/>
            <a:ext cx="8956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git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checkout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-b    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product-listAll-add-filtering-juhani-liisa</a:t>
            </a:r>
            <a:endParaRPr lang="fi-FI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62D9E10-3766-448B-B7D0-4B5D38F29F6B}"/>
              </a:ext>
            </a:extLst>
          </p:cNvPr>
          <p:cNvCxnSpPr>
            <a:cxnSpLocks/>
          </p:cNvCxnSpPr>
          <p:nvPr/>
        </p:nvCxnSpPr>
        <p:spPr>
          <a:xfrm rot="16200000" flipV="1">
            <a:off x="5182984" y="3296698"/>
            <a:ext cx="4383829" cy="8193"/>
          </a:xfrm>
          <a:prstGeom prst="bentConnector3">
            <a:avLst>
              <a:gd name="adj1" fmla="val 50000"/>
            </a:avLst>
          </a:prstGeom>
          <a:ln>
            <a:prstDash val="dash"/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A95E786-3C39-4C48-B8E7-7D970DF4AF64}"/>
              </a:ext>
            </a:extLst>
          </p:cNvPr>
          <p:cNvSpPr/>
          <p:nvPr/>
        </p:nvSpPr>
        <p:spPr>
          <a:xfrm rot="16200000">
            <a:off x="10834837" y="4852620"/>
            <a:ext cx="984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git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push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fi-FI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4B130D-333B-4EAE-B9A9-3A85DEB332E8}"/>
              </a:ext>
            </a:extLst>
          </p:cNvPr>
          <p:cNvSpPr/>
          <p:nvPr/>
        </p:nvSpPr>
        <p:spPr>
          <a:xfrm>
            <a:off x="9494194" y="5363557"/>
            <a:ext cx="2059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git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add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, git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commit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endParaRPr lang="fi-FI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CB185D6-9B5B-419A-B244-9AA3F43B402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162327" y="3164819"/>
            <a:ext cx="4715307" cy="1"/>
          </a:xfrm>
          <a:prstGeom prst="bentConnector3">
            <a:avLst>
              <a:gd name="adj1" fmla="val 50000"/>
            </a:avLst>
          </a:prstGeom>
          <a:ln>
            <a:prstDash val="solid"/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00E86EF1-123C-46E7-9CA5-5A1E29C3EF4F}"/>
              </a:ext>
            </a:extLst>
          </p:cNvPr>
          <p:cNvSpPr/>
          <p:nvPr/>
        </p:nvSpPr>
        <p:spPr>
          <a:xfrm rot="16200000">
            <a:off x="4878356" y="3131011"/>
            <a:ext cx="4615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git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push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--set-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upstream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origin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>
                <a:solidFill>
                  <a:schemeClr val="accent1">
                    <a:lumMod val="75000"/>
                  </a:schemeClr>
                </a:solidFill>
              </a:rPr>
              <a:t>product-listAll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-… </a:t>
            </a:r>
            <a:endParaRPr lang="fi-FI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594F5EA-CD9C-457E-AAEF-921DEC4A5461}"/>
              </a:ext>
            </a:extLst>
          </p:cNvPr>
          <p:cNvSpPr/>
          <p:nvPr/>
        </p:nvSpPr>
        <p:spPr>
          <a:xfrm>
            <a:off x="5380074" y="232370"/>
            <a:ext cx="1562985" cy="687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Pull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request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(i)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B4ECC30-B630-4A8B-B393-3B81B54A3BB9}"/>
              </a:ext>
            </a:extLst>
          </p:cNvPr>
          <p:cNvSpPr/>
          <p:nvPr/>
        </p:nvSpPr>
        <p:spPr>
          <a:xfrm>
            <a:off x="5170619" y="765023"/>
            <a:ext cx="1326938" cy="6877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Review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(ii)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139957EF-7619-497A-8C5C-AE079F2857FF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57475" y="691115"/>
            <a:ext cx="3766649" cy="1"/>
          </a:xfrm>
          <a:prstGeom prst="bentConnector3">
            <a:avLst>
              <a:gd name="adj1" fmla="val 50000"/>
            </a:avLst>
          </a:prstGeom>
          <a:ln>
            <a:prstDash val="solid"/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F0DEF219-CF1B-46F5-A036-DB1C180A89DB}"/>
              </a:ext>
            </a:extLst>
          </p:cNvPr>
          <p:cNvSpPr/>
          <p:nvPr/>
        </p:nvSpPr>
        <p:spPr>
          <a:xfrm>
            <a:off x="7548751" y="691114"/>
            <a:ext cx="3365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Make a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Pull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request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in GitHub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site</a:t>
            </a:r>
            <a:endParaRPr lang="fi-FI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6464082-F916-4AD6-8B4E-41BE77E7C52F}"/>
              </a:ext>
            </a:extLst>
          </p:cNvPr>
          <p:cNvCxnSpPr>
            <a:cxnSpLocks/>
          </p:cNvCxnSpPr>
          <p:nvPr/>
        </p:nvCxnSpPr>
        <p:spPr>
          <a:xfrm flipH="1">
            <a:off x="6265244" y="678740"/>
            <a:ext cx="337147" cy="459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92DE8B1-3D22-42AB-AA7E-94F23279C426}"/>
              </a:ext>
            </a:extLst>
          </p:cNvPr>
          <p:cNvCxnSpPr>
            <a:cxnSpLocks/>
          </p:cNvCxnSpPr>
          <p:nvPr/>
        </p:nvCxnSpPr>
        <p:spPr>
          <a:xfrm flipH="1" flipV="1">
            <a:off x="4752753" y="765023"/>
            <a:ext cx="692928" cy="4962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B83DCFC-8FF9-4854-96DE-057E9B8CF2C1}"/>
              </a:ext>
            </a:extLst>
          </p:cNvPr>
          <p:cNvSpPr/>
          <p:nvPr/>
        </p:nvSpPr>
        <p:spPr>
          <a:xfrm rot="2292504">
            <a:off x="4382186" y="989064"/>
            <a:ext cx="1149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Merge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(iii)</a:t>
            </a:r>
            <a:endParaRPr lang="fi-FI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563F8D1-8F16-4205-9134-A075894AC23B}"/>
              </a:ext>
            </a:extLst>
          </p:cNvPr>
          <p:cNvSpPr/>
          <p:nvPr/>
        </p:nvSpPr>
        <p:spPr>
          <a:xfrm>
            <a:off x="5461849" y="1096143"/>
            <a:ext cx="8033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accept</a:t>
            </a:r>
            <a:endParaRPr lang="fi-FI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677EA66-801B-4E5F-898D-81F12C48261E}"/>
              </a:ext>
            </a:extLst>
          </p:cNvPr>
          <p:cNvCxnSpPr>
            <a:cxnSpLocks/>
          </p:cNvCxnSpPr>
          <p:nvPr/>
        </p:nvCxnSpPr>
        <p:spPr>
          <a:xfrm flipH="1">
            <a:off x="2695539" y="908692"/>
            <a:ext cx="17923" cy="45631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758FE404-0616-49AB-8D43-E1DB9FB73B10}"/>
              </a:ext>
            </a:extLst>
          </p:cNvPr>
          <p:cNvSpPr/>
          <p:nvPr/>
        </p:nvSpPr>
        <p:spPr>
          <a:xfrm rot="16200000">
            <a:off x="352711" y="2980153"/>
            <a:ext cx="4339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git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pull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, (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read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code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), git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pull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, (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plan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), </a:t>
            </a:r>
            <a:r>
              <a:rPr lang="fi-FI" b="1" dirty="0">
                <a:solidFill>
                  <a:schemeClr val="accent1">
                    <a:lumMod val="75000"/>
                  </a:schemeClr>
                </a:solidFill>
              </a:rPr>
              <a:t>git </a:t>
            </a:r>
            <a:r>
              <a:rPr lang="fi-FI" b="1" dirty="0" err="1">
                <a:solidFill>
                  <a:schemeClr val="accent1">
                    <a:lumMod val="75000"/>
                  </a:schemeClr>
                </a:solidFill>
              </a:rPr>
              <a:t>pull</a:t>
            </a:r>
            <a:endParaRPr lang="fi-FI" b="1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1D1A71E-7C15-4238-8F3D-3E77FEE51D24}"/>
              </a:ext>
            </a:extLst>
          </p:cNvPr>
          <p:cNvCxnSpPr>
            <a:cxnSpLocks/>
          </p:cNvCxnSpPr>
          <p:nvPr/>
        </p:nvCxnSpPr>
        <p:spPr>
          <a:xfrm flipH="1">
            <a:off x="5561060" y="2199803"/>
            <a:ext cx="10171" cy="2450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B9CA22A4-B4A3-49F8-9175-922089448B29}"/>
              </a:ext>
            </a:extLst>
          </p:cNvPr>
          <p:cNvSpPr/>
          <p:nvPr/>
        </p:nvSpPr>
        <p:spPr>
          <a:xfrm rot="16200000">
            <a:off x="4204186" y="3128936"/>
            <a:ext cx="2227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after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merge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)  </a:t>
            </a:r>
            <a:r>
              <a:rPr lang="fi-FI" b="1" dirty="0">
                <a:solidFill>
                  <a:schemeClr val="accent1">
                    <a:lumMod val="75000"/>
                  </a:schemeClr>
                </a:solidFill>
              </a:rPr>
              <a:t>git </a:t>
            </a:r>
            <a:r>
              <a:rPr lang="fi-FI" b="1" dirty="0" err="1">
                <a:solidFill>
                  <a:schemeClr val="accent1">
                    <a:lumMod val="75000"/>
                  </a:schemeClr>
                </a:solidFill>
              </a:rPr>
              <a:t>pull</a:t>
            </a:r>
            <a:endParaRPr lang="fi-FI" b="1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4CF41B2-BE4E-4767-8212-9A16E2116B3A}"/>
              </a:ext>
            </a:extLst>
          </p:cNvPr>
          <p:cNvSpPr/>
          <p:nvPr/>
        </p:nvSpPr>
        <p:spPr>
          <a:xfrm>
            <a:off x="8409402" y="1422125"/>
            <a:ext cx="1714564" cy="55286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1200" dirty="0" err="1">
                <a:solidFill>
                  <a:schemeClr val="accent1">
                    <a:lumMod val="75000"/>
                  </a:schemeClr>
                </a:solidFill>
              </a:rPr>
              <a:t>Delete</a:t>
            </a:r>
            <a:r>
              <a:rPr lang="fi-FI" sz="1200" dirty="0">
                <a:solidFill>
                  <a:schemeClr val="accent1">
                    <a:lumMod val="75000"/>
                  </a:schemeClr>
                </a:solidFill>
              </a:rPr>
              <a:t> remote branch </a:t>
            </a:r>
            <a:r>
              <a:rPr lang="fi-FI" sz="1200" dirty="0" err="1">
                <a:solidFill>
                  <a:schemeClr val="accent1">
                    <a:lumMod val="75000"/>
                  </a:schemeClr>
                </a:solidFill>
              </a:rPr>
              <a:t>after</a:t>
            </a:r>
            <a:r>
              <a:rPr lang="fi-FI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accent1">
                    <a:lumMod val="75000"/>
                  </a:schemeClr>
                </a:solidFill>
              </a:rPr>
              <a:t>merge</a:t>
            </a:r>
            <a:r>
              <a:rPr lang="fi-FI" sz="1200" dirty="0">
                <a:solidFill>
                  <a:schemeClr val="accent1">
                    <a:lumMod val="75000"/>
                  </a:schemeClr>
                </a:solidFill>
              </a:rPr>
              <a:t>!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4797FF3-4475-45E2-B974-8E317D8EE08C}"/>
              </a:ext>
            </a:extLst>
          </p:cNvPr>
          <p:cNvSpPr/>
          <p:nvPr/>
        </p:nvSpPr>
        <p:spPr>
          <a:xfrm>
            <a:off x="8098732" y="4214151"/>
            <a:ext cx="2386953" cy="889064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1200" dirty="0">
                <a:solidFill>
                  <a:schemeClr val="accent1">
                    <a:lumMod val="75000"/>
                  </a:schemeClr>
                </a:solidFill>
              </a:rPr>
              <a:t>git </a:t>
            </a:r>
            <a:r>
              <a:rPr lang="fi-FI" sz="1200" dirty="0" err="1">
                <a:solidFill>
                  <a:schemeClr val="accent1">
                    <a:lumMod val="75000"/>
                  </a:schemeClr>
                </a:solidFill>
              </a:rPr>
              <a:t>checkout</a:t>
            </a:r>
            <a:r>
              <a:rPr lang="fi-FI" sz="1200" dirty="0">
                <a:solidFill>
                  <a:schemeClr val="accent1">
                    <a:lumMod val="75000"/>
                  </a:schemeClr>
                </a:solidFill>
              </a:rPr>
              <a:t> main</a:t>
            </a:r>
            <a:br>
              <a:rPr lang="fi-FI" sz="12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i-FI" sz="1200" dirty="0">
                <a:solidFill>
                  <a:schemeClr val="accent1">
                    <a:lumMod val="75000"/>
                  </a:schemeClr>
                </a:solidFill>
              </a:rPr>
              <a:t>(git </a:t>
            </a:r>
            <a:r>
              <a:rPr lang="fi-FI" sz="1200" dirty="0" err="1">
                <a:solidFill>
                  <a:schemeClr val="accent1">
                    <a:lumMod val="75000"/>
                  </a:schemeClr>
                </a:solidFill>
              </a:rPr>
              <a:t>pull</a:t>
            </a:r>
            <a:r>
              <a:rPr lang="fi-FI" sz="1200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fi-FI" sz="1200" dirty="0" err="1">
                <a:solidFill>
                  <a:schemeClr val="accent1">
                    <a:lumMod val="75000"/>
                  </a:schemeClr>
                </a:solidFill>
              </a:rPr>
              <a:t>remember</a:t>
            </a:r>
            <a:r>
              <a:rPr lang="fi-FI" sz="1200" dirty="0">
                <a:solidFill>
                  <a:schemeClr val="accent1">
                    <a:lumMod val="75000"/>
                  </a:schemeClr>
                </a:solidFill>
              </a:rPr>
              <a:t>!)</a:t>
            </a:r>
            <a:br>
              <a:rPr lang="fi-FI" sz="12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i-FI" sz="1200" dirty="0" err="1">
                <a:solidFill>
                  <a:schemeClr val="accent1">
                    <a:lumMod val="75000"/>
                  </a:schemeClr>
                </a:solidFill>
              </a:rPr>
              <a:t>Delete</a:t>
            </a:r>
            <a:r>
              <a:rPr lang="fi-FI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accent1">
                    <a:lumMod val="75000"/>
                  </a:schemeClr>
                </a:solidFill>
              </a:rPr>
              <a:t>local</a:t>
            </a:r>
            <a:r>
              <a:rPr lang="fi-FI" sz="1200" dirty="0">
                <a:solidFill>
                  <a:schemeClr val="accent1">
                    <a:lumMod val="75000"/>
                  </a:schemeClr>
                </a:solidFill>
              </a:rPr>
              <a:t> branch </a:t>
            </a:r>
            <a:r>
              <a:rPr lang="fi-FI" sz="1200" dirty="0" err="1">
                <a:solidFill>
                  <a:schemeClr val="accent1">
                    <a:lumMod val="75000"/>
                  </a:schemeClr>
                </a:solidFill>
              </a:rPr>
              <a:t>after</a:t>
            </a:r>
            <a:r>
              <a:rPr lang="fi-FI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accent1">
                    <a:lumMod val="75000"/>
                  </a:schemeClr>
                </a:solidFill>
              </a:rPr>
              <a:t>merge</a:t>
            </a:r>
            <a:r>
              <a:rPr lang="fi-FI" sz="1200" dirty="0">
                <a:solidFill>
                  <a:schemeClr val="accent1">
                    <a:lumMod val="75000"/>
                  </a:schemeClr>
                </a:solidFill>
              </a:rPr>
              <a:t>!</a:t>
            </a:r>
            <a:br>
              <a:rPr lang="fi-FI" sz="12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i-FI" sz="1200" dirty="0">
                <a:solidFill>
                  <a:schemeClr val="accent1">
                    <a:lumMod val="75000"/>
                  </a:schemeClr>
                </a:solidFill>
              </a:rPr>
              <a:t>git branch -D </a:t>
            </a:r>
            <a:r>
              <a:rPr lang="fi-FI" sz="1200" dirty="0" err="1">
                <a:solidFill>
                  <a:schemeClr val="accent1">
                    <a:lumMod val="75000"/>
                  </a:schemeClr>
                </a:solidFill>
              </a:rPr>
              <a:t>product-listAll-add</a:t>
            </a:r>
            <a:r>
              <a:rPr lang="fi-FI" sz="1200" dirty="0">
                <a:solidFill>
                  <a:schemeClr val="accent1">
                    <a:lumMod val="75000"/>
                  </a:schemeClr>
                </a:solidFill>
              </a:rPr>
              <a:t>-…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66B4106-0AC9-4508-928F-60B9AB67165D}"/>
              </a:ext>
            </a:extLst>
          </p:cNvPr>
          <p:cNvSpPr/>
          <p:nvPr/>
        </p:nvSpPr>
        <p:spPr>
          <a:xfrm>
            <a:off x="2852291" y="4797789"/>
            <a:ext cx="160205" cy="14855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E1C1347-15BE-424E-BEA4-D7DE15ECD131}"/>
              </a:ext>
            </a:extLst>
          </p:cNvPr>
          <p:cNvSpPr/>
          <p:nvPr/>
        </p:nvSpPr>
        <p:spPr>
          <a:xfrm>
            <a:off x="2753785" y="2963254"/>
            <a:ext cx="160205" cy="14855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6B1C04E-AF95-4F0B-9A88-31628E0EDB94}"/>
              </a:ext>
            </a:extLst>
          </p:cNvPr>
          <p:cNvSpPr/>
          <p:nvPr/>
        </p:nvSpPr>
        <p:spPr>
          <a:xfrm>
            <a:off x="2753784" y="1513201"/>
            <a:ext cx="160205" cy="14855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4B51C5C-73F4-41D5-9BE0-B58532FE9C1A}"/>
              </a:ext>
            </a:extLst>
          </p:cNvPr>
          <p:cNvSpPr/>
          <p:nvPr/>
        </p:nvSpPr>
        <p:spPr>
          <a:xfrm>
            <a:off x="5860046" y="5835292"/>
            <a:ext cx="160205" cy="14855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00EBFF0-F65E-42B7-A199-D470A364C21E}"/>
              </a:ext>
            </a:extLst>
          </p:cNvPr>
          <p:cNvSpPr/>
          <p:nvPr/>
        </p:nvSpPr>
        <p:spPr>
          <a:xfrm>
            <a:off x="7443827" y="5037286"/>
            <a:ext cx="160205" cy="14855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6C519C-9FC2-48EB-BE49-FCC69C2C6AFD}"/>
              </a:ext>
            </a:extLst>
          </p:cNvPr>
          <p:cNvSpPr/>
          <p:nvPr/>
        </p:nvSpPr>
        <p:spPr>
          <a:xfrm>
            <a:off x="7753819" y="5369947"/>
            <a:ext cx="1781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do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your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changes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,</a:t>
            </a:r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79F89D3-1941-41A9-9CC2-9C28A4D78481}"/>
              </a:ext>
            </a:extLst>
          </p:cNvPr>
          <p:cNvSpPr/>
          <p:nvPr/>
        </p:nvSpPr>
        <p:spPr>
          <a:xfrm>
            <a:off x="8450295" y="5314587"/>
            <a:ext cx="160205" cy="14855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DF54D2D-E36F-4C01-917E-12A3C8E30F8F}"/>
              </a:ext>
            </a:extLst>
          </p:cNvPr>
          <p:cNvSpPr/>
          <p:nvPr/>
        </p:nvSpPr>
        <p:spPr>
          <a:xfrm>
            <a:off x="9796374" y="5295986"/>
            <a:ext cx="160205" cy="14855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5849717-E00E-4590-B978-BBC8ABD19B76}"/>
              </a:ext>
            </a:extLst>
          </p:cNvPr>
          <p:cNvSpPr/>
          <p:nvPr/>
        </p:nvSpPr>
        <p:spPr>
          <a:xfrm>
            <a:off x="10834185" y="5281352"/>
            <a:ext cx="160205" cy="14855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42604B8-24F9-4D66-9F77-CB1D004B9FB3}"/>
              </a:ext>
            </a:extLst>
          </p:cNvPr>
          <p:cNvSpPr/>
          <p:nvPr/>
        </p:nvSpPr>
        <p:spPr>
          <a:xfrm>
            <a:off x="11275576" y="4396452"/>
            <a:ext cx="160205" cy="14855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89BD750-826A-430E-A079-88E8169B4E6A}"/>
              </a:ext>
            </a:extLst>
          </p:cNvPr>
          <p:cNvSpPr/>
          <p:nvPr/>
        </p:nvSpPr>
        <p:spPr>
          <a:xfrm>
            <a:off x="10906490" y="995058"/>
            <a:ext cx="523741" cy="24708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D873E08-9694-4839-894A-3E27073B954D}"/>
              </a:ext>
            </a:extLst>
          </p:cNvPr>
          <p:cNvSpPr/>
          <p:nvPr/>
        </p:nvSpPr>
        <p:spPr>
          <a:xfrm>
            <a:off x="7076403" y="733842"/>
            <a:ext cx="523741" cy="24708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11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AF43DFF-A6FD-4477-98DB-41361C03A4A5}"/>
              </a:ext>
            </a:extLst>
          </p:cNvPr>
          <p:cNvSpPr/>
          <p:nvPr/>
        </p:nvSpPr>
        <p:spPr>
          <a:xfrm>
            <a:off x="6241370" y="1108880"/>
            <a:ext cx="523741" cy="24708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12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DF76B27-9192-4180-A460-5547A4BE843A}"/>
              </a:ext>
            </a:extLst>
          </p:cNvPr>
          <p:cNvSpPr/>
          <p:nvPr/>
        </p:nvSpPr>
        <p:spPr>
          <a:xfrm>
            <a:off x="4153871" y="1094844"/>
            <a:ext cx="523741" cy="24708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13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6E3B299-55EF-4F12-9AB8-B26270C0D2BB}"/>
              </a:ext>
            </a:extLst>
          </p:cNvPr>
          <p:cNvSpPr/>
          <p:nvPr/>
        </p:nvSpPr>
        <p:spPr>
          <a:xfrm>
            <a:off x="9004813" y="2040237"/>
            <a:ext cx="523741" cy="24708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14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157457C-B857-4282-AA19-E974B476C7D1}"/>
              </a:ext>
            </a:extLst>
          </p:cNvPr>
          <p:cNvSpPr/>
          <p:nvPr/>
        </p:nvSpPr>
        <p:spPr>
          <a:xfrm>
            <a:off x="7873695" y="4297915"/>
            <a:ext cx="523741" cy="24708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C00000"/>
                </a:solidFill>
              </a:rPr>
              <a:t>15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9A9D817-DEEF-4933-9183-7F7747AAB51D}"/>
              </a:ext>
            </a:extLst>
          </p:cNvPr>
          <p:cNvSpPr/>
          <p:nvPr/>
        </p:nvSpPr>
        <p:spPr>
          <a:xfrm>
            <a:off x="7662797" y="4783656"/>
            <a:ext cx="523741" cy="24708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16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4644F3E-9958-486B-8406-999B07C834DA}"/>
              </a:ext>
            </a:extLst>
          </p:cNvPr>
          <p:cNvSpPr/>
          <p:nvPr/>
        </p:nvSpPr>
        <p:spPr>
          <a:xfrm>
            <a:off x="5598175" y="3838288"/>
            <a:ext cx="523741" cy="24708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C00000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233487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269</Words>
  <Application>Microsoft Office PowerPoint</Application>
  <PresentationFormat>Widescreen</PresentationFormat>
  <Paragraphs>62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Välimäki Juhani</dc:creator>
  <cp:lastModifiedBy>Välimäki Juhani</cp:lastModifiedBy>
  <cp:revision>12</cp:revision>
  <dcterms:created xsi:type="dcterms:W3CDTF">2022-09-20T16:44:15Z</dcterms:created>
  <dcterms:modified xsi:type="dcterms:W3CDTF">2023-09-01T13:12:15Z</dcterms:modified>
</cp:coreProperties>
</file>