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56" r:id="rId5"/>
    <p:sldId id="257" r:id="rId6"/>
    <p:sldId id="275" r:id="rId7"/>
    <p:sldId id="277" r:id="rId8"/>
    <p:sldId id="276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162" d="100"/>
          <a:sy n="162" d="100"/>
        </p:scale>
        <p:origin x="10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27/10/2022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27.10.2022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fc-editor.org/rfc/rfc4122.html" TargetMode="External"/><Relationship Id="rId2" Type="http://schemas.openxmlformats.org/officeDocument/2006/relationships/hyperlink" Target="https://en.wikipedia.org/wiki/Universally_unique_identifier#Histor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UUID – Universally Unique ID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When any part of the information system can create unique </a:t>
            </a:r>
            <a:r>
              <a:rPr lang="en-GB" dirty="0" err="1"/>
              <a:t>id:s</a:t>
            </a:r>
            <a:r>
              <a:rPr lang="en-GB" dirty="0"/>
              <a:t> for new objects and events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27.10.2022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generate</a:t>
            </a:r>
            <a:r>
              <a:rPr lang="fi-FI" dirty="0"/>
              <a:t> </a:t>
            </a:r>
            <a:r>
              <a:rPr lang="fi-FI" dirty="0" err="1"/>
              <a:t>autoincrement</a:t>
            </a:r>
            <a:r>
              <a:rPr lang="fi-FI" dirty="0"/>
              <a:t> </a:t>
            </a:r>
            <a:r>
              <a:rPr lang="fi-FI" dirty="0" err="1"/>
              <a:t>id:s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lvl="0"/>
            <a:r>
              <a:rPr lang="fi-FI" dirty="0" err="1"/>
              <a:t>MariaDB</a:t>
            </a:r>
            <a:r>
              <a:rPr lang="fi-FI" dirty="0"/>
              <a:t>/MySQL: AUTOINCREMENT, Oracle: </a:t>
            </a:r>
            <a:r>
              <a:rPr lang="fi-FI" dirty="0" err="1"/>
              <a:t>Sequence</a:t>
            </a:r>
            <a:r>
              <a:rPr lang="fi-FI" dirty="0"/>
              <a:t>, MS SQL Server: Identity, etc. etc.</a:t>
            </a:r>
            <a:endParaRPr lang="fi-FI" sz="1100" dirty="0"/>
          </a:p>
          <a:p>
            <a:pPr lvl="0"/>
            <a:r>
              <a:rPr lang="fi-FI" dirty="0"/>
              <a:t>Works </a:t>
            </a:r>
            <a:r>
              <a:rPr lang="fi-FI" dirty="0" err="1"/>
              <a:t>fine</a:t>
            </a:r>
            <a:r>
              <a:rPr lang="fi-FI" dirty="0"/>
              <a:t> </a:t>
            </a:r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it’s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id:s</a:t>
            </a:r>
            <a:endParaRPr lang="fi-FI" dirty="0"/>
          </a:p>
          <a:p>
            <a:pPr lvl="0"/>
            <a:r>
              <a:rPr lang="fi-FI" dirty="0" err="1"/>
              <a:t>Challenges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If </a:t>
            </a:r>
            <a:r>
              <a:rPr lang="fi-FI" dirty="0" err="1"/>
              <a:t>database</a:t>
            </a:r>
            <a:r>
              <a:rPr lang="fi-FI" dirty="0"/>
              <a:t> is </a:t>
            </a:r>
            <a:r>
              <a:rPr lang="fi-FI" dirty="0" err="1"/>
              <a:t>distributed</a:t>
            </a:r>
            <a:r>
              <a:rPr lang="fi-FI" dirty="0"/>
              <a:t>, </a:t>
            </a:r>
            <a:r>
              <a:rPr lang="fi-FI" dirty="0" err="1"/>
              <a:t>how</a:t>
            </a:r>
            <a:r>
              <a:rPr lang="fi-FI" dirty="0"/>
              <a:t> to </a:t>
            </a:r>
            <a:r>
              <a:rPr lang="fi-FI" dirty="0" err="1"/>
              <a:t>make</a:t>
            </a:r>
            <a:r>
              <a:rPr lang="fi-FI" dirty="0"/>
              <a:t> sure </a:t>
            </a:r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item</a:t>
            </a:r>
            <a:r>
              <a:rPr lang="fi-FI" dirty="0"/>
              <a:t> </a:t>
            </a:r>
            <a:r>
              <a:rPr lang="fi-FI" dirty="0" err="1"/>
              <a:t>will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unique</a:t>
            </a:r>
            <a:r>
              <a:rPr lang="fi-FI" dirty="0"/>
              <a:t> id?</a:t>
            </a:r>
          </a:p>
          <a:p>
            <a:pPr lvl="1"/>
            <a:r>
              <a:rPr lang="fi-FI" dirty="0" err="1"/>
              <a:t>When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creates</a:t>
            </a:r>
            <a:r>
              <a:rPr lang="fi-FI" dirty="0"/>
              <a:t> </a:t>
            </a:r>
            <a:r>
              <a:rPr lang="fi-FI" dirty="0" err="1"/>
              <a:t>id:s</a:t>
            </a:r>
            <a:r>
              <a:rPr lang="fi-FI" dirty="0"/>
              <a:t>, </a:t>
            </a:r>
            <a:r>
              <a:rPr lang="fi-FI" dirty="0" err="1"/>
              <a:t>how</a:t>
            </a:r>
            <a:r>
              <a:rPr lang="fi-FI" dirty="0"/>
              <a:t> to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correct</a:t>
            </a:r>
            <a:r>
              <a:rPr lang="fi-FI" dirty="0"/>
              <a:t> id </a:t>
            </a:r>
            <a:r>
              <a:rPr lang="fi-FI" dirty="0" err="1"/>
              <a:t>back</a:t>
            </a:r>
            <a:r>
              <a:rPr lang="fi-FI" dirty="0"/>
              <a:t> to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initiated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resource</a:t>
            </a:r>
            <a:r>
              <a:rPr lang="fi-FI" dirty="0"/>
              <a:t>/</a:t>
            </a:r>
            <a:r>
              <a:rPr lang="fi-FI" dirty="0" err="1"/>
              <a:t>object</a:t>
            </a:r>
            <a:r>
              <a:rPr lang="fi-FI" dirty="0"/>
              <a:t>?</a:t>
            </a:r>
          </a:p>
          <a:p>
            <a:pPr lvl="2"/>
            <a:r>
              <a:rPr lang="fi-FI" dirty="0" err="1"/>
              <a:t>Well</a:t>
            </a:r>
            <a:r>
              <a:rPr lang="fi-FI" dirty="0"/>
              <a:t>,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Knex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</a:t>
            </a:r>
            <a:r>
              <a:rPr lang="fi-FI" dirty="0" err="1"/>
              <a:t>returns</a:t>
            </a:r>
            <a:r>
              <a:rPr lang="fi-FI" dirty="0"/>
              <a:t> an </a:t>
            </a:r>
            <a:r>
              <a:rPr lang="fi-FI" dirty="0" err="1"/>
              <a:t>array</a:t>
            </a:r>
            <a:r>
              <a:rPr lang="fi-FI" dirty="0"/>
              <a:t> of </a:t>
            </a:r>
            <a:r>
              <a:rPr lang="fi-FI" dirty="0" err="1"/>
              <a:t>newly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 </a:t>
            </a:r>
            <a:r>
              <a:rPr lang="fi-FI" dirty="0" err="1"/>
              <a:t>row</a:t>
            </a:r>
            <a:r>
              <a:rPr lang="fi-FI" dirty="0"/>
              <a:t> </a:t>
            </a:r>
            <a:r>
              <a:rPr lang="fi-FI" dirty="0" err="1"/>
              <a:t>primary</a:t>
            </a:r>
            <a:r>
              <a:rPr lang="fi-FI" dirty="0"/>
              <a:t> </a:t>
            </a:r>
            <a:r>
              <a:rPr lang="fi-FI" dirty="0" err="1"/>
              <a:t>keys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success</a:t>
            </a:r>
            <a:endParaRPr lang="fi-FI" dirty="0"/>
          </a:p>
          <a:p>
            <a:pPr lvl="2"/>
            <a:r>
              <a:rPr lang="fi-FI" dirty="0"/>
              <a:t>=&gt; Return </a:t>
            </a:r>
            <a:r>
              <a:rPr lang="fi-FI" dirty="0" err="1"/>
              <a:t>that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frontend</a:t>
            </a:r>
            <a:r>
              <a:rPr lang="fi-FI" dirty="0"/>
              <a:t> </a:t>
            </a:r>
            <a:r>
              <a:rPr lang="fi-FI" dirty="0" err="1"/>
              <a:t>too</a:t>
            </a:r>
            <a:r>
              <a:rPr lang="fi-FI" dirty="0"/>
              <a:t>, </a:t>
            </a:r>
            <a:r>
              <a:rPr lang="fi-FI" dirty="0" err="1"/>
              <a:t>e.g</a:t>
            </a:r>
            <a:r>
              <a:rPr lang="fi-FI" dirty="0"/>
              <a:t>. in an </a:t>
            </a:r>
            <a:r>
              <a:rPr lang="fi-FI" dirty="0" err="1"/>
              <a:t>object</a:t>
            </a:r>
            <a:r>
              <a:rPr lang="fi-FI" dirty="0"/>
              <a:t> as JSON in </a:t>
            </a:r>
            <a:r>
              <a:rPr lang="fi-FI" dirty="0" err="1"/>
              <a:t>body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response</a:t>
            </a:r>
            <a:endParaRPr lang="fi-FI" dirty="0"/>
          </a:p>
          <a:p>
            <a:pPr lvl="1"/>
            <a:r>
              <a:rPr lang="fi-FI" dirty="0" err="1"/>
              <a:t>What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 </a:t>
            </a:r>
            <a:r>
              <a:rPr lang="fi-FI" dirty="0" err="1"/>
              <a:t>totally</a:t>
            </a:r>
            <a:r>
              <a:rPr lang="fi-FI" dirty="0"/>
              <a:t> </a:t>
            </a:r>
            <a:r>
              <a:rPr lang="fi-FI" dirty="0" err="1"/>
              <a:t>distributed</a:t>
            </a:r>
            <a:r>
              <a:rPr lang="fi-FI" dirty="0"/>
              <a:t> </a:t>
            </a:r>
            <a:r>
              <a:rPr lang="fi-FI" dirty="0" err="1"/>
              <a:t>architecture</a:t>
            </a:r>
            <a:r>
              <a:rPr lang="fi-FI" dirty="0"/>
              <a:t> and </a:t>
            </a:r>
            <a:r>
              <a:rPr lang="fi-FI" dirty="0" err="1"/>
              <a:t>there</a:t>
            </a:r>
            <a:r>
              <a:rPr lang="fi-FI" dirty="0"/>
              <a:t> is no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database</a:t>
            </a:r>
            <a:r>
              <a:rPr lang="fi-FI" dirty="0"/>
              <a:t>?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an </a:t>
            </a:r>
            <a:r>
              <a:rPr lang="fi-FI" dirty="0" err="1"/>
              <a:t>IoT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underwater</a:t>
            </a:r>
            <a:r>
              <a:rPr lang="fi-FI" dirty="0"/>
              <a:t> and </a:t>
            </a:r>
            <a:r>
              <a:rPr lang="fi-FI" dirty="0" err="1"/>
              <a:t>collect</a:t>
            </a:r>
            <a:r>
              <a:rPr lang="fi-FI" dirty="0"/>
              <a:t> </a:t>
            </a:r>
            <a:r>
              <a:rPr lang="fi-FI" dirty="0" err="1"/>
              <a:t>information</a:t>
            </a:r>
            <a:r>
              <a:rPr lang="fi-FI" dirty="0"/>
              <a:t> and </a:t>
            </a:r>
            <a:r>
              <a:rPr lang="fi-FI" dirty="0" err="1"/>
              <a:t>events</a:t>
            </a:r>
            <a:r>
              <a:rPr lang="fi-FI" dirty="0"/>
              <a:t> and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access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main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only</a:t>
            </a:r>
            <a:r>
              <a:rPr lang="fi-FI" dirty="0"/>
              <a:t> </a:t>
            </a:r>
            <a:r>
              <a:rPr lang="fi-FI" dirty="0" err="1"/>
              <a:t>occasionally</a:t>
            </a:r>
            <a:r>
              <a:rPr lang="fi-FI" dirty="0"/>
              <a:t>?</a:t>
            </a:r>
          </a:p>
          <a:p>
            <a:r>
              <a:rPr lang="fi-FI" dirty="0" err="1"/>
              <a:t>Then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to </a:t>
            </a:r>
            <a:r>
              <a:rPr lang="fi-FI" dirty="0" err="1"/>
              <a:t>have</a:t>
            </a:r>
            <a:r>
              <a:rPr lang="fi-FI" dirty="0"/>
              <a:t> a case for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where</a:t>
            </a:r>
            <a:r>
              <a:rPr lang="fi-FI" dirty="0"/>
              <a:t> _</a:t>
            </a:r>
            <a:r>
              <a:rPr lang="fi-FI" dirty="0" err="1"/>
              <a:t>everyone</a:t>
            </a:r>
            <a:r>
              <a:rPr lang="fi-FI" dirty="0"/>
              <a:t>_ </a:t>
            </a:r>
            <a:r>
              <a:rPr lang="fi-FI" dirty="0" err="1"/>
              <a:t>needs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able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</a:t>
            </a:r>
            <a:r>
              <a:rPr lang="fi-FI" dirty="0" err="1"/>
              <a:t>id:s</a:t>
            </a:r>
            <a:r>
              <a:rPr lang="fi-FI" dirty="0"/>
              <a:t> …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27.10.2022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UUID – Universally Unique ID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en-US" i="1" dirty="0"/>
              <a:t>How everybody would be able to create </a:t>
            </a:r>
            <a:r>
              <a:rPr lang="en-US" i="1" dirty="0" err="1"/>
              <a:t>id:s</a:t>
            </a:r>
            <a:r>
              <a:rPr lang="en-US" i="1" dirty="0"/>
              <a:t> that are not clashing with ones created by others?</a:t>
            </a:r>
          </a:p>
          <a:p>
            <a:pPr lvl="1"/>
            <a:r>
              <a:rPr lang="fi-FI" i="1" dirty="0" err="1"/>
              <a:t>Let’s</a:t>
            </a:r>
            <a:r>
              <a:rPr lang="fi-FI" i="1" dirty="0"/>
              <a:t> </a:t>
            </a:r>
            <a:r>
              <a:rPr lang="fi-FI" i="1" dirty="0" err="1"/>
              <a:t>create</a:t>
            </a:r>
            <a:r>
              <a:rPr lang="fi-FI" i="1" dirty="0"/>
              <a:t> </a:t>
            </a:r>
            <a:r>
              <a:rPr lang="fi-FI" i="1" dirty="0" err="1"/>
              <a:t>so</a:t>
            </a:r>
            <a:r>
              <a:rPr lang="fi-FI" i="1" dirty="0"/>
              <a:t> 1. </a:t>
            </a:r>
            <a:r>
              <a:rPr lang="fi-FI" b="1" i="1" dirty="0"/>
              <a:t>long</a:t>
            </a:r>
            <a:r>
              <a:rPr lang="fi-FI" i="1" dirty="0"/>
              <a:t> 2. </a:t>
            </a:r>
            <a:r>
              <a:rPr lang="fi-FI" i="1" dirty="0" err="1"/>
              <a:t>so</a:t>
            </a:r>
            <a:r>
              <a:rPr lang="fi-FI" i="1" dirty="0"/>
              <a:t> </a:t>
            </a:r>
            <a:r>
              <a:rPr lang="fi-FI" b="1" i="1" dirty="0" err="1"/>
              <a:t>random</a:t>
            </a:r>
            <a:r>
              <a:rPr lang="fi-FI" i="1" dirty="0"/>
              <a:t> </a:t>
            </a:r>
            <a:r>
              <a:rPr lang="fi-FI" i="1" dirty="0" err="1"/>
              <a:t>character</a:t>
            </a:r>
            <a:r>
              <a:rPr lang="fi-FI" i="1" dirty="0"/>
              <a:t> </a:t>
            </a:r>
            <a:r>
              <a:rPr lang="fi-FI" i="1" dirty="0" err="1"/>
              <a:t>sequence</a:t>
            </a:r>
            <a:r>
              <a:rPr lang="fi-FI" i="1" dirty="0"/>
              <a:t> </a:t>
            </a:r>
            <a:r>
              <a:rPr lang="fi-FI" i="1" dirty="0" err="1"/>
              <a:t>from</a:t>
            </a:r>
            <a:r>
              <a:rPr lang="fi-FI" i="1" dirty="0"/>
              <a:t> 3. </a:t>
            </a:r>
            <a:r>
              <a:rPr lang="fi-FI" b="1" i="1" dirty="0" err="1"/>
              <a:t>hex</a:t>
            </a:r>
            <a:r>
              <a:rPr lang="fi-FI" i="1" dirty="0" err="1"/>
              <a:t>ademical</a:t>
            </a:r>
            <a:r>
              <a:rPr lang="fi-FI" i="1" dirty="0"/>
              <a:t> </a:t>
            </a:r>
            <a:r>
              <a:rPr lang="fi-FI" i="1" dirty="0" err="1"/>
              <a:t>digits</a:t>
            </a:r>
            <a:r>
              <a:rPr lang="fi-FI" i="1" dirty="0"/>
              <a:t> 0-9,a-f </a:t>
            </a:r>
            <a:r>
              <a:rPr lang="fi-FI" i="1" dirty="0" err="1"/>
              <a:t>that</a:t>
            </a:r>
            <a:r>
              <a:rPr lang="fi-FI" i="1" dirty="0"/>
              <a:t> </a:t>
            </a:r>
            <a:r>
              <a:rPr lang="fi-FI" i="1" dirty="0" err="1"/>
              <a:t>two</a:t>
            </a:r>
            <a:r>
              <a:rPr lang="fi-FI" i="1" dirty="0"/>
              <a:t> </a:t>
            </a:r>
            <a:r>
              <a:rPr lang="fi-FI" i="1" dirty="0" err="1"/>
              <a:t>random</a:t>
            </a:r>
            <a:r>
              <a:rPr lang="fi-FI" i="1" dirty="0"/>
              <a:t> </a:t>
            </a:r>
            <a:r>
              <a:rPr lang="fi-FI" i="1" dirty="0" err="1"/>
              <a:t>generations</a:t>
            </a:r>
            <a:r>
              <a:rPr lang="fi-FI" i="1" dirty="0"/>
              <a:t> </a:t>
            </a:r>
            <a:r>
              <a:rPr lang="fi-FI" i="1" dirty="0" err="1"/>
              <a:t>would</a:t>
            </a:r>
            <a:r>
              <a:rPr lang="fi-FI" i="1" dirty="0"/>
              <a:t> </a:t>
            </a:r>
            <a:r>
              <a:rPr lang="fi-FI" i="1" dirty="0" err="1"/>
              <a:t>basically</a:t>
            </a:r>
            <a:r>
              <a:rPr lang="fi-FI" i="1" dirty="0"/>
              <a:t> </a:t>
            </a:r>
            <a:r>
              <a:rPr lang="fi-FI" i="1" dirty="0" err="1"/>
              <a:t>never</a:t>
            </a:r>
            <a:r>
              <a:rPr lang="fi-FI" i="1" dirty="0"/>
              <a:t> </a:t>
            </a:r>
            <a:r>
              <a:rPr lang="fi-FI" i="1" dirty="0" err="1"/>
              <a:t>yield</a:t>
            </a:r>
            <a:r>
              <a:rPr lang="fi-FI" i="1" dirty="0"/>
              <a:t> </a:t>
            </a:r>
            <a:r>
              <a:rPr lang="fi-FI" i="1" dirty="0" err="1"/>
              <a:t>the</a:t>
            </a:r>
            <a:r>
              <a:rPr lang="fi-FI" i="1" dirty="0"/>
              <a:t> </a:t>
            </a:r>
            <a:r>
              <a:rPr lang="fi-FI" i="1" dirty="0" err="1"/>
              <a:t>same</a:t>
            </a:r>
            <a:r>
              <a:rPr lang="fi-FI" i="1" dirty="0"/>
              <a:t> </a:t>
            </a:r>
            <a:r>
              <a:rPr lang="fi-FI" i="1" dirty="0" err="1"/>
              <a:t>value</a:t>
            </a:r>
            <a:r>
              <a:rPr lang="fi-FI" i="1" dirty="0"/>
              <a:t>.</a:t>
            </a:r>
          </a:p>
          <a:p>
            <a:r>
              <a:rPr lang="fi-FI" dirty="0" err="1"/>
              <a:t>There</a:t>
            </a:r>
            <a:r>
              <a:rPr lang="fi-FI" dirty="0"/>
              <a:t> </a:t>
            </a:r>
            <a:r>
              <a:rPr lang="fi-FI" dirty="0" err="1"/>
              <a:t>was</a:t>
            </a:r>
            <a:r>
              <a:rPr lang="fi-FI" dirty="0"/>
              <a:t> a set of </a:t>
            </a:r>
            <a:r>
              <a:rPr lang="fi-FI" dirty="0" err="1"/>
              <a:t>similar</a:t>
            </a:r>
            <a:r>
              <a:rPr lang="fi-FI" dirty="0"/>
              <a:t> </a:t>
            </a:r>
            <a:r>
              <a:rPr lang="fi-FI" dirty="0" err="1"/>
              <a:t>ideas</a:t>
            </a:r>
            <a:r>
              <a:rPr lang="fi-FI" dirty="0"/>
              <a:t> (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Microsoft’s</a:t>
            </a:r>
            <a:r>
              <a:rPr lang="fi-FI" dirty="0"/>
              <a:t> GUID),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were</a:t>
            </a:r>
            <a:r>
              <a:rPr lang="fi-FI" dirty="0"/>
              <a:t> in 2005 </a:t>
            </a:r>
            <a:r>
              <a:rPr lang="fi-FI" dirty="0" err="1"/>
              <a:t>standardized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a 128-bits (</a:t>
            </a:r>
            <a:r>
              <a:rPr lang="fi-FI" dirty="0" err="1"/>
              <a:t>presented</a:t>
            </a:r>
            <a:r>
              <a:rPr lang="fi-FI" dirty="0"/>
              <a:t> in </a:t>
            </a:r>
            <a:r>
              <a:rPr lang="fi-FI" dirty="0" err="1"/>
              <a:t>text</a:t>
            </a:r>
            <a:r>
              <a:rPr lang="fi-FI" dirty="0"/>
              <a:t> </a:t>
            </a:r>
            <a:r>
              <a:rPr lang="fi-FI" dirty="0" err="1"/>
              <a:t>format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this</a:t>
            </a:r>
            <a:r>
              <a:rPr lang="fi-FI" dirty="0"/>
              <a:t>: 123e4567-e89b-12d3-a456-426614174000 ).</a:t>
            </a:r>
          </a:p>
          <a:p>
            <a:r>
              <a:rPr lang="fi-FI" dirty="0"/>
              <a:t>Read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: </a:t>
            </a:r>
            <a:r>
              <a:rPr lang="fi-FI" dirty="0">
                <a:hlinkClick r:id="rId2"/>
              </a:rPr>
              <a:t>https://en.wikipedia.org/wiki/Universally_unique_identifier#History</a:t>
            </a:r>
            <a:endParaRPr lang="fi-FI" dirty="0"/>
          </a:p>
          <a:p>
            <a:r>
              <a:rPr lang="fi-FI" dirty="0"/>
              <a:t>Technical </a:t>
            </a:r>
            <a:r>
              <a:rPr lang="fi-FI" dirty="0" err="1"/>
              <a:t>explanation</a:t>
            </a:r>
            <a:r>
              <a:rPr lang="fi-FI" dirty="0"/>
              <a:t> </a:t>
            </a:r>
            <a:r>
              <a:rPr lang="fi-FI" dirty="0" err="1"/>
              <a:t>here</a:t>
            </a:r>
            <a:r>
              <a:rPr lang="fi-FI" dirty="0"/>
              <a:t>: </a:t>
            </a:r>
            <a:r>
              <a:rPr lang="fi-FI" dirty="0">
                <a:hlinkClick r:id="rId3"/>
              </a:rPr>
              <a:t>https://www.rfc-editor.org/rfc/rfc4122.html</a:t>
            </a:r>
            <a:r>
              <a:rPr lang="fi-FI" dirty="0"/>
              <a:t> </a:t>
            </a:r>
          </a:p>
          <a:p>
            <a:r>
              <a:rPr lang="fi-FI" dirty="0" err="1"/>
              <a:t>Each</a:t>
            </a:r>
            <a:r>
              <a:rPr lang="fi-FI" dirty="0"/>
              <a:t> </a:t>
            </a:r>
            <a:r>
              <a:rPr lang="fi-FI" dirty="0" err="1"/>
              <a:t>programming</a:t>
            </a:r>
            <a:r>
              <a:rPr lang="fi-FI" dirty="0"/>
              <a:t> </a:t>
            </a:r>
            <a:r>
              <a:rPr lang="fi-FI" dirty="0" err="1"/>
              <a:t>language</a:t>
            </a:r>
            <a:r>
              <a:rPr lang="fi-FI" dirty="0"/>
              <a:t> and </a:t>
            </a:r>
            <a:r>
              <a:rPr lang="fi-FI" dirty="0" err="1"/>
              <a:t>environment</a:t>
            </a:r>
            <a:r>
              <a:rPr lang="fi-FI" dirty="0"/>
              <a:t> </a:t>
            </a:r>
            <a:r>
              <a:rPr lang="fi-FI" dirty="0" err="1"/>
              <a:t>has</a:t>
            </a:r>
            <a:r>
              <a:rPr lang="fi-FI" dirty="0"/>
              <a:t> </a:t>
            </a:r>
            <a:r>
              <a:rPr lang="fi-FI" dirty="0" err="1"/>
              <a:t>implementations</a:t>
            </a:r>
            <a:r>
              <a:rPr lang="fi-FI" dirty="0"/>
              <a:t> for </a:t>
            </a:r>
            <a:r>
              <a:rPr lang="fi-FI" dirty="0" err="1"/>
              <a:t>this</a:t>
            </a:r>
            <a:r>
              <a:rPr lang="fi-FI" dirty="0"/>
              <a:t>.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allow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creation</a:t>
            </a:r>
            <a:r>
              <a:rPr lang="fi-FI" dirty="0"/>
              <a:t> of </a:t>
            </a:r>
            <a:r>
              <a:rPr lang="fi-FI" dirty="0" err="1"/>
              <a:t>valid</a:t>
            </a:r>
            <a:r>
              <a:rPr lang="fi-FI" dirty="0"/>
              <a:t> </a:t>
            </a:r>
            <a:r>
              <a:rPr lang="fi-FI" dirty="0" err="1"/>
              <a:t>UUIDs</a:t>
            </a:r>
            <a:r>
              <a:rPr lang="fi-FI" dirty="0"/>
              <a:t>.</a:t>
            </a:r>
          </a:p>
          <a:p>
            <a:r>
              <a:rPr lang="fi-FI" dirty="0"/>
              <a:t>For JavaScript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normal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searching</a:t>
            </a:r>
            <a:r>
              <a:rPr lang="fi-FI" dirty="0"/>
              <a:t> for </a:t>
            </a:r>
            <a:r>
              <a:rPr lang="fi-FI" dirty="0" err="1"/>
              <a:t>e.g</a:t>
            </a:r>
            <a:r>
              <a:rPr lang="fi-FI" dirty="0"/>
              <a:t>.: </a:t>
            </a:r>
          </a:p>
          <a:p>
            <a:pPr lvl="1"/>
            <a:r>
              <a:rPr lang="fi-FI" dirty="0"/>
              <a:t>”MDN </a:t>
            </a:r>
            <a:r>
              <a:rPr lang="fi-FI" dirty="0" err="1"/>
              <a:t>uuid</a:t>
            </a:r>
            <a:r>
              <a:rPr lang="fi-FI" dirty="0"/>
              <a:t>”</a:t>
            </a:r>
          </a:p>
          <a:p>
            <a:pPr lvl="1"/>
            <a:r>
              <a:rPr lang="fi-FI" dirty="0"/>
              <a:t>”MDN </a:t>
            </a:r>
            <a:r>
              <a:rPr lang="fi-FI" dirty="0" err="1"/>
              <a:t>javascript</a:t>
            </a:r>
            <a:r>
              <a:rPr lang="fi-FI" dirty="0"/>
              <a:t> </a:t>
            </a:r>
            <a:r>
              <a:rPr lang="fi-FI" dirty="0" err="1"/>
              <a:t>uuid</a:t>
            </a:r>
            <a:r>
              <a:rPr lang="fi-FI" dirty="0"/>
              <a:t>”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27.10.2022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284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While testing manually, just print shorter version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dirty="0"/>
              <a:t>For </a:t>
            </a:r>
            <a:r>
              <a:rPr lang="fi-FI" dirty="0" err="1"/>
              <a:t>testing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human</a:t>
            </a:r>
            <a:r>
              <a:rPr lang="fi-FI" dirty="0"/>
              <a:t> </a:t>
            </a:r>
            <a:r>
              <a:rPr lang="fi-FI" dirty="0" err="1"/>
              <a:t>beings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select</a:t>
            </a:r>
            <a:r>
              <a:rPr lang="fi-FI" dirty="0"/>
              <a:t> some </a:t>
            </a:r>
            <a:r>
              <a:rPr lang="fi-FI" dirty="0" err="1"/>
              <a:t>substring</a:t>
            </a:r>
            <a:r>
              <a:rPr lang="fi-FI" dirty="0"/>
              <a:t> of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uuid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displayed</a:t>
            </a:r>
            <a:r>
              <a:rPr lang="fi-FI" dirty="0"/>
              <a:t>. </a:t>
            </a:r>
          </a:p>
          <a:p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take</a:t>
            </a:r>
            <a:r>
              <a:rPr lang="fi-FI" dirty="0"/>
              <a:t> </a:t>
            </a:r>
            <a:r>
              <a:rPr lang="fi-FI" dirty="0" err="1"/>
              <a:t>four</a:t>
            </a:r>
            <a:r>
              <a:rPr lang="fi-FI" dirty="0"/>
              <a:t> hex </a:t>
            </a:r>
            <a:r>
              <a:rPr lang="fi-FI" dirty="0" err="1"/>
              <a:t>digits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is </a:t>
            </a:r>
            <a:r>
              <a:rPr lang="fi-FI" dirty="0" err="1"/>
              <a:t>fully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,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chance</a:t>
            </a:r>
            <a:r>
              <a:rPr lang="fi-FI" dirty="0"/>
              <a:t> for </a:t>
            </a:r>
            <a:r>
              <a:rPr lang="fi-FI" dirty="0" err="1"/>
              <a:t>getting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sequence</a:t>
            </a:r>
            <a:r>
              <a:rPr lang="fi-FI" dirty="0"/>
              <a:t> is </a:t>
            </a:r>
          </a:p>
          <a:p>
            <a:pPr lvl="1"/>
            <a:r>
              <a:rPr lang="fi-FI" dirty="0"/>
              <a:t>1 / 16^4 = </a:t>
            </a:r>
            <a:r>
              <a:rPr lang="fi-FI" dirty="0" err="1"/>
              <a:t>one</a:t>
            </a:r>
            <a:r>
              <a:rPr lang="fi-FI" dirty="0"/>
              <a:t> out of 65536</a:t>
            </a:r>
          </a:p>
          <a:p>
            <a:pPr lvl="1"/>
            <a:r>
              <a:rPr lang="fi-FI" dirty="0" err="1"/>
              <a:t>which</a:t>
            </a:r>
            <a:r>
              <a:rPr lang="fi-FI" dirty="0"/>
              <a:t> is </a:t>
            </a:r>
            <a:r>
              <a:rPr lang="fi-FI" dirty="0" err="1"/>
              <a:t>apparently</a:t>
            </a:r>
            <a:r>
              <a:rPr lang="fi-FI" dirty="0"/>
              <a:t> </a:t>
            </a:r>
            <a:r>
              <a:rPr lang="fi-FI" dirty="0" err="1"/>
              <a:t>enough</a:t>
            </a:r>
            <a:r>
              <a:rPr lang="fi-FI" dirty="0"/>
              <a:t> for some </a:t>
            </a:r>
            <a:r>
              <a:rPr lang="fi-FI" dirty="0" err="1"/>
              <a:t>initial</a:t>
            </a:r>
            <a:r>
              <a:rPr lang="fi-FI" dirty="0"/>
              <a:t> </a:t>
            </a:r>
            <a:r>
              <a:rPr lang="fi-FI" dirty="0" err="1"/>
              <a:t>manual</a:t>
            </a:r>
            <a:r>
              <a:rPr lang="fi-FI" dirty="0"/>
              <a:t> </a:t>
            </a:r>
            <a:r>
              <a:rPr lang="fi-FI" dirty="0" err="1"/>
              <a:t>testing</a:t>
            </a:r>
            <a:endParaRPr lang="fi-FI" dirty="0"/>
          </a:p>
          <a:p>
            <a:pPr lvl="1"/>
            <a:r>
              <a:rPr lang="fi-FI" dirty="0"/>
              <a:t>Still for </a:t>
            </a:r>
            <a:r>
              <a:rPr lang="fi-FI" dirty="0" err="1"/>
              <a:t>human</a:t>
            </a:r>
            <a:r>
              <a:rPr lang="fi-FI" dirty="0"/>
              <a:t> </a:t>
            </a:r>
            <a:r>
              <a:rPr lang="fi-FI" dirty="0" err="1"/>
              <a:t>it’s</a:t>
            </a:r>
            <a:r>
              <a:rPr lang="fi-FI" dirty="0"/>
              <a:t> </a:t>
            </a:r>
            <a:r>
              <a:rPr lang="fi-FI" dirty="0" err="1"/>
              <a:t>rather</a:t>
            </a:r>
            <a:r>
              <a:rPr lang="fi-FI" dirty="0"/>
              <a:t> </a:t>
            </a:r>
            <a:r>
              <a:rPr lang="fi-FI" dirty="0" err="1"/>
              <a:t>easy</a:t>
            </a:r>
            <a:r>
              <a:rPr lang="fi-FI" dirty="0"/>
              <a:t> to </a:t>
            </a:r>
            <a:r>
              <a:rPr lang="fi-FI" dirty="0" err="1"/>
              <a:t>spot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as </a:t>
            </a:r>
            <a:r>
              <a:rPr lang="fi-FI" dirty="0" err="1"/>
              <a:t>different</a:t>
            </a:r>
            <a:r>
              <a:rPr lang="fi-FI" dirty="0"/>
              <a:t> </a:t>
            </a:r>
            <a:r>
              <a:rPr lang="fi-FI" dirty="0" err="1"/>
              <a:t>id:s</a:t>
            </a:r>
            <a:r>
              <a:rPr lang="fi-FI" dirty="0"/>
              <a:t> and </a:t>
            </a:r>
            <a:r>
              <a:rPr lang="fi-FI" dirty="0" err="1"/>
              <a:t>connect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created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one</a:t>
            </a:r>
            <a:r>
              <a:rPr lang="fi-FI" dirty="0"/>
              <a:t> </a:t>
            </a:r>
            <a:r>
              <a:rPr lang="fi-FI" dirty="0" err="1"/>
              <a:t>client</a:t>
            </a:r>
            <a:r>
              <a:rPr lang="fi-FI" dirty="0"/>
              <a:t> and </a:t>
            </a:r>
            <a:r>
              <a:rPr lang="fi-FI" dirty="0" err="1"/>
              <a:t>shown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part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id</a:t>
            </a:r>
          </a:p>
          <a:p>
            <a:r>
              <a:rPr lang="fi-FI" dirty="0" err="1"/>
              <a:t>Similarly</a:t>
            </a:r>
            <a:r>
              <a:rPr lang="fi-FI" dirty="0"/>
              <a:t> in git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safely</a:t>
            </a:r>
            <a:r>
              <a:rPr lang="fi-FI" dirty="0"/>
              <a:t> </a:t>
            </a:r>
            <a:r>
              <a:rPr lang="fi-FI" dirty="0" err="1"/>
              <a:t>use</a:t>
            </a:r>
            <a:r>
              <a:rPr lang="fi-FI" dirty="0"/>
              <a:t> just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start</a:t>
            </a:r>
            <a:r>
              <a:rPr lang="fi-FI" dirty="0"/>
              <a:t>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commit</a:t>
            </a:r>
            <a:r>
              <a:rPr lang="fi-FI" dirty="0"/>
              <a:t> </a:t>
            </a:r>
            <a:r>
              <a:rPr lang="fi-FI" dirty="0" err="1"/>
              <a:t>hash</a:t>
            </a:r>
            <a:r>
              <a:rPr lang="fi-FI" dirty="0"/>
              <a:t> to </a:t>
            </a:r>
            <a:r>
              <a:rPr lang="fi-FI" dirty="0" err="1"/>
              <a:t>refer</a:t>
            </a:r>
            <a:r>
              <a:rPr lang="fi-FI" dirty="0"/>
              <a:t> to a </a:t>
            </a:r>
            <a:r>
              <a:rPr lang="fi-FI" dirty="0" err="1"/>
              <a:t>certain</a:t>
            </a:r>
            <a:r>
              <a:rPr lang="fi-FI" dirty="0"/>
              <a:t> </a:t>
            </a:r>
            <a:r>
              <a:rPr lang="fi-FI" dirty="0" err="1"/>
              <a:t>commit</a:t>
            </a:r>
            <a:r>
              <a:rPr lang="fi-FI" dirty="0"/>
              <a:t> in </a:t>
            </a:r>
            <a:r>
              <a:rPr lang="fi-FI" dirty="0" err="1"/>
              <a:t>history</a:t>
            </a:r>
            <a:r>
              <a:rPr lang="fi-FI" dirty="0"/>
              <a:t>: </a:t>
            </a:r>
          </a:p>
          <a:p>
            <a:pPr lvl="1"/>
            <a:r>
              <a:rPr lang="fi-FI" b="1" dirty="0"/>
              <a:t>ca82a6d</a:t>
            </a:r>
            <a:r>
              <a:rPr lang="fi-FI" dirty="0"/>
              <a:t>ff817ec66f44342007202690a93763949 =&gt;  </a:t>
            </a:r>
            <a:r>
              <a:rPr lang="fi-FI" b="1" dirty="0"/>
              <a:t>ca82a6d</a:t>
            </a:r>
            <a:r>
              <a:rPr lang="fi-FI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27.10.2022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582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Random generation is complicated for computers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295073"/>
            <a:ext cx="11125198" cy="4618365"/>
          </a:xfrm>
        </p:spPr>
        <p:txBody>
          <a:bodyPr>
            <a:normAutofit/>
          </a:bodyPr>
          <a:lstStyle/>
          <a:p>
            <a:r>
              <a:rPr lang="fi-FI" b="1" dirty="0" err="1"/>
              <a:t>Note</a:t>
            </a:r>
            <a:r>
              <a:rPr lang="fi-FI" b="1" dirty="0"/>
              <a:t>: </a:t>
            </a:r>
            <a:r>
              <a:rPr lang="fi-FI" dirty="0" err="1"/>
              <a:t>Really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 </a:t>
            </a:r>
            <a:r>
              <a:rPr lang="fi-FI" dirty="0" err="1"/>
              <a:t>generation</a:t>
            </a:r>
            <a:r>
              <a:rPr lang="fi-FI" dirty="0"/>
              <a:t> is </a:t>
            </a:r>
            <a:r>
              <a:rPr lang="fi-FI" dirty="0" err="1"/>
              <a:t>difficult</a:t>
            </a:r>
            <a:r>
              <a:rPr lang="fi-FI" dirty="0"/>
              <a:t> for </a:t>
            </a:r>
            <a:r>
              <a:rPr lang="fi-FI" dirty="0" err="1"/>
              <a:t>exact</a:t>
            </a:r>
            <a:r>
              <a:rPr lang="fi-FI" dirty="0"/>
              <a:t> </a:t>
            </a:r>
            <a:r>
              <a:rPr lang="fi-FI" dirty="0" err="1"/>
              <a:t>logical</a:t>
            </a:r>
            <a:r>
              <a:rPr lang="fi-FI" dirty="0"/>
              <a:t> </a:t>
            </a:r>
            <a:r>
              <a:rPr lang="fi-FI" dirty="0" err="1"/>
              <a:t>digital</a:t>
            </a:r>
            <a:r>
              <a:rPr lang="fi-FI" dirty="0"/>
              <a:t> </a:t>
            </a:r>
            <a:r>
              <a:rPr lang="fi-FI" dirty="0" err="1"/>
              <a:t>devices</a:t>
            </a:r>
            <a:r>
              <a:rPr lang="fi-FI" dirty="0"/>
              <a:t> </a:t>
            </a:r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computers</a:t>
            </a:r>
            <a:r>
              <a:rPr lang="fi-FI" dirty="0"/>
              <a:t>. </a:t>
            </a:r>
          </a:p>
          <a:p>
            <a:r>
              <a:rPr lang="fi-FI" dirty="0" err="1"/>
              <a:t>Implementing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working</a:t>
            </a:r>
            <a:r>
              <a:rPr lang="fi-FI" dirty="0"/>
              <a:t> </a:t>
            </a:r>
            <a:r>
              <a:rPr lang="fi-FI" dirty="0" err="1"/>
              <a:t>fine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a </a:t>
            </a:r>
            <a:r>
              <a:rPr lang="fi-FI" dirty="0" err="1"/>
              <a:t>PhD</a:t>
            </a:r>
            <a:r>
              <a:rPr lang="fi-FI" dirty="0"/>
              <a:t> </a:t>
            </a:r>
            <a:r>
              <a:rPr lang="fi-FI" dirty="0" err="1"/>
              <a:t>specialized</a:t>
            </a:r>
            <a:r>
              <a:rPr lang="fi-FI" dirty="0"/>
              <a:t> in </a:t>
            </a:r>
            <a:r>
              <a:rPr lang="fi-FI" dirty="0" err="1"/>
              <a:t>cryptography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related</a:t>
            </a:r>
            <a:r>
              <a:rPr lang="fi-FI" dirty="0"/>
              <a:t> </a:t>
            </a:r>
            <a:r>
              <a:rPr lang="fi-FI" dirty="0" err="1"/>
              <a:t>mathematics</a:t>
            </a:r>
            <a:r>
              <a:rPr lang="fi-FI" dirty="0"/>
              <a:t>. </a:t>
            </a:r>
          </a:p>
          <a:p>
            <a:pPr lvl="1"/>
            <a:r>
              <a:rPr lang="fi-FI" dirty="0"/>
              <a:t>And </a:t>
            </a:r>
            <a:r>
              <a:rPr lang="fi-FI" dirty="0" err="1"/>
              <a:t>even</a:t>
            </a:r>
            <a:r>
              <a:rPr lang="fi-FI" dirty="0"/>
              <a:t> </a:t>
            </a:r>
            <a:r>
              <a:rPr lang="fi-FI" dirty="0" err="1"/>
              <a:t>then</a:t>
            </a:r>
            <a:r>
              <a:rPr lang="fi-FI" dirty="0"/>
              <a:t> it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probably</a:t>
            </a:r>
            <a:r>
              <a:rPr lang="fi-FI" dirty="0"/>
              <a:t> </a:t>
            </a:r>
            <a:r>
              <a:rPr lang="fi-FI" dirty="0" err="1"/>
              <a:t>fail</a:t>
            </a:r>
            <a:r>
              <a:rPr lang="fi-FI" dirty="0"/>
              <a:t> to </a:t>
            </a:r>
            <a:r>
              <a:rPr lang="fi-FI" dirty="0" err="1"/>
              <a:t>be</a:t>
            </a:r>
            <a:r>
              <a:rPr lang="fi-FI" dirty="0"/>
              <a:t> as </a:t>
            </a:r>
            <a:r>
              <a:rPr lang="fi-FI" dirty="0" err="1"/>
              <a:t>close</a:t>
            </a:r>
            <a:r>
              <a:rPr lang="fi-FI" dirty="0"/>
              <a:t> to </a:t>
            </a:r>
            <a:r>
              <a:rPr lang="fi-FI" dirty="0" err="1"/>
              <a:t>random</a:t>
            </a:r>
            <a:r>
              <a:rPr lang="fi-FI" dirty="0"/>
              <a:t> as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ones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established</a:t>
            </a:r>
            <a:r>
              <a:rPr lang="fi-FI" dirty="0"/>
              <a:t> </a:t>
            </a:r>
            <a:r>
              <a:rPr lang="fi-FI" dirty="0" err="1"/>
              <a:t>libraries</a:t>
            </a:r>
            <a:r>
              <a:rPr lang="fi-FI" dirty="0"/>
              <a:t>. </a:t>
            </a:r>
          </a:p>
          <a:p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let’s</a:t>
            </a:r>
            <a:r>
              <a:rPr lang="fi-FI" dirty="0"/>
              <a:t> just </a:t>
            </a:r>
            <a:r>
              <a:rPr lang="fi-FI" dirty="0" err="1"/>
              <a:t>use</a:t>
            </a:r>
            <a:r>
              <a:rPr lang="fi-FI" dirty="0"/>
              <a:t> </a:t>
            </a:r>
            <a:r>
              <a:rPr lang="fi-FI" dirty="0" err="1"/>
              <a:t>those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libraries</a:t>
            </a:r>
            <a:r>
              <a:rPr lang="fi-FI" dirty="0"/>
              <a:t>.</a:t>
            </a:r>
          </a:p>
          <a:p>
            <a:pPr lvl="1"/>
            <a:r>
              <a:rPr lang="fi-FI" dirty="0"/>
              <a:t>Even </a:t>
            </a:r>
            <a:r>
              <a:rPr lang="fi-FI" dirty="0" err="1"/>
              <a:t>they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faulty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computers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fast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computer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based</a:t>
            </a:r>
            <a:r>
              <a:rPr lang="fi-FI" dirty="0"/>
              <a:t> </a:t>
            </a:r>
            <a:r>
              <a:rPr lang="fi-FI" dirty="0" err="1"/>
              <a:t>seed</a:t>
            </a:r>
            <a:r>
              <a:rPr lang="fi-FI" dirty="0"/>
              <a:t> </a:t>
            </a:r>
          </a:p>
          <a:p>
            <a:pPr lvl="2"/>
            <a:r>
              <a:rPr lang="fi-FI" dirty="0" err="1"/>
              <a:t>like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have</a:t>
            </a:r>
            <a:r>
              <a:rPr lang="fi-FI" dirty="0"/>
              <a:t> </a:t>
            </a:r>
            <a:r>
              <a:rPr lang="fi-FI" dirty="0" err="1"/>
              <a:t>seen</a:t>
            </a:r>
            <a:r>
              <a:rPr lang="fi-FI" dirty="0"/>
              <a:t> </a:t>
            </a:r>
            <a:r>
              <a:rPr lang="fi-FI" dirty="0" err="1"/>
              <a:t>before</a:t>
            </a:r>
            <a:r>
              <a:rPr lang="fi-FI" dirty="0"/>
              <a:t> in </a:t>
            </a:r>
            <a:r>
              <a:rPr lang="fi-FI" dirty="0" err="1"/>
              <a:t>programming</a:t>
            </a:r>
            <a:r>
              <a:rPr lang="fi-FI" dirty="0"/>
              <a:t>. </a:t>
            </a:r>
          </a:p>
          <a:p>
            <a:pPr lvl="2"/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numerous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in </a:t>
            </a:r>
            <a:r>
              <a:rPr lang="fi-FI" dirty="0" err="1"/>
              <a:t>row</a:t>
            </a:r>
            <a:r>
              <a:rPr lang="fi-FI" dirty="0"/>
              <a:t> 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kind</a:t>
            </a:r>
            <a:r>
              <a:rPr lang="fi-FI" dirty="0"/>
              <a:t> of </a:t>
            </a:r>
            <a:r>
              <a:rPr lang="fi-FI" dirty="0" err="1"/>
              <a:t>unwanted</a:t>
            </a:r>
            <a:r>
              <a:rPr lang="fi-FI" dirty="0"/>
              <a:t> non-</a:t>
            </a:r>
            <a:r>
              <a:rPr lang="fi-FI" dirty="0" err="1"/>
              <a:t>random</a:t>
            </a:r>
            <a:r>
              <a:rPr lang="fi-FI" dirty="0"/>
              <a:t> </a:t>
            </a:r>
            <a:r>
              <a:rPr lang="fi-FI" dirty="0" err="1"/>
              <a:t>patterns</a:t>
            </a:r>
            <a:r>
              <a:rPr lang="fi-FI" dirty="0"/>
              <a:t>.</a:t>
            </a:r>
          </a:p>
          <a:p>
            <a:pPr lvl="1"/>
            <a:r>
              <a:rPr lang="fi-FI" dirty="0" err="1"/>
              <a:t>Basically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would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create</a:t>
            </a:r>
            <a:r>
              <a:rPr lang="fi-FI" dirty="0"/>
              <a:t> a single </a:t>
            </a:r>
            <a:r>
              <a:rPr lang="fi-FI" dirty="0" err="1"/>
              <a:t>random</a:t>
            </a:r>
            <a:r>
              <a:rPr lang="fi-FI" dirty="0"/>
              <a:t> </a:t>
            </a:r>
            <a:r>
              <a:rPr lang="fi-FI" dirty="0" err="1"/>
              <a:t>generator</a:t>
            </a:r>
            <a:r>
              <a:rPr lang="fi-FI" dirty="0"/>
              <a:t>, and </a:t>
            </a:r>
            <a:r>
              <a:rPr lang="fi-FI" dirty="0" err="1"/>
              <a:t>continue</a:t>
            </a:r>
            <a:r>
              <a:rPr lang="fi-FI" dirty="0"/>
              <a:t> to </a:t>
            </a:r>
            <a:r>
              <a:rPr lang="fi-FI" dirty="0" err="1"/>
              <a:t>ask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randomized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same</a:t>
            </a:r>
            <a:r>
              <a:rPr lang="fi-FI" dirty="0"/>
              <a:t> </a:t>
            </a:r>
            <a:r>
              <a:rPr lang="fi-FI" dirty="0" err="1"/>
              <a:t>generator</a:t>
            </a:r>
            <a:r>
              <a:rPr lang="fi-FI" dirty="0"/>
              <a:t> to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more</a:t>
            </a:r>
            <a:r>
              <a:rPr lang="fi-FI" dirty="0"/>
              <a:t> </a:t>
            </a:r>
            <a:r>
              <a:rPr lang="fi-FI" dirty="0" err="1"/>
              <a:t>real</a:t>
            </a:r>
            <a:r>
              <a:rPr lang="fi-FI" dirty="0"/>
              <a:t> </a:t>
            </a:r>
            <a:r>
              <a:rPr lang="fi-FI" dirty="0" err="1"/>
              <a:t>pseudo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 </a:t>
            </a:r>
            <a:r>
              <a:rPr lang="fi-FI" dirty="0" err="1"/>
              <a:t>values</a:t>
            </a:r>
            <a:endParaRPr lang="fi-FI" dirty="0"/>
          </a:p>
          <a:p>
            <a:pPr lvl="1"/>
            <a:r>
              <a:rPr lang="fi-FI" dirty="0"/>
              <a:t>(</a:t>
            </a:r>
            <a:r>
              <a:rPr lang="fi-FI" dirty="0" err="1"/>
              <a:t>or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system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</a:t>
            </a:r>
            <a:r>
              <a:rPr lang="fi-FI" dirty="0" err="1"/>
              <a:t>change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adding</a:t>
            </a:r>
            <a:r>
              <a:rPr lang="fi-FI" dirty="0"/>
              <a:t>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much</a:t>
            </a:r>
            <a:r>
              <a:rPr lang="fi-FI" dirty="0"/>
              <a:t> </a:t>
            </a:r>
            <a:r>
              <a:rPr lang="fi-FI" dirty="0" err="1"/>
              <a:t>delay</a:t>
            </a:r>
            <a:r>
              <a:rPr lang="fi-FI" dirty="0"/>
              <a:t>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</a:t>
            </a:r>
            <a:r>
              <a:rPr lang="fi-FI" dirty="0" err="1"/>
              <a:t>seed</a:t>
            </a:r>
            <a:r>
              <a:rPr lang="fi-FI" dirty="0"/>
              <a:t> </a:t>
            </a:r>
            <a:r>
              <a:rPr lang="fi-FI" dirty="0" err="1"/>
              <a:t>changes</a:t>
            </a:r>
            <a:r>
              <a:rPr lang="fi-FI" dirty="0"/>
              <a:t>, </a:t>
            </a:r>
            <a:r>
              <a:rPr lang="fi-FI" dirty="0" err="1"/>
              <a:t>but</a:t>
            </a:r>
            <a:r>
              <a:rPr lang="fi-FI" dirty="0"/>
              <a:t> </a:t>
            </a:r>
            <a:r>
              <a:rPr lang="fi-FI" dirty="0" err="1"/>
              <a:t>that’s</a:t>
            </a:r>
            <a:r>
              <a:rPr lang="fi-FI" dirty="0"/>
              <a:t> us ’</a:t>
            </a:r>
            <a:r>
              <a:rPr lang="fi-FI" dirty="0" err="1"/>
              <a:t>doctoring</a:t>
            </a:r>
            <a:r>
              <a:rPr lang="fi-FI" dirty="0"/>
              <a:t>’ </a:t>
            </a:r>
            <a:r>
              <a:rPr lang="fi-FI" dirty="0" err="1"/>
              <a:t>again</a:t>
            </a:r>
            <a:r>
              <a:rPr lang="fi-FI" dirty="0"/>
              <a:t>, </a:t>
            </a:r>
            <a:r>
              <a:rPr lang="fi-FI" dirty="0" err="1"/>
              <a:t>so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good</a:t>
            </a:r>
            <a:r>
              <a:rPr lang="fi-FI" dirty="0"/>
              <a:t> …)</a:t>
            </a:r>
          </a:p>
          <a:p>
            <a:pPr lvl="1"/>
            <a:r>
              <a:rPr lang="fi-FI" dirty="0"/>
              <a:t>Of </a:t>
            </a:r>
            <a:r>
              <a:rPr lang="fi-FI" dirty="0" err="1"/>
              <a:t>course</a:t>
            </a:r>
            <a:r>
              <a:rPr lang="fi-FI" dirty="0"/>
              <a:t> 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are</a:t>
            </a:r>
            <a:r>
              <a:rPr lang="fi-FI" dirty="0"/>
              <a:t> just </a:t>
            </a:r>
            <a:r>
              <a:rPr lang="fi-FI" dirty="0" err="1"/>
              <a:t>creating</a:t>
            </a:r>
            <a:r>
              <a:rPr lang="fi-FI" dirty="0"/>
              <a:t> some </a:t>
            </a:r>
            <a:r>
              <a:rPr lang="fi-FI" dirty="0" err="1"/>
              <a:t>funny</a:t>
            </a:r>
            <a:r>
              <a:rPr lang="fi-FI" dirty="0"/>
              <a:t> </a:t>
            </a: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for an </a:t>
            </a:r>
            <a:r>
              <a:rPr lang="fi-FI" dirty="0" err="1"/>
              <a:t>app</a:t>
            </a:r>
            <a:r>
              <a:rPr lang="fi-FI" dirty="0"/>
              <a:t> </a:t>
            </a:r>
            <a:r>
              <a:rPr lang="fi-FI" dirty="0" err="1"/>
              <a:t>we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accept</a:t>
            </a:r>
            <a:r>
              <a:rPr lang="fi-FI" dirty="0"/>
              <a:t> non-</a:t>
            </a:r>
            <a:r>
              <a:rPr lang="fi-FI" dirty="0" err="1"/>
              <a:t>fully</a:t>
            </a:r>
            <a:r>
              <a:rPr lang="fi-FI" dirty="0"/>
              <a:t> </a:t>
            </a:r>
            <a:r>
              <a:rPr lang="fi-FI" dirty="0" err="1"/>
              <a:t>random</a:t>
            </a:r>
            <a:r>
              <a:rPr lang="fi-FI" dirty="0"/>
              <a:t> </a:t>
            </a:r>
            <a:r>
              <a:rPr lang="fi-FI" dirty="0" err="1"/>
              <a:t>values</a:t>
            </a:r>
            <a:r>
              <a:rPr lang="fi-FI" dirty="0"/>
              <a:t> 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27.10.2022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3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D4E12E-7268-4B03-A47B-0755D62B5E31}">
  <ds:schemaRefs>
    <ds:schemaRef ds:uri="http://schemas.microsoft.com/office/2006/documentManagement/types"/>
    <ds:schemaRef ds:uri="http://schemas.microsoft.com/office/infopath/2007/PartnerControls"/>
    <ds:schemaRef ds:uri="http://schemas.microsoft.com/sharepoint/v3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209</TotalTime>
  <Words>721</Words>
  <Application>Microsoft Office PowerPoint</Application>
  <PresentationFormat>Widescreen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UUID – Universally Unique ID</vt:lpstr>
      <vt:lpstr>Database can generate autoincrement id:s</vt:lpstr>
      <vt:lpstr>UUID – Universally Unique ID</vt:lpstr>
      <vt:lpstr>While testing manually, just print shorter version</vt:lpstr>
      <vt:lpstr>Random generation is complicated for computers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61</cp:revision>
  <cp:lastPrinted>2020-09-28T07:56:54Z</cp:lastPrinted>
  <dcterms:created xsi:type="dcterms:W3CDTF">2022-05-08T17:05:50Z</dcterms:created>
  <dcterms:modified xsi:type="dcterms:W3CDTF">2022-10-27T04:55:12Z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