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5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0" r:id="rId7"/>
    <p:sldId id="265" r:id="rId8"/>
    <p:sldId id="264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2" autoAdjust="0"/>
    <p:restoredTop sz="89320" autoAdjust="0"/>
  </p:normalViewPr>
  <p:slideViewPr>
    <p:cSldViewPr snapToGrid="0" snapToObjects="1">
      <p:cViewPr varScale="1">
        <p:scale>
          <a:sx n="114" d="100"/>
          <a:sy n="114" d="100"/>
        </p:scale>
        <p:origin x="198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36EB4-F484-E44E-B926-67748D638B81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2D630-CB31-6947-A638-73B19FB0D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68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75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FA07B-C164-3147-9A4D-3FAE7F395571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36" r:id="rId1"/>
    <p:sldLayoutId id="2147484137" r:id="rId2"/>
    <p:sldLayoutId id="2147484138" r:id="rId3"/>
    <p:sldLayoutId id="2147484139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14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jp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jp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CdRQ7LDiqLs?t=260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9368" y="2130425"/>
            <a:ext cx="7085264" cy="14700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Viz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2540000"/>
          </a:xfrm>
        </p:spPr>
        <p:txBody>
          <a:bodyPr>
            <a:normAutofit/>
          </a:bodyPr>
          <a:lstStyle/>
          <a:p>
            <a:r>
              <a:rPr lang="en-US" dirty="0"/>
              <a:t>Sean McMinn</a:t>
            </a:r>
          </a:p>
        </p:txBody>
      </p:sp>
    </p:spTree>
    <p:extLst>
      <p:ext uri="{BB962C8B-B14F-4D97-AF65-F5344CB8AC3E}">
        <p14:creationId xmlns:p14="http://schemas.microsoft.com/office/powerpoint/2010/main" val="3119887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8045-133F-6E43-8F7C-2C35CB478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“What tool do you use?”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6335F-E1EE-4D4C-B7DF-B262E5F57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question I get </a:t>
            </a:r>
          </a:p>
          <a:p>
            <a:r>
              <a:rPr lang="en-US" dirty="0"/>
              <a:t>IMO, not nearly the most important</a:t>
            </a:r>
          </a:p>
        </p:txBody>
      </p:sp>
    </p:spTree>
    <p:extLst>
      <p:ext uri="{BB962C8B-B14F-4D97-AF65-F5344CB8AC3E}">
        <p14:creationId xmlns:p14="http://schemas.microsoft.com/office/powerpoint/2010/main" val="3045721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8045-133F-6E43-8F7C-2C35CB478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“What tool do you use?”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6335F-E1EE-4D4C-B7DF-B262E5F57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People, I think, ask this question because they think that if they could just learn “X” tool, they too will be able to make data visualizations</a:t>
            </a:r>
          </a:p>
          <a:p>
            <a:r>
              <a:rPr lang="en-US" dirty="0"/>
              <a:t>This is </a:t>
            </a:r>
            <a:r>
              <a:rPr lang="en-US" i="1" dirty="0"/>
              <a:t>technically </a:t>
            </a:r>
            <a:r>
              <a:rPr lang="en-US" dirty="0"/>
              <a:t>true – but for all the reasons we talked about in the first half of this lecture, it takes a lot more than that</a:t>
            </a:r>
          </a:p>
        </p:txBody>
      </p:sp>
    </p:spTree>
    <p:extLst>
      <p:ext uri="{BB962C8B-B14F-4D97-AF65-F5344CB8AC3E}">
        <p14:creationId xmlns:p14="http://schemas.microsoft.com/office/powerpoint/2010/main" val="3964750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8045-133F-6E43-8F7C-2C35CB478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“What tool do you use?”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6335F-E1EE-4D4C-B7DF-B262E5F57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07598"/>
          </a:xfrm>
        </p:spPr>
        <p:txBody>
          <a:bodyPr/>
          <a:lstStyle/>
          <a:p>
            <a:r>
              <a:rPr lang="en-US" dirty="0"/>
              <a:t>That being said… here’s what I use.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F0797F-CCD3-7941-A282-D3346DF9F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94" y="4766336"/>
            <a:ext cx="2887576" cy="16696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DDC5F5-012E-B743-9553-E77919265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125" y="2743200"/>
            <a:ext cx="1436307" cy="14363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180724A-6B67-0A40-BA13-A89E54BDBE76}"/>
              </a:ext>
            </a:extLst>
          </p:cNvPr>
          <p:cNvSpPr txBox="1"/>
          <p:nvPr/>
        </p:nvSpPr>
        <p:spPr>
          <a:xfrm>
            <a:off x="4510169" y="4061602"/>
            <a:ext cx="155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D3.js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36F7C1-CE0E-A74C-A267-7A6FB11B49FD}"/>
              </a:ext>
            </a:extLst>
          </p:cNvPr>
          <p:cNvSpPr txBox="1"/>
          <p:nvPr/>
        </p:nvSpPr>
        <p:spPr>
          <a:xfrm>
            <a:off x="248194" y="4061602"/>
            <a:ext cx="240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Daily Graphics (NPR)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1B080F-88DE-9242-B4BB-2A7B3CDADB5F}"/>
              </a:ext>
            </a:extLst>
          </p:cNvPr>
          <p:cNvSpPr txBox="1"/>
          <p:nvPr/>
        </p:nvSpPr>
        <p:spPr>
          <a:xfrm>
            <a:off x="143691" y="6439927"/>
            <a:ext cx="155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Tableau Public</a:t>
            </a:r>
          </a:p>
        </p:txBody>
      </p:sp>
      <p:pic>
        <p:nvPicPr>
          <p:cNvPr id="1026" name="Picture 2" descr="Adobe Illustrator - Wikipedia">
            <a:extLst>
              <a:ext uri="{FF2B5EF4-FFF2-40B4-BE49-F238E27FC236}">
                <a16:creationId xmlns:a16="http://schemas.microsoft.com/office/drawing/2014/main" id="{4BAECB4B-401F-254E-837A-F0ABE5D4A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125" y="4766336"/>
            <a:ext cx="1712589" cy="166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EDC27D-A040-5E4E-B9E7-821D7CBEB6FB}"/>
              </a:ext>
            </a:extLst>
          </p:cNvPr>
          <p:cNvSpPr txBox="1"/>
          <p:nvPr/>
        </p:nvSpPr>
        <p:spPr>
          <a:xfrm>
            <a:off x="4510168" y="6447963"/>
            <a:ext cx="193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Adobe Illustrator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FA0BBC-1C52-BD99-B9AC-4AD8E3719D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94" y="2515199"/>
            <a:ext cx="3683041" cy="1499457"/>
          </a:xfrm>
          <a:prstGeom prst="rect">
            <a:avLst/>
          </a:prstGeom>
        </p:spPr>
      </p:pic>
      <p:pic>
        <p:nvPicPr>
          <p:cNvPr id="5" name="Picture 2" descr="Matplotlib documentation — Matplotlib 3.6.0 documentation">
            <a:extLst>
              <a:ext uri="{FF2B5EF4-FFF2-40B4-BE49-F238E27FC236}">
                <a16:creationId xmlns:a16="http://schemas.microsoft.com/office/drawing/2014/main" id="{C6476A42-DA75-7EEE-E5A2-1D282848B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884" y="2879010"/>
            <a:ext cx="2426604" cy="58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50527D-A57F-5384-3F87-05B039511EF9}"/>
              </a:ext>
            </a:extLst>
          </p:cNvPr>
          <p:cNvSpPr txBox="1"/>
          <p:nvPr/>
        </p:nvSpPr>
        <p:spPr>
          <a:xfrm>
            <a:off x="6651203" y="3704763"/>
            <a:ext cx="155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matplotlib</a:t>
            </a:r>
          </a:p>
        </p:txBody>
      </p:sp>
    </p:spTree>
    <p:extLst>
      <p:ext uri="{BB962C8B-B14F-4D97-AF65-F5344CB8AC3E}">
        <p14:creationId xmlns:p14="http://schemas.microsoft.com/office/powerpoint/2010/main" val="53298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8045-133F-6E43-8F7C-2C35CB478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“What tool do you use?”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6335F-E1EE-4D4C-B7DF-B262E5F57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Here’s what’s not quite as good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7AEC5C-CEF0-BD40-A6D9-43FD8758B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05" y="2543629"/>
            <a:ext cx="2560683" cy="15869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61CFF14-7169-3448-9154-43065F11253B}"/>
              </a:ext>
            </a:extLst>
          </p:cNvPr>
          <p:cNvSpPr txBox="1"/>
          <p:nvPr/>
        </p:nvSpPr>
        <p:spPr>
          <a:xfrm>
            <a:off x="678905" y="4130531"/>
            <a:ext cx="155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Excel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BC71B76-9985-714B-85D8-182EBA2B3C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904" y="5204589"/>
            <a:ext cx="2403929" cy="8821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91AC71D-C6E7-C846-A095-9FEE6772CAB1}"/>
              </a:ext>
            </a:extLst>
          </p:cNvPr>
          <p:cNvSpPr txBox="1"/>
          <p:nvPr/>
        </p:nvSpPr>
        <p:spPr>
          <a:xfrm>
            <a:off x="678905" y="6103022"/>
            <a:ext cx="155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Infogram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54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5ABEF-784D-6246-AA93-922DB564B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F271D3-A1BD-8B4F-B0AF-D6A74CEA7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018" y="2536445"/>
            <a:ext cx="892555" cy="8925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570D8F-0A8E-A44E-AFF5-8F5092ED5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037" y="3502270"/>
            <a:ext cx="1978975" cy="11443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60D743-A187-264D-8034-BC66CF25F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4918" y="5185377"/>
            <a:ext cx="2108182" cy="85829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BE7AB7C-7C1F-5F47-A3F6-D6C2E3D60CEF}"/>
              </a:ext>
            </a:extLst>
          </p:cNvPr>
          <p:cNvGrpSpPr/>
          <p:nvPr/>
        </p:nvGrpSpPr>
        <p:grpSpPr>
          <a:xfrm>
            <a:off x="6255489" y="902166"/>
            <a:ext cx="1637615" cy="1520643"/>
            <a:chOff x="5391332" y="2946400"/>
            <a:chExt cx="2489200" cy="23114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77E486E-9184-364F-B770-596F7143E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91332" y="2946400"/>
              <a:ext cx="2489200" cy="231140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B65AA08-DD08-3746-9E7F-2D2854F8BA7F}"/>
                </a:ext>
              </a:extLst>
            </p:cNvPr>
            <p:cNvSpPr/>
            <p:nvPr/>
          </p:nvSpPr>
          <p:spPr>
            <a:xfrm>
              <a:off x="6335486" y="4201683"/>
              <a:ext cx="522514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97190C-4214-1849-A90F-DB9ABB8A34F2}"/>
              </a:ext>
            </a:extLst>
          </p:cNvPr>
          <p:cNvCxnSpPr/>
          <p:nvPr/>
        </p:nvCxnSpPr>
        <p:spPr>
          <a:xfrm>
            <a:off x="4893276" y="1421026"/>
            <a:ext cx="0" cy="4905633"/>
          </a:xfrm>
          <a:prstGeom prst="straightConnector1">
            <a:avLst/>
          </a:prstGeom>
          <a:ln w="76200">
            <a:solidFill>
              <a:schemeClr val="tx1">
                <a:lumMod val="85000"/>
                <a:alpha val="39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Adobe Illustrator - Wikipedia">
            <a:extLst>
              <a:ext uri="{FF2B5EF4-FFF2-40B4-BE49-F238E27FC236}">
                <a16:creationId xmlns:a16="http://schemas.microsoft.com/office/drawing/2014/main" id="{003E8334-FB30-9F46-B962-4896FD8A4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100" y="3643524"/>
            <a:ext cx="880347" cy="85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583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5ABEF-784D-6246-AA93-922DB564B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F271D3-A1BD-8B4F-B0AF-D6A74CEA7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018" y="2536445"/>
            <a:ext cx="892555" cy="8925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570D8F-0A8E-A44E-AFF5-8F5092ED5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037" y="3502270"/>
            <a:ext cx="1978975" cy="11443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60D743-A187-264D-8034-BC66CF25F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4918" y="5185377"/>
            <a:ext cx="2108182" cy="85829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BE7AB7C-7C1F-5F47-A3F6-D6C2E3D60CEF}"/>
              </a:ext>
            </a:extLst>
          </p:cNvPr>
          <p:cNvGrpSpPr/>
          <p:nvPr/>
        </p:nvGrpSpPr>
        <p:grpSpPr>
          <a:xfrm>
            <a:off x="6255489" y="902166"/>
            <a:ext cx="1637615" cy="1520643"/>
            <a:chOff x="5391332" y="2946400"/>
            <a:chExt cx="2489200" cy="23114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77E486E-9184-364F-B770-596F7143E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91332" y="2946400"/>
              <a:ext cx="2489200" cy="231140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B65AA08-DD08-3746-9E7F-2D2854F8BA7F}"/>
                </a:ext>
              </a:extLst>
            </p:cNvPr>
            <p:cNvSpPr/>
            <p:nvPr/>
          </p:nvSpPr>
          <p:spPr>
            <a:xfrm>
              <a:off x="6335486" y="4201683"/>
              <a:ext cx="522514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97190C-4214-1849-A90F-DB9ABB8A34F2}"/>
              </a:ext>
            </a:extLst>
          </p:cNvPr>
          <p:cNvCxnSpPr/>
          <p:nvPr/>
        </p:nvCxnSpPr>
        <p:spPr>
          <a:xfrm>
            <a:off x="4893276" y="1421026"/>
            <a:ext cx="0" cy="4905633"/>
          </a:xfrm>
          <a:prstGeom prst="straightConnector1">
            <a:avLst/>
          </a:prstGeom>
          <a:ln w="76200">
            <a:solidFill>
              <a:schemeClr val="tx1">
                <a:lumMod val="85000"/>
                <a:alpha val="39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Adobe Illustrator - Wikipedia">
            <a:extLst>
              <a:ext uri="{FF2B5EF4-FFF2-40B4-BE49-F238E27FC236}">
                <a16:creationId xmlns:a16="http://schemas.microsoft.com/office/drawing/2014/main" id="{003E8334-FB30-9F46-B962-4896FD8A4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100" y="3643524"/>
            <a:ext cx="880347" cy="85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E670BA1-ED77-AA77-E233-4E0050DBE02B}"/>
              </a:ext>
            </a:extLst>
          </p:cNvPr>
          <p:cNvCxnSpPr/>
          <p:nvPr/>
        </p:nvCxnSpPr>
        <p:spPr>
          <a:xfrm>
            <a:off x="4572000" y="5635284"/>
            <a:ext cx="1000897" cy="0"/>
          </a:xfrm>
          <a:prstGeom prst="straightConnector1">
            <a:avLst/>
          </a:prstGeom>
          <a:ln w="152400"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69E1705-23FF-98DF-7F00-A83C9D8C46D2}"/>
              </a:ext>
            </a:extLst>
          </p:cNvPr>
          <p:cNvCxnSpPr/>
          <p:nvPr/>
        </p:nvCxnSpPr>
        <p:spPr>
          <a:xfrm>
            <a:off x="4572000" y="4213654"/>
            <a:ext cx="1000897" cy="0"/>
          </a:xfrm>
          <a:prstGeom prst="straightConnector1">
            <a:avLst/>
          </a:prstGeom>
          <a:ln w="152400"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36F76D5-6A7F-6D2B-63A0-A3319B41A7AE}"/>
              </a:ext>
            </a:extLst>
          </p:cNvPr>
          <p:cNvSpPr txBox="1"/>
          <p:nvPr/>
        </p:nvSpPr>
        <p:spPr>
          <a:xfrm>
            <a:off x="1748622" y="4092476"/>
            <a:ext cx="26073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These two have the biggest payoff for the learning curve, so we’re going to tackle them today.</a:t>
            </a:r>
          </a:p>
        </p:txBody>
      </p:sp>
    </p:spTree>
    <p:extLst>
      <p:ext uri="{BB962C8B-B14F-4D97-AF65-F5344CB8AC3E}">
        <p14:creationId xmlns:p14="http://schemas.microsoft.com/office/powerpoint/2010/main" val="1853349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8EB9B-C2F2-C44C-8282-59AF2DD6A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61A4F-F6A9-F345-AF7F-10D97BA0F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Datawrapper</a:t>
            </a:r>
            <a:r>
              <a:rPr lang="en-US" dirty="0"/>
              <a:t> classroom survey</a:t>
            </a:r>
          </a:p>
          <a:p>
            <a:r>
              <a:rPr lang="en-US" dirty="0"/>
              <a:t>Tableau dataset exploration/visualizations</a:t>
            </a:r>
          </a:p>
        </p:txBody>
      </p:sp>
    </p:spTree>
    <p:extLst>
      <p:ext uri="{BB962C8B-B14F-4D97-AF65-F5344CB8AC3E}">
        <p14:creationId xmlns:p14="http://schemas.microsoft.com/office/powerpoint/2010/main" val="2082252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8EB9B-C2F2-C44C-8282-59AF2DD6A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61A4F-F6A9-F345-AF7F-10D97BA0F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Choosing types of charts  - Alberto Cairo</a:t>
            </a:r>
          </a:p>
          <a:p>
            <a:r>
              <a:rPr lang="en-US" dirty="0">
                <a:hlinkClick r:id="rId2"/>
              </a:rPr>
              <a:t>https://youtu.be/CdRQ7LDiqLs?t=2606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8829398"/>
      </p:ext>
    </p:extLst>
  </p:cSld>
  <p:clrMapOvr>
    <a:masterClrMapping/>
  </p:clrMapOvr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57443</TotalTime>
  <Words>182</Words>
  <Application>Microsoft Macintosh PowerPoint</Application>
  <PresentationFormat>On-screen Show (4:3)</PresentationFormat>
  <Paragraphs>27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Twilight</vt:lpstr>
      <vt:lpstr>Data Viz II</vt:lpstr>
      <vt:lpstr>“What tool do you use?”</vt:lpstr>
      <vt:lpstr>“What tool do you use?”</vt:lpstr>
      <vt:lpstr>“What tool do you use?”</vt:lpstr>
      <vt:lpstr>“What tool do you use?”</vt:lpstr>
      <vt:lpstr>Difficulty</vt:lpstr>
      <vt:lpstr>Difficulty</vt:lpstr>
      <vt:lpstr>PowerPoint Presentation</vt:lpstr>
      <vt:lpstr>PowerPoint Presentation</vt:lpstr>
    </vt:vector>
  </TitlesOfParts>
  <Company>CQRC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McMinn</dc:creator>
  <cp:lastModifiedBy>Sean McMinn</cp:lastModifiedBy>
  <cp:revision>298</cp:revision>
  <dcterms:created xsi:type="dcterms:W3CDTF">2018-07-03T20:07:00Z</dcterms:created>
  <dcterms:modified xsi:type="dcterms:W3CDTF">2022-10-30T16:41:46Z</dcterms:modified>
</cp:coreProperties>
</file>