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 snapToObjects="1">
      <p:cViewPr varScale="1">
        <p:scale>
          <a:sx n="81" d="100"/>
          <a:sy n="8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J3tQN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akco/the-different-stages-to-learning-how-to-deploy-a-laravel-application/tree/main/Stage_2" TargetMode="External"/><Relationship Id="rId2" Type="http://schemas.openxmlformats.org/officeDocument/2006/relationships/hyperlink" Target="https://git.io/J3tdn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3t1E" TargetMode="External"/><Relationship Id="rId2" Type="http://schemas.openxmlformats.org/officeDocument/2006/relationships/hyperlink" Target="https://github.com/haakco/the-different-stages-to-learning-how-to-deploy-a-laravel-applicatio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haakco/the-different-stages-to-learning-how-to-deploy-a-laravel-application/tree/main/Stage_0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m Haak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dirty="0"/>
              <a:t>Tim </a:t>
            </a:r>
            <a:r>
              <a:rPr dirty="0" err="1"/>
              <a:t>Haak</a:t>
            </a:r>
            <a:endParaRPr dirty="0"/>
          </a:p>
        </p:txBody>
      </p:sp>
      <p:sp>
        <p:nvSpPr>
          <p:cNvPr id="152" name="The Different Stages To Learning How To Deploy A Laravel Application"/>
          <p:cNvSpPr txBox="1">
            <a:spLocks noGrp="1"/>
          </p:cNvSpPr>
          <p:nvPr>
            <p:ph type="ctrTitle"/>
          </p:nvPr>
        </p:nvSpPr>
        <p:spPr>
          <a:xfrm>
            <a:off x="1206496" y="2574991"/>
            <a:ext cx="21971004" cy="7765037"/>
          </a:xfrm>
          <a:prstGeom prst="rect">
            <a:avLst/>
          </a:prstGeom>
        </p:spPr>
        <p:txBody>
          <a:bodyPr anchor="ctr"/>
          <a:lstStyle>
            <a:lvl1pPr algn="ctr">
              <a:defRPr sz="13700" spc="-274"/>
            </a:lvl1pPr>
          </a:lstStyle>
          <a:p>
            <a:r>
              <a:rPr dirty="0"/>
              <a:t>The Different Stages To Learning How To Deploy A Laravel Application</a:t>
            </a:r>
          </a:p>
        </p:txBody>
      </p:sp>
      <p:sp>
        <p:nvSpPr>
          <p:cNvPr id="153" name="https://github.com/haakco"/>
          <p:cNvSpPr txBox="1"/>
          <p:nvPr/>
        </p:nvSpPr>
        <p:spPr>
          <a:xfrm>
            <a:off x="9226372" y="11833968"/>
            <a:ext cx="593125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FFFFFF"/>
                </a:solidFill>
              </a:defRPr>
            </a:lvl1pPr>
          </a:lstStyle>
          <a:p>
            <a:r>
              <a:t>https://github.com/haakco</a:t>
            </a:r>
          </a:p>
        </p:txBody>
      </p:sp>
      <p:sp>
        <p:nvSpPr>
          <p:cNvPr id="154" name="tim@haak.co"/>
          <p:cNvSpPr txBox="1"/>
          <p:nvPr/>
        </p:nvSpPr>
        <p:spPr>
          <a:xfrm>
            <a:off x="20002097" y="11833968"/>
            <a:ext cx="290047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FFFFFF"/>
                </a:solidFill>
              </a:defRPr>
            </a:lvl1pPr>
          </a:lstStyle>
          <a:p>
            <a:r>
              <a:t>tim@haak.co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0</a:t>
            </a:r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Literally just get a server up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Do everything manually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And install the software you need.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Save the commands and steps into a text file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Done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Either follow the guide in the git repository or follow the millions of examples online</a:t>
            </a:r>
            <a:endParaRPr lang="en-Z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727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0</a:t>
            </a:r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Literally just get a single server up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Do everything manually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And install the software you need.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Save the commands and steps into a text file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Connect to the DB via IP and not socket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Done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Either follow the guide in the git repository or follow the millions of examples online</a:t>
            </a:r>
            <a:endParaRPr lang="en-Z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9986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0</a:t>
            </a:r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But it’s not using x technology that I heard you must have a use.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For now, it doesn’t matter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More sites are run this way than you would ever believe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Ignore the people who tell you that you are wrong.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Haters are going to hate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92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0</a:t>
            </a:r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But if the  serve goes down it will be offline.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Yes and?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Once again this happens more often than you realize for larger sites.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901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0</a:t>
            </a:r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Following this you will learn what you need and how the config files and services you need work.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Without that knowledge you will be in for a painful time trying to automate.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Everything you learn can and will </a:t>
            </a:r>
            <a:r>
              <a:rPr lang="en-US">
                <a:solidFill>
                  <a:srgbClr val="FFFFFF"/>
                </a:solidFill>
              </a:rPr>
              <a:t>be use later. 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866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You now know what needs to be installed on the server and how to do it.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Now take the files with your steps and automate it.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You did save your steps into a file 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C1C33-2AB0-9842-A617-60DADA3D3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51" y="7047625"/>
            <a:ext cx="64516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315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Here I would recommend Ansible.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It’s simple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Very close to the commands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2EDA559-8457-F14A-9E8B-8F2F9BD30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065" y="952500"/>
            <a:ext cx="2844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413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Once again there is a complete example on how to do this here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https://git.io/J3tQN</a:t>
            </a:r>
            <a:endParaRPr lang="en-US" dirty="0"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https://</a:t>
            </a:r>
            <a:r>
              <a:rPr lang="en-US" dirty="0" err="1">
                <a:solidFill>
                  <a:srgbClr val="FFFFFF"/>
                </a:solidFill>
              </a:rPr>
              <a:t>github.com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haakco</a:t>
            </a:r>
            <a:r>
              <a:rPr lang="en-US" dirty="0">
                <a:solidFill>
                  <a:srgbClr val="FFFFFF"/>
                </a:solidFill>
              </a:rPr>
              <a:t>/the-different-stages-to-learning-how-to-deploy-a-laravel-application/tree/main/Stage_1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563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Main reasons for this change are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Repeatability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You will forget how you did things in a year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Documentation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Your sick someone else can see how things were put together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Speed of new server setup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1526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Well why stop at only automating the server install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Let's automate everything else.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Let’s have two servers while we are at it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And let’s split off the DB and Redis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A picture containing cat, sitting, mammal, orange&#10;&#10;Description automatically generated">
            <a:extLst>
              <a:ext uri="{FF2B5EF4-FFF2-40B4-BE49-F238E27FC236}">
                <a16:creationId xmlns:a16="http://schemas.microsoft.com/office/drawing/2014/main" id="{7F508604-E821-9E44-820A-78C49C725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848" y="3187700"/>
            <a:ext cx="6667500" cy="73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077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Wh</a:t>
            </a:r>
            <a:r>
              <a:rPr lang="en-US" dirty="0"/>
              <a:t>y are people struggling with this</a:t>
            </a:r>
            <a:r>
              <a:rPr dirty="0"/>
              <a:t>?</a:t>
            </a:r>
          </a:p>
        </p:txBody>
      </p:sp>
      <p:sp>
        <p:nvSpPr>
          <p:cNvPr id="157" name="Complex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Complexity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Not knowing where to</a:t>
            </a:r>
            <a:r>
              <a:rPr dirty="0"/>
              <a:t> start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What is enough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How hard is it actually</a:t>
            </a:r>
          </a:p>
        </p:txBody>
      </p:sp>
      <p:pic>
        <p:nvPicPr>
          <p:cNvPr id="158" name="079c3ea0dce59cc171629800294b0f3d.jpg" descr="079c3ea0dce59cc171629800294b0f3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006" y="2375627"/>
            <a:ext cx="8964745" cy="8964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Here I would recommend terraform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Really simple to learn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Will work with most cloud providers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Shape, icon&#10;&#10;Description automatically generated">
            <a:extLst>
              <a:ext uri="{FF2B5EF4-FFF2-40B4-BE49-F238E27FC236}">
                <a16:creationId xmlns:a16="http://schemas.microsoft.com/office/drawing/2014/main" id="{EC6B5070-7F61-5040-BC3F-C4A2BE43C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296" y="-272696"/>
            <a:ext cx="9042400" cy="90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2110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Links for the working example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https://git.io/J3tdn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https://github.com/haakco/the-different-stages-to-learning-how-to-deploy-a-laravel-application/tree/main/Stage_2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5308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Main reasons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Everything is now automated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Simple to scale up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Failover for at least the web servers is done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Simple to create a staging environment.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31685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Stage 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Nothing here yet 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</a:t>
            </a:r>
          </a:p>
          <a:p>
            <a:pPr lvl="1"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  <a:sym typeface="Wingdings" pitchFamily="2" charset="2"/>
            </a:endParaRP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Things planned for future stages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Start using Docker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Setting up automatic deployments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Complete local development environments using Docker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Kubernetes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20309D-7819-464E-83C7-D58627B3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83" y="1211484"/>
            <a:ext cx="8645708" cy="59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565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Any questions?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5919F-E5A9-9B4B-9902-4F3B0371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597400"/>
            <a:ext cx="8229600" cy="4521200"/>
          </a:xfrm>
          <a:prstGeom prst="rect">
            <a:avLst/>
          </a:prstGeom>
        </p:spPr>
      </p:pic>
      <p:sp>
        <p:nvSpPr>
          <p:cNvPr id="8" name="Tim Haak">
            <a:extLst>
              <a:ext uri="{FF2B5EF4-FFF2-40B4-BE49-F238E27FC236}">
                <a16:creationId xmlns:a16="http://schemas.microsoft.com/office/drawing/2014/main" id="{3A6EE2BB-37E4-5442-854B-707E6358DCB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77500" lnSpcReduction="20000"/>
          </a:bodyPr>
          <a:lstStyle/>
          <a:p>
            <a:r>
              <a:rPr dirty="0">
                <a:solidFill>
                  <a:srgbClr val="FFFFFF"/>
                </a:solidFill>
              </a:rPr>
              <a:t>Tim </a:t>
            </a:r>
            <a:r>
              <a:rPr dirty="0" err="1">
                <a:solidFill>
                  <a:srgbClr val="FFFFFF"/>
                </a:solidFill>
              </a:rPr>
              <a:t>Haak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https://github.com/haakco">
            <a:extLst>
              <a:ext uri="{FF2B5EF4-FFF2-40B4-BE49-F238E27FC236}">
                <a16:creationId xmlns:a16="http://schemas.microsoft.com/office/drawing/2014/main" id="{B7353613-573F-F94C-A62B-F43BCEC9AE5B}"/>
              </a:ext>
            </a:extLst>
          </p:cNvPr>
          <p:cNvSpPr txBox="1"/>
          <p:nvPr/>
        </p:nvSpPr>
        <p:spPr>
          <a:xfrm>
            <a:off x="9226372" y="11833968"/>
            <a:ext cx="593125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FFFFFF"/>
                </a:solidFill>
              </a:defRPr>
            </a:lvl1pPr>
          </a:lstStyle>
          <a:p>
            <a:r>
              <a:t>https://github.com/haakco</a:t>
            </a:r>
          </a:p>
        </p:txBody>
      </p:sp>
      <p:sp>
        <p:nvSpPr>
          <p:cNvPr id="10" name="tim@haak.co">
            <a:extLst>
              <a:ext uri="{FF2B5EF4-FFF2-40B4-BE49-F238E27FC236}">
                <a16:creationId xmlns:a16="http://schemas.microsoft.com/office/drawing/2014/main" id="{0693F76B-AD1A-444A-98FC-80DCBCB54958}"/>
              </a:ext>
            </a:extLst>
          </p:cNvPr>
          <p:cNvSpPr txBox="1"/>
          <p:nvPr/>
        </p:nvSpPr>
        <p:spPr>
          <a:xfrm>
            <a:off x="20002097" y="11833968"/>
            <a:ext cx="290047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FFFFFF"/>
                </a:solidFill>
              </a:defRPr>
            </a:lvl1pPr>
          </a:lstStyle>
          <a:p>
            <a:r>
              <a:t>tim@haak.co</a:t>
            </a:r>
          </a:p>
        </p:txBody>
      </p:sp>
    </p:spTree>
    <p:extLst>
      <p:ext uri="{BB962C8B-B14F-4D97-AF65-F5344CB8AC3E}">
        <p14:creationId xmlns:p14="http://schemas.microsoft.com/office/powerpoint/2010/main" val="3707087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Why?</a:t>
            </a:r>
          </a:p>
        </p:txBody>
      </p:sp>
      <p:sp>
        <p:nvSpPr>
          <p:cNvPr id="161" name="Complex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Complexity</a:t>
            </a:r>
          </a:p>
          <a:p>
            <a:pPr marL="1072895" lvl="1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People are overwhelmed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Where do you start</a:t>
            </a:r>
          </a:p>
          <a:p>
            <a:pPr marL="1072895" lvl="1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To many options and experts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What is enough</a:t>
            </a:r>
          </a:p>
          <a:p>
            <a:pPr marL="1072895" lvl="1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If I don’t get it perfect I’m a bad developer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How hard is it actually</a:t>
            </a:r>
          </a:p>
          <a:p>
            <a:pPr marL="1072895" lvl="1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Is it going to take me days and days to get it done</a:t>
            </a:r>
          </a:p>
        </p:txBody>
      </p:sp>
      <p:pic>
        <p:nvPicPr>
          <p:cNvPr id="162" name="merlin_102054072_34962289-a2a4-4c52-9969-4b2719347e76-articleLarge.jpg" descr="merlin_102054072_34962289-a2a4-4c52-9969-4b2719347e76-article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237" y="2716956"/>
            <a:ext cx="7620001" cy="535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Why</a:t>
            </a:r>
            <a:r>
              <a:rPr lang="en-US" dirty="0"/>
              <a:t> deploy yourself</a:t>
            </a:r>
            <a:r>
              <a:rPr dirty="0"/>
              <a:t>?</a:t>
            </a:r>
          </a:p>
        </p:txBody>
      </p:sp>
      <p:sp>
        <p:nvSpPr>
          <p:cNvPr id="165" name="Contro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Control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Can make it work exactly how you want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Cost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Not having to pay for an extra service</a:t>
            </a:r>
          </a:p>
        </p:txBody>
      </p:sp>
      <p:pic>
        <p:nvPicPr>
          <p:cNvPr id="166" name="337535230618039913-money.jpg" descr="337535230618039913-mon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450" y="2784460"/>
            <a:ext cx="7116966" cy="5337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on’t start with the latest f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Some tips</a:t>
            </a:r>
            <a:endParaRPr dirty="0"/>
          </a:p>
        </p:txBody>
      </p:sp>
      <p:sp>
        <p:nvSpPr>
          <p:cNvPr id="169" name="Don’t feel like you have to follow the latests and greatest.…"/>
          <p:cNvSpPr txBox="1">
            <a:spLocks noGrp="1"/>
          </p:cNvSpPr>
          <p:nvPr>
            <p:ph type="body" idx="1"/>
          </p:nvPr>
        </p:nvSpPr>
        <p:spPr>
          <a:xfrm>
            <a:off x="1206500" y="3216166"/>
            <a:ext cx="21971000" cy="92883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/>
              <a:t>Don’t start with the latest fad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/>
              <a:t>Even if it is actually better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Remember the people you read or watch are normally at the top of their fields.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dirty="0"/>
              <a:t>It’s o</a:t>
            </a:r>
            <a:r>
              <a:rPr lang="en-US" dirty="0"/>
              <a:t>k</a:t>
            </a:r>
            <a:r>
              <a:rPr dirty="0"/>
              <a:t> if you aren’t there yet</a:t>
            </a:r>
            <a:r>
              <a:rPr lang="en-US" dirty="0"/>
              <a:t>.</a:t>
            </a:r>
            <a:endParaRPr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Don’t worry about having to redo things.</a:t>
            </a:r>
            <a:endParaRPr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If you try and learn a million things at one time you will fail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Start simple and then add</a:t>
            </a:r>
          </a:p>
        </p:txBody>
      </p:sp>
      <p:pic>
        <p:nvPicPr>
          <p:cNvPr id="170" name="The-Best-Dressed-Cat-On-The-Internet__880.jpg" descr="The-Best-Dressed-Cat-On-The-Internet__8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617" y="8429013"/>
            <a:ext cx="5925497" cy="3945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ifferent s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t>Different stages</a:t>
            </a:r>
          </a:p>
        </p:txBody>
      </p:sp>
      <p:sp>
        <p:nvSpPr>
          <p:cNvPr id="173" name="Stage 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Stage 0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Simplest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Each stage thereafter adds a tool to improve the deployment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Can learn each piece in context.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Feel free to jump ahead or mix and match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None of these are perfect or the way you have to do it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Only a suggested path</a:t>
            </a:r>
          </a:p>
        </p:txBody>
      </p:sp>
      <p:pic>
        <p:nvPicPr>
          <p:cNvPr id="3" name="Picture 2" descr="A cat sitting on a wooden floor&#10;&#10;Description automatically generated with medium confidence">
            <a:extLst>
              <a:ext uri="{FF2B5EF4-FFF2-40B4-BE49-F238E27FC236}">
                <a16:creationId xmlns:a16="http://schemas.microsoft.com/office/drawing/2014/main" id="{65823668-145C-4540-ACB8-C1519D434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448" y="1732143"/>
            <a:ext cx="5384800" cy="25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Examples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Every stage has a complete example.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They also have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Just replace things like </a:t>
            </a:r>
            <a:r>
              <a:rPr lang="en-ZA" dirty="0">
                <a:solidFill>
                  <a:srgbClr val="FFFFFF"/>
                </a:solidFill>
              </a:rPr>
              <a:t>example</a:t>
            </a:r>
            <a:r>
              <a:rPr lang="en-US" dirty="0">
                <a:solidFill>
                  <a:srgbClr val="FFFFFF"/>
                </a:solidFill>
              </a:rPr>
              <a:t>.com with your domain.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Each stage builds on the previous stage. 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If you don’t understand something, just go back a stage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The example are not perfect and are a general case.</a:t>
            </a:r>
          </a:p>
        </p:txBody>
      </p:sp>
      <p:pic>
        <p:nvPicPr>
          <p:cNvPr id="3" name="Picture 2" descr="A cat lying on a book&#10;&#10;Description automatically generated with medium confidence">
            <a:extLst>
              <a:ext uri="{FF2B5EF4-FFF2-40B4-BE49-F238E27FC236}">
                <a16:creationId xmlns:a16="http://schemas.microsoft.com/office/drawing/2014/main" id="{EB3FDA78-8891-4846-8430-7BEBD76CA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069" y="644415"/>
            <a:ext cx="6756400" cy="4229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Examples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Examples for every stage can be found at the link bellow.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Not all stages are complete yet 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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But should be in the next couple weeks </a:t>
            </a:r>
            <a:endParaRPr lang="en-US" dirty="0">
              <a:solidFill>
                <a:srgbClr val="FFFFFF"/>
              </a:solidFill>
            </a:endParaRPr>
          </a:p>
          <a:p>
            <a:pPr marL="609600" lvl="1" indent="0">
              <a:buNone/>
              <a:defRPr>
                <a:solidFill>
                  <a:srgbClr val="FFFFFF"/>
                </a:solidFill>
              </a:defRPr>
            </a:pPr>
            <a:endParaRPr lang="en-US" dirty="0">
              <a:solidFill>
                <a:srgbClr val="FFFFFF"/>
              </a:solidFill>
            </a:endParaRP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https://github.com/haakco/the-different-stages-to-learning-how-to-deploy-a-laravel-application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https://git.io/J3t1E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977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t>Stage 0</a:t>
            </a:r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Just start a server and install what you need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Keep it simple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Example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https://github.com/haakco/the-different-stages-to-learning-how-to-deploy-a-laravel-application/tree/main/Stage_0</a:t>
            </a:r>
            <a:endParaRPr lang="en-ZA" dirty="0">
              <a:solidFill>
                <a:srgbClr val="FFFFFF"/>
              </a:solidFill>
            </a:endParaRP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https://</a:t>
            </a:r>
            <a:r>
              <a:rPr lang="en-ZA" dirty="0" err="1">
                <a:solidFill>
                  <a:srgbClr val="FFFFFF"/>
                </a:solidFill>
              </a:rPr>
              <a:t>git.io</a:t>
            </a:r>
            <a:r>
              <a:rPr lang="en-ZA" dirty="0">
                <a:solidFill>
                  <a:srgbClr val="FFFFFF"/>
                </a:solidFill>
              </a:rPr>
              <a:t>/J3t1n</a:t>
            </a:r>
          </a:p>
        </p:txBody>
      </p:sp>
      <p:pic>
        <p:nvPicPr>
          <p:cNvPr id="3" name="Picture 2" descr="A kitten in a pile of hay&#10;&#10;Description automatically generated with low confidence">
            <a:extLst>
              <a:ext uri="{FF2B5EF4-FFF2-40B4-BE49-F238E27FC236}">
                <a16:creationId xmlns:a16="http://schemas.microsoft.com/office/drawing/2014/main" id="{30728C90-ABB1-C64C-B59F-3EEB6A9B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883" y="1669081"/>
            <a:ext cx="29972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557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866</Words>
  <Application>Microsoft Macintosh PowerPoint</Application>
  <PresentationFormat>Custom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Helvetica Neue</vt:lpstr>
      <vt:lpstr>Helvetica Neue Medium</vt:lpstr>
      <vt:lpstr>30_BasicColor</vt:lpstr>
      <vt:lpstr>The Different Stages To Learning How To Deploy A Laravel Application</vt:lpstr>
      <vt:lpstr>Why are people struggling with this?</vt:lpstr>
      <vt:lpstr>Why?</vt:lpstr>
      <vt:lpstr>Why deploy yourself?</vt:lpstr>
      <vt:lpstr>Some tips</vt:lpstr>
      <vt:lpstr>Different stages</vt:lpstr>
      <vt:lpstr>Examples</vt:lpstr>
      <vt:lpstr>Examples</vt:lpstr>
      <vt:lpstr>Stage 0</vt:lpstr>
      <vt:lpstr>Stage 0</vt:lpstr>
      <vt:lpstr>Stage 0</vt:lpstr>
      <vt:lpstr>Stage 0</vt:lpstr>
      <vt:lpstr>Stage 0</vt:lpstr>
      <vt:lpstr>Stage 0</vt:lpstr>
      <vt:lpstr>Stage 1</vt:lpstr>
      <vt:lpstr>Stage 1</vt:lpstr>
      <vt:lpstr>Stage 1</vt:lpstr>
      <vt:lpstr>Stage 1</vt:lpstr>
      <vt:lpstr>Stage 2</vt:lpstr>
      <vt:lpstr>Stage 2</vt:lpstr>
      <vt:lpstr>Stage 2</vt:lpstr>
      <vt:lpstr>Stage 2</vt:lpstr>
      <vt:lpstr>Stage 3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Different Stages To Learning How To Deploy A Laravel Application</dc:title>
  <cp:lastModifiedBy>Tim Haak</cp:lastModifiedBy>
  <cp:revision>8</cp:revision>
  <dcterms:modified xsi:type="dcterms:W3CDTF">2021-04-29T14:32:11Z</dcterms:modified>
</cp:coreProperties>
</file>