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8" r:id="rId6"/>
    <p:sldId id="260" r:id="rId7"/>
    <p:sldId id="281" r:id="rId8"/>
    <p:sldId id="280" r:id="rId9"/>
    <p:sldId id="261" r:id="rId10"/>
    <p:sldId id="262" r:id="rId11"/>
    <p:sldId id="264" r:id="rId12"/>
    <p:sldId id="282" r:id="rId13"/>
    <p:sldId id="284" r:id="rId14"/>
    <p:sldId id="285" r:id="rId15"/>
    <p:sldId id="263" r:id="rId16"/>
    <p:sldId id="265" r:id="rId17"/>
    <p:sldId id="287" r:id="rId18"/>
    <p:sldId id="286" r:id="rId19"/>
    <p:sldId id="289" r:id="rId20"/>
    <p:sldId id="290" r:id="rId21"/>
    <p:sldId id="291" r:id="rId22"/>
    <p:sldId id="292" r:id="rId23"/>
    <p:sldId id="279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03"/>
  </p:normalViewPr>
  <p:slideViewPr>
    <p:cSldViewPr snapToGrid="0" snapToObjects="1">
      <p:cViewPr varScale="1">
        <p:scale>
          <a:sx n="82" d="100"/>
          <a:sy n="8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nami.com/stack/redis/helm" TargetMode="External"/><Relationship Id="rId2" Type="http://schemas.openxmlformats.org/officeDocument/2006/relationships/hyperlink" Target="https://bitnami.com/stack/postgresql/hel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bit.ly/3l5kuI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ubernetes-sigs/external-dn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ert-manager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raefik.i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www.elastic.co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keel.sh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bit.ly/3A0ZxC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do.co/c/179a47e69ec8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3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sh.cloudflare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m Haak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dirty="0"/>
              <a:t>Tim </a:t>
            </a:r>
            <a:r>
              <a:rPr dirty="0" err="1"/>
              <a:t>Haak</a:t>
            </a:r>
            <a:endParaRPr dirty="0"/>
          </a:p>
        </p:txBody>
      </p:sp>
      <p:sp>
        <p:nvSpPr>
          <p:cNvPr id="152" name="The Different Stages To Learning How To Deploy A Laravel Application"/>
          <p:cNvSpPr txBox="1">
            <a:spLocks noGrp="1"/>
          </p:cNvSpPr>
          <p:nvPr>
            <p:ph type="ctrTitle"/>
          </p:nvPr>
        </p:nvSpPr>
        <p:spPr>
          <a:xfrm>
            <a:off x="1303265" y="1043902"/>
            <a:ext cx="21971004" cy="7765037"/>
          </a:xfrm>
          <a:prstGeom prst="rect">
            <a:avLst/>
          </a:prstGeom>
        </p:spPr>
        <p:txBody>
          <a:bodyPr anchor="ctr"/>
          <a:lstStyle>
            <a:lvl1pPr algn="ctr">
              <a:defRPr sz="13700" spc="-274"/>
            </a:lvl1pPr>
          </a:lstStyle>
          <a:p>
            <a:r>
              <a:rPr lang="en-ZA" dirty="0"/>
              <a:t>Taking the </a:t>
            </a:r>
            <a:r>
              <a:rPr lang="en-ZA" dirty="0">
                <a:solidFill>
                  <a:srgbClr val="FF0000"/>
                </a:solidFill>
              </a:rPr>
              <a:t>pain</a:t>
            </a:r>
            <a:r>
              <a:rPr lang="en-ZA" dirty="0"/>
              <a:t> out of application deployment</a:t>
            </a:r>
          </a:p>
        </p:txBody>
      </p:sp>
      <p:sp>
        <p:nvSpPr>
          <p:cNvPr id="153" name="https://github.com/haakco"/>
          <p:cNvSpPr txBox="1"/>
          <p:nvPr/>
        </p:nvSpPr>
        <p:spPr>
          <a:xfrm>
            <a:off x="9226372" y="11833968"/>
            <a:ext cx="593125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https://github.com/haakco</a:t>
            </a:r>
          </a:p>
        </p:txBody>
      </p:sp>
      <p:sp>
        <p:nvSpPr>
          <p:cNvPr id="154" name="tim@haak.co"/>
          <p:cNvSpPr txBox="1"/>
          <p:nvPr/>
        </p:nvSpPr>
        <p:spPr>
          <a:xfrm>
            <a:off x="20002097" y="11833968"/>
            <a:ext cx="290047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tim@haak.co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E63FB-130B-5E4A-94D4-1D38C1E4CBA5}"/>
              </a:ext>
            </a:extLst>
          </p:cNvPr>
          <p:cNvSpPr txBox="1"/>
          <p:nvPr/>
        </p:nvSpPr>
        <p:spPr>
          <a:xfrm>
            <a:off x="4212422" y="8205162"/>
            <a:ext cx="159488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ZA" sz="7200" b="1" dirty="0">
                <a:solidFill>
                  <a:schemeClr val="bg2"/>
                </a:solidFill>
              </a:rPr>
              <a:t>with Kubernetes automation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Quick example of code</a:t>
            </a:r>
            <a:endParaRPr dirty="0"/>
          </a:p>
        </p:txBody>
      </p:sp>
      <p:pic>
        <p:nvPicPr>
          <p:cNvPr id="3" name="Picture 2" descr="A cat lying on a book&#10;&#10;Description automatically generated with medium confidence">
            <a:extLst>
              <a:ext uri="{FF2B5EF4-FFF2-40B4-BE49-F238E27FC236}">
                <a16:creationId xmlns:a16="http://schemas.microsoft.com/office/drawing/2014/main" id="{EB3FDA78-8891-4846-8430-7BEBD76CA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069" y="644415"/>
            <a:ext cx="6756400" cy="42291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ADEC8B7-8896-5E45-AE62-60A006F1B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693748"/>
            <a:ext cx="12154934" cy="995878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Databases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678865"/>
            <a:ext cx="21971000" cy="882565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Application needs PostgreSQL and Redis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Would be great to have High Availability (HA)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That sounds complicated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DDE4F-E0FB-564E-99E6-E52D56201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792" y="6858000"/>
            <a:ext cx="8645708" cy="59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77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Helm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030057" y="4731489"/>
            <a:ext cx="21971000" cy="882565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Helm to the rescue</a:t>
            </a:r>
          </a:p>
          <a:p>
            <a:pPr lvl="2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https://helm.sh/</a:t>
            </a: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/>
              <a:t>Helm is </a:t>
            </a:r>
            <a:r>
              <a:rPr lang="en-ZA" b="1" dirty="0"/>
              <a:t>a package manager for Kubernetes</a:t>
            </a:r>
            <a:r>
              <a:rPr lang="en-ZA" dirty="0"/>
              <a:t> that allows developers and operators to more easily package, configure, and deploy applications and services onto Kubernetes clusters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/>
              <a:t>Configuration via YAML file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" name="Picture 2" descr="A picture containing sword, weapon&#10;&#10;Description automatically generated">
            <a:extLst>
              <a:ext uri="{FF2B5EF4-FFF2-40B4-BE49-F238E27FC236}">
                <a16:creationId xmlns:a16="http://schemas.microsoft.com/office/drawing/2014/main" id="{951E0583-BC0B-C740-99DC-FF2028BF1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98" y="760456"/>
            <a:ext cx="4434555" cy="39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639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Helm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030057" y="3661716"/>
            <a:ext cx="21971000" cy="882565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endParaRPr lang="en-ZA" dirty="0"/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/>
              <a:t>Britani Helm scripts handle everything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/>
              <a:t>Including HA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https://bitnami.com/stack/postgresql/helm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https://bitnami.com/stack/redis/helm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Most help scripts don’t work on ARM 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 black helmet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8AC1B110-2432-834D-99A3-9613AB3E5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902" y="952499"/>
            <a:ext cx="3343053" cy="33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08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Helm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030057" y="3661716"/>
            <a:ext cx="21971000" cy="882565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FFFFFF"/>
                </a:solidFill>
              </a:defRPr>
            </a:pPr>
            <a:endParaRPr lang="en-ZA" dirty="0"/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Only application not using Helm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/>
              <a:t>Helm used for all other applications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See git repository for code</a:t>
            </a:r>
          </a:p>
        </p:txBody>
      </p:sp>
      <p:pic>
        <p:nvPicPr>
          <p:cNvPr id="3" name="Picture 2" descr="A cat wearing a hat&#10;&#10;Description automatically generated with medium confidence">
            <a:extLst>
              <a:ext uri="{FF2B5EF4-FFF2-40B4-BE49-F238E27FC236}">
                <a16:creationId xmlns:a16="http://schemas.microsoft.com/office/drawing/2014/main" id="{EF3001BA-C147-A049-8F93-DA0179540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95" y="2083982"/>
            <a:ext cx="4103666" cy="72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1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Terraform and helm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But I thought you said single run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Terraform can run helm scripts</a:t>
            </a:r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56943-E90B-A14C-93A9-7F61F5B1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450" y="2031999"/>
            <a:ext cx="11159765" cy="10025321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4979008-838B-F244-BB97-61FC82855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65" y="9549524"/>
            <a:ext cx="3213976" cy="321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557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Deploy Application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355369"/>
            <a:ext cx="21971000" cy="825601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Terraform can also run normal Kubernetes files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Only deployment not using Helm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Application is built as a Docker Image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Once again everything on GitHub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Base Image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https://bit.ly/3l5kuIs</a:t>
            </a:r>
            <a:endParaRPr lang="en-ZA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With wave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</a:rPr>
              <a:t>https://</a:t>
            </a:r>
            <a:r>
              <a:rPr lang="en-ZA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bit.ly</a:t>
            </a: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</a:rPr>
              <a:t>/2YjPR9u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CF58A-BD35-8844-A50C-3DFB9DD65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709" y="7834434"/>
            <a:ext cx="64516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727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DNS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3249044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How do we get the URL Mapped to the cluster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External DNS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https://github.com/kubernetes-sigs/external-dns</a:t>
            </a:r>
            <a:endParaRPr lang="en-ZA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Automatically updates DNS provider via annotations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See git for configuration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Once configured just needs a line like the following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09F30-2BE9-0443-9118-622FADB68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36" y="11505056"/>
            <a:ext cx="22508528" cy="80733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8943434-6AA6-C54C-812D-4E888B2E3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461" y="1282020"/>
            <a:ext cx="5861214" cy="39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526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SSL Cert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How do we get the SSL cert?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There’s an app for that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https://cert-manager.io/</a:t>
            </a:r>
            <a:endParaRPr lang="en-ZA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Configuration in ingress controller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Uses lets-encrypt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27FD52E-D971-3749-BD86-1A5DA8D8A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109" y="6177184"/>
            <a:ext cx="10903023" cy="6586316"/>
          </a:xfrm>
          <a:prstGeom prst="rect">
            <a:avLst/>
          </a:prstGeom>
        </p:spPr>
      </p:pic>
      <p:pic>
        <p:nvPicPr>
          <p:cNvPr id="10" name="Picture 9" descr="A picture containing text, cat, mammal, orange&#10;&#10;Description automatically generated">
            <a:extLst>
              <a:ext uri="{FF2B5EF4-FFF2-40B4-BE49-F238E27FC236}">
                <a16:creationId xmlns:a16="http://schemas.microsoft.com/office/drawing/2014/main" id="{CA4E9298-340F-964C-AF9E-DDFC84077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330" y="952500"/>
            <a:ext cx="4884036" cy="36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623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Load-Balance HTTP Routing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How does traffic get to the application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https://traefik.io/</a:t>
            </a:r>
            <a:endParaRPr lang="en-ZA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Annotation in ingress config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30CE00-04EE-AB42-BD75-7A6B79A2B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74" y="7982356"/>
            <a:ext cx="16824214" cy="478114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2B120EF-DB52-4447-B915-3EE8D73C6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169" y="2258072"/>
            <a:ext cx="6133237" cy="45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94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dirty="0"/>
              <a:t>Wh</a:t>
            </a:r>
            <a:r>
              <a:rPr lang="en-US" dirty="0"/>
              <a:t>y are people struggling with this</a:t>
            </a:r>
            <a:r>
              <a:rPr dirty="0"/>
              <a:t>?</a:t>
            </a:r>
          </a:p>
        </p:txBody>
      </p:sp>
      <p:sp>
        <p:nvSpPr>
          <p:cNvPr id="157" name="Complex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Complexity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Not knowing where to</a:t>
            </a:r>
            <a:r>
              <a:rPr dirty="0"/>
              <a:t> start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Example don’t work in the real world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Need to take a couple steps back first</a:t>
            </a:r>
            <a:endParaRPr dirty="0"/>
          </a:p>
        </p:txBody>
      </p:sp>
      <p:pic>
        <p:nvPicPr>
          <p:cNvPr id="158" name="079c3ea0dce59cc171629800294b0f3d.jpg" descr="079c3ea0dce59cc171629800294b0f3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757" y="4248504"/>
            <a:ext cx="7549743" cy="7549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Application Logging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ELK stack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https://www.elastic.co</a:t>
            </a: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Logs configured via annotation</a:t>
            </a:r>
          </a:p>
        </p:txBody>
      </p:sp>
      <p:pic>
        <p:nvPicPr>
          <p:cNvPr id="4" name="Picture 3" descr="A cat lying on a bed&#10;&#10;Description automatically generated with medium confidence">
            <a:extLst>
              <a:ext uri="{FF2B5EF4-FFF2-40B4-BE49-F238E27FC236}">
                <a16:creationId xmlns:a16="http://schemas.microsoft.com/office/drawing/2014/main" id="{A0B7FC25-FAFA-D742-B3BE-824CB9B88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117" y="1360966"/>
            <a:ext cx="6096000" cy="4572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9F31E6-BFD0-7940-8778-C7515B740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32" y="7377049"/>
            <a:ext cx="10597456" cy="34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585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Auto update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https://keel.sh</a:t>
            </a:r>
            <a:endParaRPr lang="en-ZA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Configured via annotation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To many to methods to check for update to mention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>
                <a:solidFill>
                  <a:srgbClr val="FFFFFF"/>
                </a:solidFill>
              </a:rPr>
              <a:t>Currently using if newer image available</a:t>
            </a:r>
          </a:p>
        </p:txBody>
      </p:sp>
      <p:pic>
        <p:nvPicPr>
          <p:cNvPr id="3" name="Picture 2" descr="A cat in a life jacket on a boat&#10;&#10;Description automatically generated with medium confidence">
            <a:extLst>
              <a:ext uri="{FF2B5EF4-FFF2-40B4-BE49-F238E27FC236}">
                <a16:creationId xmlns:a16="http://schemas.microsoft.com/office/drawing/2014/main" id="{D1F0CD2E-00B6-B440-86B1-537CA4546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760" y="952500"/>
            <a:ext cx="5234740" cy="39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248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Demo</a:t>
            </a:r>
            <a:endParaRPr dirty="0"/>
          </a:p>
        </p:txBody>
      </p:sp>
      <p:sp>
        <p:nvSpPr>
          <p:cNvPr id="17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lang="en-ZA" dirty="0">
              <a:solidFill>
                <a:srgbClr val="FFFFFF"/>
              </a:solidFill>
            </a:endParaRPr>
          </a:p>
        </p:txBody>
      </p:sp>
      <p:pic>
        <p:nvPicPr>
          <p:cNvPr id="4" name="Picture 3" descr="A cat holding a tablet&#10;&#10;Description automatically generated with medium confidence">
            <a:extLst>
              <a:ext uri="{FF2B5EF4-FFF2-40B4-BE49-F238E27FC236}">
                <a16:creationId xmlns:a16="http://schemas.microsoft.com/office/drawing/2014/main" id="{5D9BEC6B-40E5-7E47-9D14-06A71E2E3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90" y="3285289"/>
            <a:ext cx="14578419" cy="82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62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ge 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Any questions?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75919F-E5A9-9B4B-9902-4F3B0371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597400"/>
            <a:ext cx="8229600" cy="4521200"/>
          </a:xfrm>
          <a:prstGeom prst="rect">
            <a:avLst/>
          </a:prstGeom>
        </p:spPr>
      </p:pic>
      <p:sp>
        <p:nvSpPr>
          <p:cNvPr id="8" name="Tim Haak">
            <a:extLst>
              <a:ext uri="{FF2B5EF4-FFF2-40B4-BE49-F238E27FC236}">
                <a16:creationId xmlns:a16="http://schemas.microsoft.com/office/drawing/2014/main" id="{3A6EE2BB-37E4-5442-854B-707E6358DCB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/>
          <a:p>
            <a:r>
              <a:rPr dirty="0">
                <a:solidFill>
                  <a:srgbClr val="FFFFFF"/>
                </a:solidFill>
              </a:rPr>
              <a:t>Tim </a:t>
            </a:r>
            <a:r>
              <a:rPr dirty="0" err="1">
                <a:solidFill>
                  <a:srgbClr val="FFFFFF"/>
                </a:solidFill>
              </a:rPr>
              <a:t>Haak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https://github.com/haakco">
            <a:extLst>
              <a:ext uri="{FF2B5EF4-FFF2-40B4-BE49-F238E27FC236}">
                <a16:creationId xmlns:a16="http://schemas.microsoft.com/office/drawing/2014/main" id="{B7353613-573F-F94C-A62B-F43BCEC9AE5B}"/>
              </a:ext>
            </a:extLst>
          </p:cNvPr>
          <p:cNvSpPr txBox="1"/>
          <p:nvPr/>
        </p:nvSpPr>
        <p:spPr>
          <a:xfrm>
            <a:off x="9226372" y="11833968"/>
            <a:ext cx="593125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https://github.com/haakco</a:t>
            </a:r>
          </a:p>
        </p:txBody>
      </p:sp>
      <p:sp>
        <p:nvSpPr>
          <p:cNvPr id="10" name="tim@haak.co">
            <a:extLst>
              <a:ext uri="{FF2B5EF4-FFF2-40B4-BE49-F238E27FC236}">
                <a16:creationId xmlns:a16="http://schemas.microsoft.com/office/drawing/2014/main" id="{0693F76B-AD1A-444A-98FC-80DCBCB54958}"/>
              </a:ext>
            </a:extLst>
          </p:cNvPr>
          <p:cNvSpPr txBox="1"/>
          <p:nvPr/>
        </p:nvSpPr>
        <p:spPr>
          <a:xfrm>
            <a:off x="20002097" y="11833968"/>
            <a:ext cx="290047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600" b="1">
                <a:solidFill>
                  <a:srgbClr val="FFFFFF"/>
                </a:solidFill>
              </a:defRPr>
            </a:lvl1pPr>
          </a:lstStyle>
          <a:p>
            <a:r>
              <a:t>tim@haak.co</a:t>
            </a:r>
          </a:p>
        </p:txBody>
      </p:sp>
    </p:spTree>
    <p:extLst>
      <p:ext uri="{BB962C8B-B14F-4D97-AF65-F5344CB8AC3E}">
        <p14:creationId xmlns:p14="http://schemas.microsoft.com/office/powerpoint/2010/main" val="3707087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Complete working working example</a:t>
            </a:r>
            <a:endParaRPr dirty="0"/>
          </a:p>
        </p:txBody>
      </p:sp>
      <p:sp>
        <p:nvSpPr>
          <p:cNvPr id="161" name="Complexity…"/>
          <p:cNvSpPr txBox="1">
            <a:spLocks noGrp="1"/>
          </p:cNvSpPr>
          <p:nvPr>
            <p:ph type="body" idx="1"/>
          </p:nvPr>
        </p:nvSpPr>
        <p:spPr>
          <a:xfrm>
            <a:off x="1206500" y="3695611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https://bit.ly/3A0ZxCM</a:t>
            </a:r>
            <a:endParaRPr lang="en-ZA" sz="66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Most of the pieces that you will need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Replace with your own pieces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Everything working together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…..</a:t>
            </a:r>
          </a:p>
          <a:p>
            <a:pPr marL="536447" indent="-536447" defTabSz="2145738">
              <a:spcBef>
                <a:spcPts val="3900"/>
              </a:spcBef>
              <a:defRPr sz="4224">
                <a:solidFill>
                  <a:srgbClr val="FFFFFF"/>
                </a:solidFill>
              </a:defRPr>
            </a:pPr>
            <a:r>
              <a:rPr lang="en-ZA" sz="6600" dirty="0">
                <a:solidFill>
                  <a:schemeClr val="bg2"/>
                </a:solidFill>
              </a:rPr>
              <a:t>Profit?</a:t>
            </a:r>
          </a:p>
          <a:p>
            <a:pPr marL="0" indent="0" defTabSz="2145738">
              <a:spcBef>
                <a:spcPts val="3900"/>
              </a:spcBef>
              <a:buNone/>
              <a:defRPr sz="4224">
                <a:solidFill>
                  <a:srgbClr val="FFFFFF"/>
                </a:solidFill>
              </a:defRPr>
            </a:pPr>
            <a:endParaRPr sz="6600" dirty="0"/>
          </a:p>
        </p:txBody>
      </p:sp>
      <p:pic>
        <p:nvPicPr>
          <p:cNvPr id="5" name="337535230618039913-money.jpg" descr="337535230618039913-money.jpg">
            <a:extLst>
              <a:ext uri="{FF2B5EF4-FFF2-40B4-BE49-F238E27FC236}">
                <a16:creationId xmlns:a16="http://schemas.microsoft.com/office/drawing/2014/main" id="{D68565E4-37B5-8E4F-8491-9D831252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078" y="7425775"/>
            <a:ext cx="7116966" cy="5337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Plan of attach</a:t>
            </a:r>
            <a:endParaRPr dirty="0"/>
          </a:p>
        </p:txBody>
      </p:sp>
      <p:sp>
        <p:nvSpPr>
          <p:cNvPr id="165" name="Contro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Go through what is needed to deploy an application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Talk about each piece of software as needed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Very high level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Links to software also in GitHub repository</a:t>
            </a:r>
            <a:endParaRPr dirty="0"/>
          </a:p>
        </p:txBody>
      </p:sp>
      <p:pic>
        <p:nvPicPr>
          <p:cNvPr id="5" name="merlin_102054072_34962289-a2a4-4c52-9969-4b2719347e76-articleLarge.jpg" descr="merlin_102054072_34962289-a2a4-4c52-9969-4b2719347e76-articleLarge.jpg">
            <a:extLst>
              <a:ext uri="{FF2B5EF4-FFF2-40B4-BE49-F238E27FC236}">
                <a16:creationId xmlns:a16="http://schemas.microsoft.com/office/drawing/2014/main" id="{C0420B8F-A7D8-224F-8D40-E7984C39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981" y="7315660"/>
            <a:ext cx="7377519" cy="5188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Plan of attach</a:t>
            </a:r>
            <a:endParaRPr dirty="0"/>
          </a:p>
        </p:txBody>
      </p:sp>
      <p:sp>
        <p:nvSpPr>
          <p:cNvPr id="165" name="Contro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Start demo now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Go over actual code at the end</a:t>
            </a:r>
          </a:p>
          <a:p>
            <a:pPr lvl="1">
              <a:defRPr>
                <a:solidFill>
                  <a:srgbClr val="FFFFFF"/>
                </a:solidFill>
              </a:defRPr>
            </a:pPr>
            <a:r>
              <a:rPr lang="en-US" dirty="0"/>
              <a:t>Depending on time</a:t>
            </a:r>
            <a:endParaRPr dirty="0"/>
          </a:p>
        </p:txBody>
      </p:sp>
      <p:pic>
        <p:nvPicPr>
          <p:cNvPr id="6" name="The-Best-Dressed-Cat-On-The-Internet__880.jpg" descr="The-Best-Dressed-Cat-On-The-Internet__880.jpg">
            <a:extLst>
              <a:ext uri="{FF2B5EF4-FFF2-40B4-BE49-F238E27FC236}">
                <a16:creationId xmlns:a16="http://schemas.microsoft.com/office/drawing/2014/main" id="{2AF2EF61-5189-9647-B924-8C977F88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003" y="1344162"/>
            <a:ext cx="5925497" cy="39458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63400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n’t start with the latest f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Server Provider</a:t>
            </a:r>
            <a:endParaRPr dirty="0"/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30CE4172-64CA-8241-9114-DC249DA1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004" y="1669081"/>
            <a:ext cx="9744330" cy="5278179"/>
          </a:xfrm>
          <a:prstGeom prst="rect">
            <a:avLst/>
          </a:prstGeom>
        </p:spPr>
      </p:pic>
      <p:sp>
        <p:nvSpPr>
          <p:cNvPr id="14" name="Control…">
            <a:extLst>
              <a:ext uri="{FF2B5EF4-FFF2-40B4-BE49-F238E27FC236}">
                <a16:creationId xmlns:a16="http://schemas.microsoft.com/office/drawing/2014/main" id="{3F80814D-B35E-B247-B240-34686F201881}"/>
              </a:ext>
            </a:extLst>
          </p:cNvPr>
          <p:cNvSpPr txBox="1">
            <a:spLocks/>
          </p:cNvSpPr>
          <p:nvPr/>
        </p:nvSpPr>
        <p:spPr>
          <a:xfrm>
            <a:off x="1206500" y="5864653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Ocean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Could be any other cloud provider</a:t>
            </a: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Very high level</a:t>
            </a: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For your own servers can look at </a:t>
            </a: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https://k3s.io/</a:t>
            </a: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n’t start with the latest f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DNS Provider</a:t>
            </a:r>
            <a:endParaRPr dirty="0"/>
          </a:p>
        </p:txBody>
      </p:sp>
      <p:sp>
        <p:nvSpPr>
          <p:cNvPr id="14" name="Control…">
            <a:extLst>
              <a:ext uri="{FF2B5EF4-FFF2-40B4-BE49-F238E27FC236}">
                <a16:creationId xmlns:a16="http://schemas.microsoft.com/office/drawing/2014/main" id="{3F80814D-B35E-B247-B240-34686F201881}"/>
              </a:ext>
            </a:extLst>
          </p:cNvPr>
          <p:cNvSpPr txBox="1">
            <a:spLocks/>
          </p:cNvSpPr>
          <p:nvPr/>
        </p:nvSpPr>
        <p:spPr>
          <a:xfrm>
            <a:off x="1206500" y="5864653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 err="1">
                <a:solidFill>
                  <a:schemeClr val="bg1">
                    <a:lumMod val="25000"/>
                    <a:lumOff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CloudFlare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Not using all the features</a:t>
            </a:r>
          </a:p>
          <a:p>
            <a:pPr hangingPunct="1">
              <a:defRPr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Simple to switch out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D18E109-1F7E-A54C-BDAF-C356A2A2D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068" y="1273544"/>
            <a:ext cx="12524275" cy="45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97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n’t start with the latest f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Application overview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523E4A-E14F-4541-96D8-6C1AA5579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3059040"/>
            <a:ext cx="8320420" cy="7597919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37FD540-1B64-994E-AADC-23A35E733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493" y="4267776"/>
            <a:ext cx="47244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F8E0C-2D94-CD45-B3DD-5DA8D82C941A}"/>
              </a:ext>
            </a:extLst>
          </p:cNvPr>
          <p:cNvSpPr txBox="1"/>
          <p:nvPr/>
        </p:nvSpPr>
        <p:spPr>
          <a:xfrm>
            <a:off x="11653283" y="8201558"/>
            <a:ext cx="10758820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https://</a:t>
            </a:r>
            <a:r>
              <a:rPr lang="en-US" sz="6600" dirty="0" err="1">
                <a:solidFill>
                  <a:schemeClr val="bg2"/>
                </a:solidFill>
              </a:rPr>
              <a:t>devdojo.com</a:t>
            </a:r>
            <a:r>
              <a:rPr lang="en-US" sz="6600" dirty="0">
                <a:solidFill>
                  <a:schemeClr val="bg2"/>
                </a:solidFill>
              </a:rPr>
              <a:t>/wave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83643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4395"/>
            <a:lumOff val="-249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ifferent s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z="8700" spc="-174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Setup Kubernetes cluster</a:t>
            </a:r>
            <a:endParaRPr dirty="0"/>
          </a:p>
        </p:txBody>
      </p:sp>
      <p:sp>
        <p:nvSpPr>
          <p:cNvPr id="173" name="Stage 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lang="en-US" dirty="0"/>
              <a:t>Terraform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/>
              <a:t>Infrastructure as code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/>
              <a:t>Committable to git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/>
              <a:t>Digital Ocean provider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lang="en-ZA" dirty="0"/>
              <a:t>At least 3 nodes just to be safe</a:t>
            </a:r>
          </a:p>
          <a:p>
            <a:pPr marL="0" indent="0"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4" name="Picture 3" descr="A picture containing mammal, cat, domestic cat&#10;&#10;Description automatically generated">
            <a:extLst>
              <a:ext uri="{FF2B5EF4-FFF2-40B4-BE49-F238E27FC236}">
                <a16:creationId xmlns:a16="http://schemas.microsoft.com/office/drawing/2014/main" id="{F8A9B0CC-0C3D-904A-AE22-86D3F98F7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860" y="7004813"/>
            <a:ext cx="9477153" cy="57586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523</Words>
  <Application>Microsoft Macintosh PowerPoint</Application>
  <PresentationFormat>Custom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Helvetica Neue</vt:lpstr>
      <vt:lpstr>Helvetica Neue Medium</vt:lpstr>
      <vt:lpstr>30_BasicColor</vt:lpstr>
      <vt:lpstr>Taking the pain out of application deployment</vt:lpstr>
      <vt:lpstr>Why are people struggling with this?</vt:lpstr>
      <vt:lpstr>Complete working working example</vt:lpstr>
      <vt:lpstr>Plan of attach</vt:lpstr>
      <vt:lpstr>Plan of attach</vt:lpstr>
      <vt:lpstr>Server Provider</vt:lpstr>
      <vt:lpstr>DNS Provider</vt:lpstr>
      <vt:lpstr>Application overview</vt:lpstr>
      <vt:lpstr>Setup Kubernetes cluster</vt:lpstr>
      <vt:lpstr>Quick example of code</vt:lpstr>
      <vt:lpstr>Databases</vt:lpstr>
      <vt:lpstr>Helm</vt:lpstr>
      <vt:lpstr>Helm</vt:lpstr>
      <vt:lpstr>Helm</vt:lpstr>
      <vt:lpstr>Terraform and helm</vt:lpstr>
      <vt:lpstr>Deploy Application</vt:lpstr>
      <vt:lpstr>DNS</vt:lpstr>
      <vt:lpstr>SSL Cert</vt:lpstr>
      <vt:lpstr>Load-Balance HTTP Routing</vt:lpstr>
      <vt:lpstr>Application Logging</vt:lpstr>
      <vt:lpstr>Auto update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Different Stages To Learning How To Deploy A Laravel Application</dc:title>
  <cp:lastModifiedBy>Tim Haak</cp:lastModifiedBy>
  <cp:revision>11</cp:revision>
  <dcterms:modified xsi:type="dcterms:W3CDTF">2021-10-04T11:18:56Z</dcterms:modified>
</cp:coreProperties>
</file>