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654"/>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A3C1-3061-604F-A7A4-66C9839CFA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D8E571-A71A-A045-807A-5CC293386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F61971-21B6-2643-9CBB-A63DBFAB23F5}"/>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90C56A3A-2A18-524C-B66F-CDE85CBB9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77B98-73D6-B74C-9D72-6242BEC5EE0C}"/>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21761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8F3B-68A8-1B41-BE7F-951B719966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4B6B2-E4D8-DD41-AD1B-0DC1B7DCCF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DA89F-A647-0041-9147-E11BAE94BC20}"/>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10C1D1B3-0CEA-624E-9072-1B3EFBE0A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7458D-8F80-7D4B-81E0-D85C34837F42}"/>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251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FD96F-1FFC-7644-958B-D3E77768B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D3D48-61A8-9847-AEBE-79C1702AA9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7ED2E-9FF5-5341-B304-0021A2B20EFE}"/>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472DC865-84F1-EA44-85C5-514ECC787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6C6FF-C3FE-9B42-B4AC-A58C3AE18C70}"/>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40034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7FE0-1C62-3E45-AAE0-35D6D78568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D6BF4-5D21-EF42-87B0-6D0F92D7D6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69BBC-BE5E-7843-86D1-8DBE2E673E7F}"/>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29378E5F-1F6A-B049-B6FF-B82AC1092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13D23-258E-DB45-AE22-FB9BC27E7423}"/>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398429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2D0A-9882-984C-B945-3F069D653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908444-0AF7-3846-A0BE-761043F86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16D2E2-1585-1140-9711-ECB0AC602541}"/>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5AF246A0-25CC-7641-A18D-D5613681E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6099-9701-0342-90E8-57A858BC9F55}"/>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35479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4CC0-4E1A-C043-B644-A4324B997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809A9-5AB0-A849-99A9-591732904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21C683-E577-0C49-9D2B-BB27F0E8F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9609CA-490C-A545-BD1C-195A3EA4A911}"/>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6" name="Footer Placeholder 5">
            <a:extLst>
              <a:ext uri="{FF2B5EF4-FFF2-40B4-BE49-F238E27FC236}">
                <a16:creationId xmlns:a16="http://schemas.microsoft.com/office/drawing/2014/main" id="{20BA6CAA-2553-B541-930A-2E8B440DB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7EC29-FD80-1149-8FB5-F70B3F1C0EEB}"/>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416665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0835-2F05-844D-9C63-111D21893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E8C5B-E68A-C640-AF72-771A99673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8020E-F847-B449-9742-BA68119D7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F5EA5-2AF8-9945-A844-C9BA5BEAD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F0DDA2-9032-E14B-BC81-E1ADD244B8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1CFF60-B984-C743-B9AA-3FE106A83B51}"/>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8" name="Footer Placeholder 7">
            <a:extLst>
              <a:ext uri="{FF2B5EF4-FFF2-40B4-BE49-F238E27FC236}">
                <a16:creationId xmlns:a16="http://schemas.microsoft.com/office/drawing/2014/main" id="{B16FA660-7B71-6646-8E33-C1AACF4D15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0BDD0-D9BF-C34A-A445-D8E273F3D86C}"/>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58393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76C8-B019-7948-BA85-8594B73DB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A628D-C98E-324A-A091-A092ED25153E}"/>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4" name="Footer Placeholder 3">
            <a:extLst>
              <a:ext uri="{FF2B5EF4-FFF2-40B4-BE49-F238E27FC236}">
                <a16:creationId xmlns:a16="http://schemas.microsoft.com/office/drawing/2014/main" id="{C2D57E6F-A775-A84E-897E-CAB639C85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04F08-BA9E-554C-99BF-2150E9B1D3FE}"/>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331563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2C23F-E1D7-7344-A182-573EE0DFDD12}"/>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3" name="Footer Placeholder 2">
            <a:extLst>
              <a:ext uri="{FF2B5EF4-FFF2-40B4-BE49-F238E27FC236}">
                <a16:creationId xmlns:a16="http://schemas.microsoft.com/office/drawing/2014/main" id="{5F5F13E9-A17E-4B45-9E63-E332E5E1B9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769443-6222-F04F-913E-47D8BC3BE7A9}"/>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19356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E07D-D1A6-0F40-8812-8C48808BA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AAC19-18C0-5842-882E-54C73C0F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E3C12-8E20-1C4C-B578-4460790FD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0D4DF7-BCF6-AC44-B7AC-64CA1D8FA718}"/>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6" name="Footer Placeholder 5">
            <a:extLst>
              <a:ext uri="{FF2B5EF4-FFF2-40B4-BE49-F238E27FC236}">
                <a16:creationId xmlns:a16="http://schemas.microsoft.com/office/drawing/2014/main" id="{0D7CC053-5D4A-0549-8E2E-9B488AA8E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A141D-E21C-F144-BC5A-F78379F60521}"/>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171226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70A-8592-6040-B66E-4DD566F9E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AE980C-A8A8-644E-B212-D6ED61FB7B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5B6A37-0D70-D843-A6C9-3CABB5D65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EC274-B2F1-3445-B85F-131B340B379B}"/>
              </a:ext>
            </a:extLst>
          </p:cNvPr>
          <p:cNvSpPr>
            <a:spLocks noGrp="1"/>
          </p:cNvSpPr>
          <p:nvPr>
            <p:ph type="dt" sz="half" idx="10"/>
          </p:nvPr>
        </p:nvSpPr>
        <p:spPr/>
        <p:txBody>
          <a:bodyPr/>
          <a:lstStyle/>
          <a:p>
            <a:fld id="{41F69E0B-4ACE-A747-899D-1F06CFEFF552}" type="datetimeFigureOut">
              <a:rPr lang="en-US" smtClean="0"/>
              <a:t>10/11/21</a:t>
            </a:fld>
            <a:endParaRPr lang="en-US"/>
          </a:p>
        </p:txBody>
      </p:sp>
      <p:sp>
        <p:nvSpPr>
          <p:cNvPr id="6" name="Footer Placeholder 5">
            <a:extLst>
              <a:ext uri="{FF2B5EF4-FFF2-40B4-BE49-F238E27FC236}">
                <a16:creationId xmlns:a16="http://schemas.microsoft.com/office/drawing/2014/main" id="{6DF2A33A-6F02-C646-AD2C-CC8C00B0C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C5E67-F579-9442-A808-DD08B8654CB7}"/>
              </a:ext>
            </a:extLst>
          </p:cNvPr>
          <p:cNvSpPr>
            <a:spLocks noGrp="1"/>
          </p:cNvSpPr>
          <p:nvPr>
            <p:ph type="sldNum" sz="quarter" idx="12"/>
          </p:nvPr>
        </p:nvSpPr>
        <p:spPr/>
        <p:txBody>
          <a:bodyPr/>
          <a:lstStyle/>
          <a:p>
            <a:fld id="{01452FF0-998A-704F-BC3B-7281CA8D6B37}" type="slidenum">
              <a:rPr lang="en-US" smtClean="0"/>
              <a:t>‹#›</a:t>
            </a:fld>
            <a:endParaRPr lang="en-US"/>
          </a:p>
        </p:txBody>
      </p:sp>
    </p:spTree>
    <p:extLst>
      <p:ext uri="{BB962C8B-B14F-4D97-AF65-F5344CB8AC3E}">
        <p14:creationId xmlns:p14="http://schemas.microsoft.com/office/powerpoint/2010/main" val="258065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39C9B-F205-A243-94AE-3B11E19BC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C354BF-13A1-C845-B4DB-E3EFCE9CD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B43E5-AF44-CF4F-AD03-50A6A6603E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69E0B-4ACE-A747-899D-1F06CFEFF552}" type="datetimeFigureOut">
              <a:rPr lang="en-US" smtClean="0"/>
              <a:t>10/11/21</a:t>
            </a:fld>
            <a:endParaRPr lang="en-US"/>
          </a:p>
        </p:txBody>
      </p:sp>
      <p:sp>
        <p:nvSpPr>
          <p:cNvPr id="5" name="Footer Placeholder 4">
            <a:extLst>
              <a:ext uri="{FF2B5EF4-FFF2-40B4-BE49-F238E27FC236}">
                <a16:creationId xmlns:a16="http://schemas.microsoft.com/office/drawing/2014/main" id="{CB602FCC-0EF0-0F49-ACC1-29762E4B6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A8A5D1-2148-B148-8466-5496A5296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52FF0-998A-704F-BC3B-7281CA8D6B37}" type="slidenum">
              <a:rPr lang="en-US" smtClean="0"/>
              <a:t>‹#›</a:t>
            </a:fld>
            <a:endParaRPr lang="en-US"/>
          </a:p>
        </p:txBody>
      </p:sp>
    </p:spTree>
    <p:extLst>
      <p:ext uri="{BB962C8B-B14F-4D97-AF65-F5344CB8AC3E}">
        <p14:creationId xmlns:p14="http://schemas.microsoft.com/office/powerpoint/2010/main" val="2315611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B3CF-46DE-5244-ABA2-A33A17821C4D}"/>
              </a:ext>
            </a:extLst>
          </p:cNvPr>
          <p:cNvSpPr txBox="1"/>
          <p:nvPr/>
        </p:nvSpPr>
        <p:spPr>
          <a:xfrm>
            <a:off x="109330" y="199702"/>
            <a:ext cx="11082131" cy="6740307"/>
          </a:xfrm>
          <a:prstGeom prst="rect">
            <a:avLst/>
          </a:prstGeom>
          <a:noFill/>
        </p:spPr>
        <p:txBody>
          <a:bodyPr wrap="square">
            <a:spAutoFit/>
          </a:bodyPr>
          <a:lstStyle/>
          <a:p>
            <a:pPr algn="l">
              <a:buFont typeface="+mj-lt"/>
              <a:buAutoNum type="arabicPeriod"/>
            </a:pPr>
            <a:r>
              <a:rPr lang="en-US" b="0" i="0" dirty="0">
                <a:solidFill>
                  <a:srgbClr val="1D1C1D"/>
                </a:solidFill>
                <a:effectLst/>
                <a:latin typeface="Slack-Lato"/>
              </a:rPr>
              <a:t>I would like a completed, well through through template for the dry run meetings with the agenda clearly laid out, use the ones from the dry runs as an example.  Please have this done today and send it to the LL sheriffs so they have time to fill it out.  For example, we need a slide confirming the support staff for NA and EMEA, we need to see where in Phase 4 they are or what is missing.  Same for phase 5. </a:t>
            </a:r>
          </a:p>
          <a:p>
            <a:pPr algn="l">
              <a:buFont typeface="+mj-lt"/>
              <a:buAutoNum type="arabicPeriod"/>
            </a:pPr>
            <a:r>
              <a:rPr lang="en-US" b="0" i="0" dirty="0">
                <a:solidFill>
                  <a:srgbClr val="1D1C1D"/>
                </a:solidFill>
                <a:effectLst/>
                <a:latin typeface="Slack-Lato"/>
              </a:rPr>
              <a:t>The quarterbacks absolutely have to come so please make sure Henry communicates that and you tell them in advance so they can arrange their schedules.  It is not a training it is THE final dress rehearsal.  They cannot miss this one.</a:t>
            </a:r>
          </a:p>
          <a:p>
            <a:pPr algn="l">
              <a:buFont typeface="+mj-lt"/>
              <a:buAutoNum type="arabicPeriod"/>
            </a:pPr>
            <a:r>
              <a:rPr lang="en-US" b="0" i="0" dirty="0">
                <a:solidFill>
                  <a:srgbClr val="1D1C1D"/>
                </a:solidFill>
                <a:effectLst/>
                <a:latin typeface="Slack-Lato"/>
              </a:rPr>
              <a:t>Schedule for coverage between the two of you.  I would like to select 2 or 3 for Marion to lead after she has watched a few.  For the ones you are leading Marion should act as the LL sheriff doing the recording </a:t>
            </a:r>
            <a:r>
              <a:rPr lang="en-US" b="0" i="0" dirty="0" err="1">
                <a:solidFill>
                  <a:srgbClr val="1D1C1D"/>
                </a:solidFill>
                <a:effectLst/>
                <a:latin typeface="Slack-Lato"/>
              </a:rPr>
              <a:t>etc</a:t>
            </a:r>
            <a:endParaRPr lang="en-US" b="0" i="0" dirty="0">
              <a:solidFill>
                <a:srgbClr val="1D1C1D"/>
              </a:solidFill>
              <a:effectLst/>
              <a:latin typeface="Slack-Lato"/>
            </a:endParaRPr>
          </a:p>
          <a:p>
            <a:pPr algn="l">
              <a:buFont typeface="+mj-lt"/>
              <a:buAutoNum type="arabicPeriod"/>
            </a:pPr>
            <a:r>
              <a:rPr lang="en-US" b="0" i="0" dirty="0">
                <a:solidFill>
                  <a:srgbClr val="1D1C1D"/>
                </a:solidFill>
                <a:effectLst/>
                <a:latin typeface="Slack-Lato"/>
              </a:rPr>
              <a:t>What are the roles of the LL Sheriff at the meeting; create the ppt for the dry run? record? Create breakout room? Assign co-hosts? Open meeting 5 mins before? Remind workshop teams of what they should be fixing per workshop? Make sure you have invited everyone for the NA day and they have confirmed attendance? Communicate those today via slack and in e-mail. </a:t>
            </a:r>
          </a:p>
          <a:p>
            <a:pPr algn="l">
              <a:buFont typeface="+mj-lt"/>
              <a:buAutoNum type="arabicPeriod"/>
            </a:pPr>
            <a:r>
              <a:rPr lang="en-US" b="0" i="0" dirty="0">
                <a:solidFill>
                  <a:srgbClr val="1D1C1D"/>
                </a:solidFill>
                <a:effectLst/>
                <a:latin typeface="Slack-Lato"/>
              </a:rPr>
              <a:t>A slack message to be sent to the workshop teams clearly outlining what they need to have complete for the dry run – </a:t>
            </a:r>
            <a:r>
              <a:rPr lang="en-US" dirty="0">
                <a:solidFill>
                  <a:srgbClr val="1D1C1D"/>
                </a:solidFill>
                <a:latin typeface="Slack-Lato"/>
              </a:rPr>
              <a:t>Presentations – filled from speaker, wrap up completed</a:t>
            </a:r>
            <a:endParaRPr lang="en-US" b="0" i="0" dirty="0">
              <a:solidFill>
                <a:srgbClr val="1D1C1D"/>
              </a:solidFill>
              <a:effectLst/>
              <a:latin typeface="Slack-Lato"/>
            </a:endParaRPr>
          </a:p>
          <a:p>
            <a:pPr algn="l">
              <a:buFont typeface="+mj-lt"/>
              <a:buAutoNum type="arabicPeriod"/>
            </a:pPr>
            <a:endParaRPr lang="en-US" dirty="0">
              <a:solidFill>
                <a:srgbClr val="1D1C1D"/>
              </a:solidFill>
              <a:latin typeface="Slack-Lato"/>
            </a:endParaRPr>
          </a:p>
          <a:p>
            <a:pPr algn="l"/>
            <a:r>
              <a:rPr lang="en-US" b="0" i="0" dirty="0">
                <a:solidFill>
                  <a:srgbClr val="1D1C1D"/>
                </a:solidFill>
                <a:effectLst/>
                <a:latin typeface="Slack-Lato"/>
              </a:rPr>
              <a:t>Kevin</a:t>
            </a:r>
          </a:p>
          <a:p>
            <a:pPr algn="l"/>
            <a:r>
              <a:rPr lang="en-US" b="0" i="0" dirty="0">
                <a:solidFill>
                  <a:srgbClr val="1D1C1D"/>
                </a:solidFill>
                <a:effectLst/>
                <a:latin typeface="Slack-Lato"/>
              </a:rPr>
              <a:t>#24</a:t>
            </a:r>
            <a:r>
              <a:rPr lang="en-US" dirty="0">
                <a:solidFill>
                  <a:srgbClr val="1D1C1D"/>
                </a:solidFill>
                <a:latin typeface="Slack-Lato"/>
              </a:rPr>
              <a:t>,#10,#17,#6,#23,#20,#1,#18,#21</a:t>
            </a:r>
          </a:p>
          <a:p>
            <a:pPr algn="l"/>
            <a:r>
              <a:rPr lang="en-US" dirty="0">
                <a:solidFill>
                  <a:srgbClr val="1D1C1D"/>
                </a:solidFill>
                <a:latin typeface="Slack-Lato"/>
              </a:rPr>
              <a:t>Backup #2,#19</a:t>
            </a:r>
          </a:p>
          <a:p>
            <a:pPr algn="l"/>
            <a:r>
              <a:rPr lang="en-US" b="0" i="0" dirty="0">
                <a:solidFill>
                  <a:srgbClr val="1D1C1D"/>
                </a:solidFill>
                <a:effectLst/>
                <a:latin typeface="Slack-Lato"/>
              </a:rPr>
              <a:t>Michelle</a:t>
            </a:r>
          </a:p>
          <a:p>
            <a:pPr algn="l"/>
            <a:r>
              <a:rPr lang="en-US" b="0" i="0" dirty="0">
                <a:solidFill>
                  <a:srgbClr val="1D1C1D"/>
                </a:solidFill>
                <a:effectLst/>
                <a:latin typeface="Slack-Lato"/>
              </a:rPr>
              <a:t>#11,#22,#13,#8,#4,#3,#9,#16,#7,#14</a:t>
            </a:r>
          </a:p>
          <a:p>
            <a:pPr algn="l"/>
            <a:r>
              <a:rPr lang="en-US" dirty="0">
                <a:solidFill>
                  <a:srgbClr val="1D1C1D"/>
                </a:solidFill>
                <a:latin typeface="Slack-Lato"/>
              </a:rPr>
              <a:t>Backup #5,#12</a:t>
            </a:r>
            <a:endParaRPr lang="en-US" b="0" i="0" dirty="0">
              <a:solidFill>
                <a:srgbClr val="1D1C1D"/>
              </a:solidFill>
              <a:effectLst/>
              <a:latin typeface="Slack-Lato"/>
            </a:endParaRPr>
          </a:p>
          <a:p>
            <a:pPr algn="l"/>
            <a:r>
              <a:rPr lang="en-US" dirty="0">
                <a:solidFill>
                  <a:srgbClr val="1D1C1D"/>
                </a:solidFill>
                <a:latin typeface="Slack-Lato"/>
              </a:rPr>
              <a:t>Marion</a:t>
            </a:r>
          </a:p>
          <a:p>
            <a:pPr algn="l"/>
            <a:r>
              <a:rPr lang="en-US" dirty="0">
                <a:solidFill>
                  <a:srgbClr val="1D1C1D"/>
                </a:solidFill>
                <a:latin typeface="Slack-Lato"/>
              </a:rPr>
              <a:t>#2,#5,#19,#15,#12</a:t>
            </a:r>
            <a:endParaRPr lang="en-US" b="0" i="0" dirty="0">
              <a:solidFill>
                <a:srgbClr val="1D1C1D"/>
              </a:solidFill>
              <a:effectLst/>
              <a:latin typeface="Slack-Lato"/>
            </a:endParaRPr>
          </a:p>
        </p:txBody>
      </p:sp>
    </p:spTree>
    <p:extLst>
      <p:ext uri="{BB962C8B-B14F-4D97-AF65-F5344CB8AC3E}">
        <p14:creationId xmlns:p14="http://schemas.microsoft.com/office/powerpoint/2010/main" val="157840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B3CF-46DE-5244-ABA2-A33A17821C4D}"/>
              </a:ext>
            </a:extLst>
          </p:cNvPr>
          <p:cNvSpPr txBox="1"/>
          <p:nvPr/>
        </p:nvSpPr>
        <p:spPr>
          <a:xfrm>
            <a:off x="109330" y="199702"/>
            <a:ext cx="11082131" cy="6463308"/>
          </a:xfrm>
          <a:prstGeom prst="rect">
            <a:avLst/>
          </a:prstGeom>
          <a:noFill/>
        </p:spPr>
        <p:txBody>
          <a:bodyPr wrap="square">
            <a:spAutoFit/>
          </a:bodyPr>
          <a:lstStyle/>
          <a:p>
            <a:pPr algn="l">
              <a:buFont typeface="+mj-lt"/>
              <a:buAutoNum type="arabicPeriod"/>
            </a:pPr>
            <a:r>
              <a:rPr lang="en-US" b="0" i="0" dirty="0">
                <a:solidFill>
                  <a:srgbClr val="1D1C1D"/>
                </a:solidFill>
                <a:effectLst/>
                <a:latin typeface="Slack-Lato"/>
              </a:rPr>
              <a:t>I would like a completed, well through through template for the dry run meetings with the agenda clearly laid out, use the ones from the dry runs as an example.  Please have this done today and send it to the LL sheriffs so they have time to fill it out.  For example, we need a slide confirming the support staff for NA and EMEA, we need to see where in Phase 4 they are or what is missing.  Same for phase 5. </a:t>
            </a:r>
          </a:p>
          <a:p>
            <a:pPr algn="l">
              <a:buFont typeface="+mj-lt"/>
              <a:buAutoNum type="arabicPeriod"/>
            </a:pPr>
            <a:r>
              <a:rPr lang="en-US" b="0" i="0" dirty="0">
                <a:solidFill>
                  <a:srgbClr val="1D1C1D"/>
                </a:solidFill>
                <a:effectLst/>
                <a:latin typeface="Slack-Lato"/>
              </a:rPr>
              <a:t>The quarterbacks absolutely have to come so please make sure Henry communicates that and you tell them in advance so they can arrange their schedules.  It is not a training it is THE final dress rehearsal.  They cannot miss this one.</a:t>
            </a:r>
          </a:p>
          <a:p>
            <a:pPr algn="l">
              <a:buFont typeface="+mj-lt"/>
              <a:buAutoNum type="arabicPeriod"/>
            </a:pPr>
            <a:r>
              <a:rPr lang="en-US" b="0" i="0" dirty="0">
                <a:solidFill>
                  <a:srgbClr val="1D1C1D"/>
                </a:solidFill>
                <a:effectLst/>
                <a:latin typeface="Slack-Lato"/>
              </a:rPr>
              <a:t>Schedule for coverage between the two of you.  I would like to select 2 or 3 for Marion to lead after she has watched a few.  For the ones you are leading Marion should act as the LL sheriff doing the recording </a:t>
            </a:r>
            <a:r>
              <a:rPr lang="en-US" b="0" i="0" dirty="0" err="1">
                <a:solidFill>
                  <a:srgbClr val="1D1C1D"/>
                </a:solidFill>
                <a:effectLst/>
                <a:latin typeface="Slack-Lato"/>
              </a:rPr>
              <a:t>etc</a:t>
            </a:r>
            <a:endParaRPr lang="en-US" b="0" i="0" dirty="0">
              <a:solidFill>
                <a:srgbClr val="1D1C1D"/>
              </a:solidFill>
              <a:effectLst/>
              <a:latin typeface="Slack-Lato"/>
            </a:endParaRPr>
          </a:p>
          <a:p>
            <a:pPr algn="l">
              <a:buFont typeface="+mj-lt"/>
              <a:buAutoNum type="arabicPeriod"/>
            </a:pPr>
            <a:r>
              <a:rPr lang="en-US" b="0" i="0" dirty="0">
                <a:solidFill>
                  <a:srgbClr val="1D1C1D"/>
                </a:solidFill>
                <a:effectLst/>
                <a:latin typeface="Slack-Lato"/>
              </a:rPr>
              <a:t>What are the roles of the LL Sheriff at the meeting; create the ppt for the dry run? record? Create breakout room? Assign co-hosts? Open meeting 5 mins before? Remind workshop teams of what they should be fixing per workshop? Make sure you have invited everyone for the NA day and they have confirmed attendance? Communicate those today via slack and in e-mail. </a:t>
            </a:r>
          </a:p>
          <a:p>
            <a:pPr algn="l"/>
            <a:r>
              <a:rPr lang="en-US" dirty="0">
                <a:solidFill>
                  <a:srgbClr val="1D1C1D"/>
                </a:solidFill>
                <a:latin typeface="Slack-Lato"/>
              </a:rPr>
              <a:t>My questions – recordings</a:t>
            </a:r>
          </a:p>
          <a:p>
            <a:pPr algn="l"/>
            <a:endParaRPr lang="en-US" b="0" i="0" dirty="0">
              <a:solidFill>
                <a:srgbClr val="1D1C1D"/>
              </a:solidFill>
              <a:effectLst/>
              <a:latin typeface="Slack-Lato"/>
            </a:endParaRPr>
          </a:p>
          <a:p>
            <a:pPr algn="l">
              <a:buFont typeface="+mj-lt"/>
              <a:buAutoNum type="arabicPeriod"/>
            </a:pPr>
            <a:r>
              <a:rPr lang="en-US" b="0" i="0" dirty="0">
                <a:solidFill>
                  <a:srgbClr val="1D1C1D"/>
                </a:solidFill>
                <a:effectLst/>
                <a:latin typeface="Slack-Lato"/>
              </a:rPr>
              <a:t>A slack message to be sent to the workshop teams clearly outlining what they need to have complete for the dry run – </a:t>
            </a:r>
            <a:r>
              <a:rPr lang="en-US" dirty="0">
                <a:solidFill>
                  <a:srgbClr val="1D1C1D"/>
                </a:solidFill>
                <a:latin typeface="Slack-Lato"/>
              </a:rPr>
              <a:t>Presentations – filled from speaker, wrap up completed</a:t>
            </a:r>
          </a:p>
          <a:p>
            <a:pPr algn="l">
              <a:buFont typeface="+mj-lt"/>
              <a:buAutoNum type="arabicPeriod"/>
            </a:pPr>
            <a:endParaRPr lang="en-US" b="0" i="0" dirty="0">
              <a:solidFill>
                <a:srgbClr val="1D1C1D"/>
              </a:solidFill>
              <a:effectLst/>
              <a:latin typeface="Slack-Lato"/>
            </a:endParaRPr>
          </a:p>
          <a:p>
            <a:pPr algn="l">
              <a:buFont typeface="+mj-lt"/>
              <a:buAutoNum type="arabicPeriod"/>
            </a:pPr>
            <a:r>
              <a:rPr lang="en-US" b="0" i="0" dirty="0">
                <a:solidFill>
                  <a:srgbClr val="1D1C1D"/>
                </a:solidFill>
                <a:effectLst/>
                <a:latin typeface="Slack-Lato"/>
              </a:rPr>
              <a:t> Kevin template – Monday final speaker template, Dress </a:t>
            </a:r>
            <a:r>
              <a:rPr lang="en-US" b="0" i="0" dirty="0" err="1">
                <a:solidFill>
                  <a:srgbClr val="1D1C1D"/>
                </a:solidFill>
                <a:effectLst/>
                <a:latin typeface="Slack-Lato"/>
              </a:rPr>
              <a:t>Rehersal</a:t>
            </a:r>
            <a:r>
              <a:rPr lang="en-US" b="0" i="0" dirty="0">
                <a:solidFill>
                  <a:srgbClr val="1D1C1D"/>
                </a:solidFill>
                <a:effectLst/>
                <a:latin typeface="Slack-Lato"/>
              </a:rPr>
              <a:t>, Sheriff – dress, meeting- invite and change</a:t>
            </a:r>
          </a:p>
          <a:p>
            <a:pPr algn="l">
              <a:buFont typeface="+mj-lt"/>
              <a:buAutoNum type="arabicPeriod"/>
            </a:pPr>
            <a:r>
              <a:rPr lang="en-US" b="0" i="0" dirty="0">
                <a:solidFill>
                  <a:srgbClr val="1D1C1D"/>
                </a:solidFill>
                <a:effectLst/>
                <a:latin typeface="Slack-Lato"/>
              </a:rPr>
              <a:t> Michelle Henry – follow up</a:t>
            </a:r>
          </a:p>
          <a:p>
            <a:pPr algn="l">
              <a:buFont typeface="+mj-lt"/>
              <a:buAutoNum type="arabicPeriod"/>
            </a:pPr>
            <a:r>
              <a:rPr lang="en-US" dirty="0">
                <a:solidFill>
                  <a:srgbClr val="1D1C1D"/>
                </a:solidFill>
                <a:latin typeface="Slack-Lato"/>
              </a:rPr>
              <a:t> Script-kay</a:t>
            </a:r>
            <a:endParaRPr lang="en-US" b="0" i="0" dirty="0">
              <a:solidFill>
                <a:srgbClr val="1D1C1D"/>
              </a:solidFill>
              <a:effectLst/>
              <a:latin typeface="Slack-Lato"/>
            </a:endParaRPr>
          </a:p>
          <a:p>
            <a:pPr algn="l">
              <a:buFont typeface="+mj-lt"/>
              <a:buAutoNum type="arabicPeriod"/>
            </a:pPr>
            <a:r>
              <a:rPr lang="en-US" b="0" i="0" dirty="0">
                <a:solidFill>
                  <a:srgbClr val="1D1C1D"/>
                </a:solidFill>
                <a:effectLst/>
                <a:latin typeface="Slack-Lato"/>
              </a:rPr>
              <a:t> </a:t>
            </a:r>
            <a:r>
              <a:rPr lang="en-US" b="0" i="0" dirty="0" err="1">
                <a:solidFill>
                  <a:srgbClr val="1D1C1D"/>
                </a:solidFill>
                <a:effectLst/>
                <a:latin typeface="Slack-Lato"/>
              </a:rPr>
              <a:t>michelle</a:t>
            </a:r>
            <a:r>
              <a:rPr lang="en-US" b="0" i="0" dirty="0">
                <a:solidFill>
                  <a:srgbClr val="1D1C1D"/>
                </a:solidFill>
                <a:effectLst/>
                <a:latin typeface="Slack-Lato"/>
              </a:rPr>
              <a:t> – what the sheriffs need to do</a:t>
            </a:r>
          </a:p>
          <a:p>
            <a:pPr algn="l">
              <a:buFont typeface="+mj-lt"/>
              <a:buAutoNum type="arabicPeriod"/>
            </a:pPr>
            <a:r>
              <a:rPr lang="en-US" dirty="0">
                <a:solidFill>
                  <a:srgbClr val="1D1C1D"/>
                </a:solidFill>
                <a:latin typeface="Slack-Lato"/>
              </a:rPr>
              <a:t> </a:t>
            </a:r>
            <a:endParaRPr lang="en-US" b="0" i="0" dirty="0">
              <a:solidFill>
                <a:srgbClr val="1D1C1D"/>
              </a:solidFill>
              <a:effectLst/>
              <a:latin typeface="Slack-Lato"/>
            </a:endParaRPr>
          </a:p>
        </p:txBody>
      </p:sp>
    </p:spTree>
    <p:extLst>
      <p:ext uri="{BB962C8B-B14F-4D97-AF65-F5344CB8AC3E}">
        <p14:creationId xmlns:p14="http://schemas.microsoft.com/office/powerpoint/2010/main" val="843571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669</Words>
  <Application>Microsoft Macintosh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Slack-Lato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Malcher</dc:creator>
  <cp:lastModifiedBy>Michelle Malcher</cp:lastModifiedBy>
  <cp:revision>2</cp:revision>
  <dcterms:created xsi:type="dcterms:W3CDTF">2021-10-08T13:01:25Z</dcterms:created>
  <dcterms:modified xsi:type="dcterms:W3CDTF">2021-10-13T04:36:29Z</dcterms:modified>
</cp:coreProperties>
</file>