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1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28.xml" ContentType="application/vnd.openxmlformats-officedocument.theme+xml"/>
  <Override PartName="/ppt/notesSlides/notesSlide1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_rels/notesSlide17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4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media/image1.png" ContentType="image/png"/>
  <Override PartName="/ppt/media/image2.jpeg" ContentType="image/jpeg"/>
  <Override PartName="/ppt/media/image8.png" ContentType="image/png"/>
  <Override PartName="/ppt/media/image3.png" ContentType="image/png"/>
  <Override PartName="/ppt/media/image4.jpeg" ContentType="image/jpeg"/>
  <Override PartName="/ppt/media/image5.jpeg" ContentType="image/jpeg"/>
  <Override PartName="/ppt/media/image7.png" ContentType="image/png"/>
  <Override PartName="/ppt/media/image6.png" ContentType="image/png"/>
  <Override PartName="/ppt/media/image9.png" ContentType="image/png"/>
  <Override PartName="/ppt/media/image10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38.xml.rels" ContentType="application/vnd.openxmlformats-package.relationships+xml"/>
  <Override PartName="/ppt/slides/_rels/slide5.xml.rels" ContentType="application/vnd.openxmlformats-package.relationships+xml"/>
  <Override PartName="/ppt/slides/_rels/slide39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1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8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Klikk for å flytte lysbildet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Klikk for å redigere notatformatet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&lt;topptekst&gt;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dt" idx="18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&lt;dato/klokkeslett&gt;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ftr" idx="19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&lt;bunntekst&gt;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sldNum" idx="20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3F75404C-0BA8-4007-B949-56B3C205BFD7}" type="slidenum"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&lt;nummer&gt;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sldImg"/>
          </p:nvPr>
        </p:nvSpPr>
        <p:spPr>
          <a:xfrm>
            <a:off x="686160" y="1143000"/>
            <a:ext cx="5484600" cy="3085200"/>
          </a:xfrm>
          <a:prstGeom prst="rect">
            <a:avLst/>
          </a:prstGeom>
          <a:ln w="0">
            <a:noFill/>
          </a:ln>
        </p:spPr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7F5B4BD-6DE5-48FE-85FA-227C304C115A}" type="slidenum"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&lt;nummer&gt;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sldImg"/>
          </p:nvPr>
        </p:nvSpPr>
        <p:spPr>
          <a:xfrm>
            <a:off x="686160" y="1143000"/>
            <a:ext cx="5484600" cy="3085200"/>
          </a:xfrm>
          <a:prstGeom prst="rect">
            <a:avLst/>
          </a:prstGeom>
          <a:ln w="0">
            <a:noFill/>
          </a:ln>
        </p:spPr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EE9DEC8-1D5F-4E33-A875-9C363C1B3E7C}" type="slidenum"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&lt;nummer&gt;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Feedback for each speaker</a:t>
            </a:r>
            <a:endParaRPr b="0" lang="en-US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sldImg"/>
          </p:nvPr>
        </p:nvSpPr>
        <p:spPr>
          <a:xfrm>
            <a:off x="686160" y="1143000"/>
            <a:ext cx="5484600" cy="3085200"/>
          </a:xfrm>
          <a:prstGeom prst="rect">
            <a:avLst/>
          </a:prstGeom>
          <a:ln w="0">
            <a:noFill/>
          </a:ln>
        </p:spPr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Feedback for each speaker</a:t>
            </a:r>
            <a:endParaRPr b="0" lang="en-US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sldImg"/>
          </p:nvPr>
        </p:nvSpPr>
        <p:spPr>
          <a:xfrm>
            <a:off x="686160" y="1143000"/>
            <a:ext cx="5484600" cy="3085200"/>
          </a:xfrm>
          <a:prstGeom prst="rect">
            <a:avLst/>
          </a:prstGeom>
          <a:ln w="0">
            <a:noFill/>
          </a:ln>
        </p:spPr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Feedback for each speaker</a:t>
            </a:r>
            <a:endParaRPr b="0" lang="en-US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sldImg"/>
          </p:nvPr>
        </p:nvSpPr>
        <p:spPr>
          <a:xfrm>
            <a:off x="686160" y="1143000"/>
            <a:ext cx="5484600" cy="3085200"/>
          </a:xfrm>
          <a:prstGeom prst="rect">
            <a:avLst/>
          </a:prstGeom>
          <a:ln w="0">
            <a:noFill/>
          </a:ln>
        </p:spPr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sldImg"/>
          </p:nvPr>
        </p:nvSpPr>
        <p:spPr>
          <a:xfrm>
            <a:off x="686160" y="1143000"/>
            <a:ext cx="5484600" cy="3085200"/>
          </a:xfrm>
          <a:prstGeom prst="rect">
            <a:avLst/>
          </a:prstGeom>
          <a:ln w="0">
            <a:noFill/>
          </a:ln>
        </p:spPr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Best Speaker</a:t>
            </a:r>
            <a:endParaRPr b="0" lang="en-US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7F48ACB-96C1-4D14-84B1-E81CA5B9BAFF}" type="slidenum"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&lt;nummer&gt;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sldImg"/>
          </p:nvPr>
        </p:nvSpPr>
        <p:spPr>
          <a:xfrm>
            <a:off x="686160" y="1143000"/>
            <a:ext cx="5484600" cy="3085200"/>
          </a:xfrm>
          <a:prstGeom prst="rect">
            <a:avLst/>
          </a:prstGeom>
          <a:ln w="0">
            <a:noFill/>
          </a:ln>
        </p:spPr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2156AFA-7817-45AA-B619-F58CC076ECE4}" type="slidenum"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&lt;nummer&gt;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sldImg"/>
          </p:nvPr>
        </p:nvSpPr>
        <p:spPr>
          <a:xfrm>
            <a:off x="686160" y="1143000"/>
            <a:ext cx="5484600" cy="3085200"/>
          </a:xfrm>
          <a:prstGeom prst="rect">
            <a:avLst/>
          </a:prstGeom>
          <a:ln w="0">
            <a:noFill/>
          </a:ln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6FBD135-7731-4D35-B355-EA643B9FCE29}" type="slidenum"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&lt;nummer&gt;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sldImg"/>
          </p:nvPr>
        </p:nvSpPr>
        <p:spPr>
          <a:xfrm>
            <a:off x="686160" y="1143000"/>
            <a:ext cx="5484600" cy="3085200"/>
          </a:xfrm>
          <a:prstGeom prst="rect">
            <a:avLst/>
          </a:prstGeom>
          <a:ln w="0">
            <a:noFill/>
          </a:ln>
        </p:spPr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58DFC30-0F45-44D2-A391-F9BE1E4FA3C0}" type="slidenum"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&lt;nummer&gt;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sldImg"/>
          </p:nvPr>
        </p:nvSpPr>
        <p:spPr>
          <a:xfrm>
            <a:off x="686160" y="1143000"/>
            <a:ext cx="5484600" cy="3085200"/>
          </a:xfrm>
          <a:prstGeom prst="rect">
            <a:avLst/>
          </a:prstGeom>
          <a:ln w="0">
            <a:noFill/>
          </a:ln>
        </p:spPr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Best Table Topic</a:t>
            </a:r>
            <a:endParaRPr b="0" lang="en-US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A6D023B-31CE-42DA-8157-0B73A48ADF98}" type="slidenum"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&lt;nummer&gt;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sldImg"/>
          </p:nvPr>
        </p:nvSpPr>
        <p:spPr>
          <a:xfrm>
            <a:off x="686160" y="1143000"/>
            <a:ext cx="5484600" cy="3085200"/>
          </a:xfrm>
          <a:prstGeom prst="rect">
            <a:avLst/>
          </a:prstGeom>
          <a:ln w="0">
            <a:noFill/>
          </a:ln>
        </p:spPr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Best Evaluator</a:t>
            </a:r>
            <a:endParaRPr b="0" lang="en-US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300244B-6D31-49BC-8D5F-6D2BADA91FA9}" type="slidenum"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&lt;nummer&gt;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sldImg"/>
          </p:nvPr>
        </p:nvSpPr>
        <p:spPr>
          <a:xfrm>
            <a:off x="686160" y="1143000"/>
            <a:ext cx="5484600" cy="3085200"/>
          </a:xfrm>
          <a:prstGeom prst="rect">
            <a:avLst/>
          </a:prstGeom>
          <a:ln w="0">
            <a:noFill/>
          </a:ln>
        </p:spPr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B7E0070-94D3-4B32-A572-EB903F474A06}" type="slidenum"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&lt;nummer&gt;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sldImg"/>
          </p:nvPr>
        </p:nvSpPr>
        <p:spPr>
          <a:xfrm>
            <a:off x="686160" y="1143000"/>
            <a:ext cx="5484600" cy="3085200"/>
          </a:xfrm>
          <a:prstGeom prst="rect">
            <a:avLst/>
          </a:prstGeom>
          <a:ln w="0">
            <a:noFill/>
          </a:ln>
        </p:spPr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8709EE5-05F1-4192-BA4A-045FEAFF0AF9}" type="slidenum"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&lt;nummer&gt;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sldImg"/>
          </p:nvPr>
        </p:nvSpPr>
        <p:spPr>
          <a:xfrm>
            <a:off x="686160" y="1143000"/>
            <a:ext cx="5484600" cy="3085200"/>
          </a:xfrm>
          <a:prstGeom prst="rect">
            <a:avLst/>
          </a:prstGeom>
          <a:ln w="0">
            <a:noFill/>
          </a:ln>
        </p:spPr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22591BF-F79A-4118-B94D-69292CAD7D9E}" type="slidenum"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&lt;nummer&gt;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sldImg"/>
          </p:nvPr>
        </p:nvSpPr>
        <p:spPr>
          <a:xfrm>
            <a:off x="686160" y="1143000"/>
            <a:ext cx="5484600" cy="3085200"/>
          </a:xfrm>
          <a:prstGeom prst="rect">
            <a:avLst/>
          </a:prstGeom>
          <a:ln w="0">
            <a:noFill/>
          </a:ln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20EA281-C96D-4A85-ACA1-086AEABA4B6D}" type="slidenum"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&lt;nummer&gt;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sldImg"/>
          </p:nvPr>
        </p:nvSpPr>
        <p:spPr>
          <a:xfrm>
            <a:off x="686160" y="1143000"/>
            <a:ext cx="5484600" cy="3085200"/>
          </a:xfrm>
          <a:prstGeom prst="rect">
            <a:avLst/>
          </a:prstGeom>
          <a:ln w="0">
            <a:noFill/>
          </a:ln>
        </p:spPr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E244324-D6FA-422F-8997-2C3E7556E79F}" type="slidenum"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&lt;nummer&gt;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sldImg"/>
          </p:nvPr>
        </p:nvSpPr>
        <p:spPr>
          <a:xfrm>
            <a:off x="686160" y="1143000"/>
            <a:ext cx="5484600" cy="3085200"/>
          </a:xfrm>
          <a:prstGeom prst="rect">
            <a:avLst/>
          </a:prstGeom>
          <a:ln w="0">
            <a:noFill/>
          </a:ln>
        </p:spPr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F14CB06-F14D-4C18-A463-3D5F71C5FC8F}" type="slidenum"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&lt;nummer&gt;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sldImg"/>
          </p:nvPr>
        </p:nvSpPr>
        <p:spPr>
          <a:xfrm>
            <a:off x="686160" y="1143000"/>
            <a:ext cx="5484600" cy="3085200"/>
          </a:xfrm>
          <a:prstGeom prst="rect">
            <a:avLst/>
          </a:prstGeom>
          <a:ln w="0">
            <a:noFill/>
          </a:ln>
        </p:spPr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E17B823-3ED5-4A6E-9283-B645F6DBD508}" type="slidenum"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&lt;nummer&gt;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<Relationship Id="rId2" Type="http://schemas.openxmlformats.org/officeDocument/2006/relationships/image" Target="../media/image1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<Relationship Id="rId2" Type="http://schemas.openxmlformats.org/officeDocument/2006/relationships/image" Target="../media/image2.jpeg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<Relationship Id="rId2" Type="http://schemas.openxmlformats.org/officeDocument/2006/relationships/image" Target="../media/image2.jpeg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<Relationship Id="rId2" Type="http://schemas.openxmlformats.org/officeDocument/2006/relationships/image" Target="../media/image1.png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<Relationship Id="rId2" Type="http://schemas.openxmlformats.org/officeDocument/2006/relationships/image" Target="../media/image2.jpeg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<Relationship Id="rId2" Type="http://schemas.openxmlformats.org/officeDocument/2006/relationships/image" Target="../media/image3.png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<Relationship Id="rId2" Type="http://schemas.openxmlformats.org/officeDocument/2006/relationships/image" Target="../media/image3.png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<Relationship Id="rId2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<Relationship Id="rId2" Type="http://schemas.openxmlformats.org/officeDocument/2006/relationships/image" Target="../media/image2.jpeg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<Relationship Id="rId2" Type="http://schemas.openxmlformats.org/officeDocument/2006/relationships/image" Target="../media/image2.jpeg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<Relationship Id="rId2" Type="http://schemas.openxmlformats.org/officeDocument/2006/relationships/image" Target="../media/image2.jpeg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<Relationship Id="rId2" Type="http://schemas.openxmlformats.org/officeDocument/2006/relationships/image" Target="../media/image2.jpe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<Relationship Id="rId2" Type="http://schemas.openxmlformats.org/officeDocument/2006/relationships/image" Target="../media/image2.jpeg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<Relationship Id="rId2" Type="http://schemas.openxmlformats.org/officeDocument/2006/relationships/image" Target="../media/image1.png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<Relationship Id="rId2" Type="http://schemas.openxmlformats.org/officeDocument/2006/relationships/image" Target="../media/image3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lnSpcReduction="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Klikk for å redigere titteltekstformatet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998880" cy="341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Klikk for å redigere formatet på disposisjonsteksten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Andre disposisjonsnivå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Tredje disposisjonsnivå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Fjerde disposisjonsnivå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Femte disposisjonsnivå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Sjette disposisjonsnivå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Sjuende disposisjonsnivå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832280" y="1152360"/>
            <a:ext cx="3998880" cy="341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Klikk for å redigere formatet på disposisjonsteksten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Andre disposisjonsnivå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Tredje disposisjonsnivå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Fjerde disposisjonsnivå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Femte disposisjonsnivå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Sjette disposisjonsnivå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Sjuende disposisjonsnivå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55ACE3C-CE39-41B3-9BA7-2850F61DB18D}" type="slidenum">
              <a:rPr b="0" lang="en-GB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&lt;nummer&gt;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19400" cy="84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Klikk for å redigere titteltekstformatet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21385D0-960B-481D-A0D0-5BC2778F0AC7}" type="slidenum">
              <a:rPr b="0" lang="en-GB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&lt;nummer&gt;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lnSpcReduction="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Klikk for å redigere titteltekstformatet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400" cy="341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Klikk for å redigere formatet på disposisjonsteksten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Andre disposisjonsnivå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Tredje disposisjonsnivå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Fjerde disposisjonsnivå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Femte disposisjonsnivå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Sjette disposisjonsnivå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Sjuende disposisjonsnivå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sldNum" idx="11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6D97E4D-27EB-4E31-B654-AFBD069A562A}" type="slidenum">
              <a:rPr b="0" lang="en-GB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&lt;nummer&gt;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able Topics"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body"/>
          </p:nvPr>
        </p:nvSpPr>
        <p:spPr>
          <a:xfrm>
            <a:off x="513000" y="3767040"/>
            <a:ext cx="8024400" cy="468720"/>
          </a:xfrm>
          <a:prstGeom prst="rect">
            <a:avLst/>
          </a:prstGeom>
          <a:noFill/>
          <a:ln w="0">
            <a:noFill/>
          </a:ln>
        </p:spPr>
        <p:txBody>
          <a:bodyPr lIns="39960" rIns="39960" tIns="20160" bIns="2016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Klikk for å redigere formatet på disposisjonsteksten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Andre disposisjonsnivå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Tredje disposisjonsnivå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Fjerde disposisjonsnivå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Femte disposisjonsnivå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Sjette disposisjonsnivå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Sjuende disposisjonsnivå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9" name="Google Shape;84;p22"/>
          <p:cNvSpPr/>
          <p:nvPr/>
        </p:nvSpPr>
        <p:spPr>
          <a:xfrm>
            <a:off x="0" y="2896920"/>
            <a:ext cx="9142920" cy="68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9960" rIns="39960" tIns="20160" bIns="2016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42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Table Topics</a:t>
            </a:r>
            <a:endParaRPr b="0" lang="en-US" sz="4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1_Custom Layout">
    <p:bg>
      <p:bgPr>
        <a:gradFill rotWithShape="0">
          <a:gsLst>
            <a:gs pos="0">
              <a:srgbClr val="ffffff"/>
            </a:gs>
            <a:gs pos="73000">
              <a:srgbClr val="fafafa"/>
            </a:gs>
            <a:gs pos="100000">
              <a:srgbClr val="a9b2b1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86;p23" descr="A picture containing text, ball, circle, soccer&#10;&#10;Description automatically generated"/>
          <p:cNvPicPr/>
          <p:nvPr/>
        </p:nvPicPr>
        <p:blipFill>
          <a:blip r:embed="rId2"/>
          <a:stretch/>
        </p:blipFill>
        <p:spPr>
          <a:xfrm>
            <a:off x="7710120" y="268200"/>
            <a:ext cx="1084320" cy="947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Klikk for å redigere titteltekstformatet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Klikk for å redigere formatet på disposisjonsteksten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Andre disposisjonsnivå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Tredje disposisjonsnivå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Fjerde disposisjonsnivå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Femte disposisjonsnivå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Sjette disposisjonsnivå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Sjuende disposisjonsnivå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4_Custom Layout">
    <p:bg>
      <p:bgPr>
        <a:gradFill rotWithShape="0">
          <a:gsLst>
            <a:gs pos="0">
              <a:srgbClr val="ffffff"/>
            </a:gs>
            <a:gs pos="73000">
              <a:srgbClr val="fafafa"/>
            </a:gs>
            <a:gs pos="100000">
              <a:srgbClr val="a9b2b1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88;p24" descr="A picture containing text, ball, circle, soccer&#10;&#10;Description automatically generated"/>
          <p:cNvPicPr/>
          <p:nvPr/>
        </p:nvPicPr>
        <p:blipFill>
          <a:blip r:embed="rId2"/>
          <a:stretch/>
        </p:blipFill>
        <p:spPr>
          <a:xfrm>
            <a:off x="7710120" y="268200"/>
            <a:ext cx="1084320" cy="947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4" name="Google Shape;89;p24"/>
          <p:cNvSpPr/>
          <p:nvPr/>
        </p:nvSpPr>
        <p:spPr>
          <a:xfrm>
            <a:off x="438120" y="351000"/>
            <a:ext cx="4672080" cy="53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9960" rIns="39960" tIns="20160" bIns="2016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200" strike="noStrike" u="none">
                <a:solidFill>
                  <a:schemeClr val="dk1"/>
                </a:solidFill>
                <a:effectLst/>
                <a:uFillTx/>
                <a:latin typeface="Montserrat"/>
                <a:ea typeface="Montserrat"/>
              </a:rPr>
              <a:t>TAGG Team Report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valuation"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body"/>
          </p:nvPr>
        </p:nvSpPr>
        <p:spPr>
          <a:xfrm>
            <a:off x="513000" y="2904120"/>
            <a:ext cx="8024400" cy="672120"/>
          </a:xfrm>
          <a:prstGeom prst="rect">
            <a:avLst/>
          </a:prstGeom>
          <a:noFill/>
          <a:ln w="0">
            <a:noFill/>
          </a:ln>
        </p:spPr>
        <p:txBody>
          <a:bodyPr lIns="39960" rIns="39960" tIns="20160" bIns="2016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Klikk for å redigere formatet på disposisjonsteksten</a:t>
            </a:r>
            <a:endParaRPr b="0" lang="en-US" sz="4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4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Andre disposisjonsnivå</a:t>
            </a:r>
            <a:endParaRPr b="0" lang="en-US" sz="4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Tredje disposisjonsnivå</a:t>
            </a:r>
            <a:endParaRPr b="0" lang="en-US" sz="4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4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Fjerde disposisjonsnivå</a:t>
            </a:r>
            <a:endParaRPr b="0" lang="en-US" sz="4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Femte disposisjonsnivå</a:t>
            </a:r>
            <a:endParaRPr b="0" lang="en-US" sz="4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Sjette disposisjonsnivå</a:t>
            </a:r>
            <a:endParaRPr b="0" lang="en-US" sz="4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Sjuende disposisjonsnivå</a:t>
            </a:r>
            <a:endParaRPr b="0" lang="en-US" sz="4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 Layout">
    <p:bg>
      <p:bgPr>
        <a:gradFill rotWithShape="0">
          <a:gsLst>
            <a:gs pos="0">
              <a:srgbClr val="ffffff"/>
            </a:gs>
            <a:gs pos="73000">
              <a:srgbClr val="fafafa"/>
            </a:gs>
            <a:gs pos="100000">
              <a:srgbClr val="a9b2b1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93;p26" descr="A picture containing text, ball, circle, soccer&#10;&#10;Description automatically generated"/>
          <p:cNvPicPr/>
          <p:nvPr/>
        </p:nvPicPr>
        <p:blipFill>
          <a:blip r:embed="rId2"/>
          <a:stretch/>
        </p:blipFill>
        <p:spPr>
          <a:xfrm>
            <a:off x="7710120" y="268200"/>
            <a:ext cx="1084320" cy="947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7" name="Google Shape;94;p26"/>
          <p:cNvSpPr/>
          <p:nvPr/>
        </p:nvSpPr>
        <p:spPr>
          <a:xfrm>
            <a:off x="438120" y="351000"/>
            <a:ext cx="4672080" cy="53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9960" rIns="39960" tIns="20160" bIns="2016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200" strike="noStrike" u="none">
                <a:solidFill>
                  <a:schemeClr val="dk1"/>
                </a:solidFill>
                <a:effectLst/>
                <a:uFillTx/>
                <a:latin typeface="Montserrat"/>
                <a:ea typeface="Montserrat"/>
              </a:rPr>
              <a:t>Speakers &amp; Evaluators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OBJECT"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315800" cy="1315440"/>
          </a:xfrm>
          <a:prstGeom prst="rect">
            <a:avLst/>
          </a:prstGeom>
          <a:noFill/>
          <a:ln w="0">
            <a:noFill/>
          </a:ln>
        </p:spPr>
        <p:txBody>
          <a:bodyPr lIns="39960" rIns="39960" tIns="20160" bIns="2016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Klikk for å redigere titteltekstformatet</a:t>
            </a:r>
            <a:endParaRPr b="0" lang="en-US" sz="37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315800" cy="1315440"/>
          </a:xfrm>
          <a:prstGeom prst="rect">
            <a:avLst/>
          </a:prstGeom>
          <a:noFill/>
          <a:ln w="0">
            <a:noFill/>
          </a:ln>
        </p:spPr>
        <p:txBody>
          <a:bodyPr lIns="39960" rIns="39960" tIns="20160" bIns="2016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Klikk for å redigere formatet på disposisjonsteksten</a:t>
            </a:r>
            <a:endParaRPr b="0" lang="en-US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Andre disposisjonsnivå</a:t>
            </a:r>
            <a:endParaRPr b="0" lang="en-US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Tredje disposisjonsnivå</a:t>
            </a:r>
            <a:endParaRPr b="0" lang="en-US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Fjerde disposisjonsnivå</a:t>
            </a:r>
            <a:endParaRPr b="0" lang="en-US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Femte disposisjonsnivå</a:t>
            </a:r>
            <a:endParaRPr b="0" lang="en-US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Sjette disposisjonsnivå</a:t>
            </a:r>
            <a:endParaRPr b="0" lang="en-US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Sjuende disposisjonsnivå</a:t>
            </a:r>
            <a:endParaRPr b="0" lang="en-US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dt" idx="12"/>
          </p:nvPr>
        </p:nvSpPr>
        <p:spPr>
          <a:xfrm>
            <a:off x="0" y="0"/>
            <a:ext cx="1315800" cy="1315440"/>
          </a:xfrm>
          <a:prstGeom prst="rect">
            <a:avLst/>
          </a:prstGeom>
          <a:noFill/>
          <a:ln w="0">
            <a:noFill/>
          </a:ln>
        </p:spPr>
        <p:txBody>
          <a:bodyPr lIns="39960" rIns="39960" tIns="20160" bIns="2016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&lt;dato/klokkeslett&gt;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ftr" idx="13"/>
          </p:nvPr>
        </p:nvSpPr>
        <p:spPr>
          <a:xfrm>
            <a:off x="0" y="0"/>
            <a:ext cx="1315800" cy="1315440"/>
          </a:xfrm>
          <a:prstGeom prst="rect">
            <a:avLst/>
          </a:prstGeom>
          <a:noFill/>
          <a:ln w="0">
            <a:noFill/>
          </a:ln>
        </p:spPr>
        <p:txBody>
          <a:bodyPr lIns="39960" rIns="39960" tIns="20160" bIns="2016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&lt;bunntekst&gt;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sldNum" idx="14"/>
          </p:nvPr>
        </p:nvSpPr>
        <p:spPr>
          <a:xfrm>
            <a:off x="0" y="0"/>
            <a:ext cx="1315800" cy="1315440"/>
          </a:xfrm>
          <a:prstGeom prst="rect">
            <a:avLst/>
          </a:prstGeom>
          <a:noFill/>
          <a:ln w="0">
            <a:noFill/>
          </a:ln>
        </p:spPr>
        <p:txBody>
          <a:bodyPr lIns="39960" rIns="39960" tIns="20160" bIns="2016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GB" sz="13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2B5D4445-672F-4051-B954-285C4494FBF7}" type="slidenum">
              <a:rPr b="0" lang="en-GB" sz="13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&lt;nummer&gt;</a:t>
            </a:fld>
            <a:endParaRPr b="0" lang="en-US" sz="13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tandard"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dt" idx="15"/>
          </p:nvPr>
        </p:nvSpPr>
        <p:spPr>
          <a:xfrm>
            <a:off x="228600" y="3178080"/>
            <a:ext cx="1065600" cy="18180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22680" bIns="2268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&lt;dato/klokkeslett&gt;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ftr" idx="16"/>
          </p:nvPr>
        </p:nvSpPr>
        <p:spPr>
          <a:xfrm>
            <a:off x="1562040" y="3178080"/>
            <a:ext cx="1446840" cy="18180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22680" bIns="2268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&lt;bunntekst&gt;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sldNum" idx="17"/>
          </p:nvPr>
        </p:nvSpPr>
        <p:spPr>
          <a:xfrm>
            <a:off x="3276720" y="3178080"/>
            <a:ext cx="1065600" cy="18180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22680" bIns="2268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7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E8ADA03-16AD-4951-9614-A824B6DA1E41}" type="slidenum">
              <a:rPr b="0" lang="en-GB" sz="7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&lt;nummer&gt;</a:t>
            </a:fld>
            <a:endParaRPr b="0" lang="en-US" sz="7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Klikk for å redigere titteltekstformatet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Klikk for å redigere formatet på disposisjonsteksten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Andre disposisjonsnivå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Tredje disposisjonsnivå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Fjerde disposisjonsnivå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Femte disposisjonsnivå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Sjette disposisjonsnivå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Sjuende disposisjonsnivå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ver Title - Blue"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52;p14"/>
          <p:cNvSpPr/>
          <p:nvPr/>
        </p:nvSpPr>
        <p:spPr>
          <a:xfrm>
            <a:off x="2917080" y="2676960"/>
            <a:ext cx="3309120" cy="24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9960" rIns="39960" tIns="20160" bIns="20160" anchor="t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1" lang="en-GB" sz="14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WHERE LEADERS ARE MADE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9" name="Google Shape;53;p14"/>
          <p:cNvSpPr/>
          <p:nvPr/>
        </p:nvSpPr>
        <p:spPr>
          <a:xfrm>
            <a:off x="628560" y="4772520"/>
            <a:ext cx="7885800" cy="29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9960" rIns="39960" tIns="20160" bIns="20160" anchor="t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en-GB" sz="1100" strike="noStrike" u="none">
                <a:solidFill>
                  <a:srgbClr val="ffffff"/>
                </a:solidFill>
                <a:effectLst/>
                <a:uFillTx/>
                <a:latin typeface="Montserrat"/>
                <a:ea typeface="Montserrat"/>
              </a:rPr>
              <a:t>Integrity I Respect I Service I Excellence </a:t>
            </a:r>
            <a:endParaRPr b="0" lang="en-US" sz="1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Klikk for å redigere titteltekstformatet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Klikk for å redigere formatet på disposisjonsteksten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Andre disposisjonsnivå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Tredje disposisjonsnivå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Fjerde disposisjonsnivå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Femte disposisjonsnivå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Sjette disposisjonsnivå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Sjuende disposisjonsnivå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400" cy="57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lnSpcReduction="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Klikk for å redigere titteltekstformatet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801B83E-F2E0-455B-889A-AE97D9399E64}" type="slidenum">
              <a:rPr b="0" lang="en-GB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&lt;nummer&gt;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3_Custom Layout">
    <p:bg>
      <p:bgPr>
        <a:gradFill rotWithShape="0">
          <a:gsLst>
            <a:gs pos="0">
              <a:srgbClr val="ffffff"/>
            </a:gs>
            <a:gs pos="73000">
              <a:srgbClr val="fafafa"/>
            </a:gs>
            <a:gs pos="100000">
              <a:srgbClr val="a9b2b1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5;p15" descr="A picture containing text, ball, circle, soccer&#10;&#10;Description automatically generated"/>
          <p:cNvPicPr/>
          <p:nvPr/>
        </p:nvPicPr>
        <p:blipFill>
          <a:blip r:embed="rId2"/>
          <a:stretch/>
        </p:blipFill>
        <p:spPr>
          <a:xfrm>
            <a:off x="7710120" y="268200"/>
            <a:ext cx="1084320" cy="947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3" name="Google Shape;56;p15"/>
          <p:cNvSpPr/>
          <p:nvPr/>
        </p:nvSpPr>
        <p:spPr>
          <a:xfrm>
            <a:off x="438120" y="351000"/>
            <a:ext cx="4672080" cy="53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9960" rIns="39960" tIns="20160" bIns="2016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200" strike="noStrike" u="none">
                <a:solidFill>
                  <a:schemeClr val="dk1"/>
                </a:solidFill>
                <a:effectLst/>
                <a:uFillTx/>
                <a:latin typeface="Montserrat"/>
                <a:ea typeface="Montserrat"/>
              </a:rPr>
              <a:t>Agenda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4" name="Google Shape;57;p15"/>
          <p:cNvSpPr/>
          <p:nvPr/>
        </p:nvSpPr>
        <p:spPr>
          <a:xfrm>
            <a:off x="5222880" y="2199960"/>
            <a:ext cx="4142520" cy="3985560"/>
          </a:xfrm>
          <a:prstGeom prst="ellipse">
            <a:avLst/>
          </a:prstGeom>
          <a:gradFill rotWithShape="0">
            <a:gsLst>
              <a:gs pos="0">
                <a:srgbClr val="006094"/>
              </a:gs>
              <a:gs pos="73000">
                <a:srgbClr val="004165"/>
              </a:gs>
              <a:gs pos="100000">
                <a:srgbClr val="004165"/>
              </a:gs>
            </a:gsLst>
            <a:lin ang="5400000"/>
          </a:gra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189720" tIns="20160" bIns="201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26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Meeting Theme: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2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2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2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5" name="PlaceHolder 1"/>
          <p:cNvSpPr>
            <a:spLocks noGrp="1"/>
          </p:cNvSpPr>
          <p:nvPr>
            <p:ph type="body"/>
          </p:nvPr>
        </p:nvSpPr>
        <p:spPr>
          <a:xfrm>
            <a:off x="5343840" y="3886920"/>
            <a:ext cx="3871080" cy="1255680"/>
          </a:xfrm>
          <a:prstGeom prst="rect">
            <a:avLst/>
          </a:prstGeom>
          <a:noFill/>
          <a:ln w="0">
            <a:noFill/>
          </a:ln>
        </p:spPr>
        <p:txBody>
          <a:bodyPr lIns="39960" rIns="39960" tIns="20160" bIns="2016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Klikk for å redigere formatet på disposisjonsteksten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Andre disposisjonsnivå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Tredje disposisjonsnivå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Fjerde disposisjonsnivå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Femte disposisjonsnivå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Sjette disposisjonsnivå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Sjuende disposisjonsnivå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973400" y="266040"/>
            <a:ext cx="2096640" cy="1762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Klikk for å redigere formatet på disposisjonsteksten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Andre disposisjonsnivå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Tredje disposisjonsnivå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Fjerde disposisjonsnivå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Femte disposisjonsnivå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Sjette disposisjonsnivå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Sjuende disposisjonsnivå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Klikk for å redigere titteltekstformatet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8_Custom Layout">
    <p:bg>
      <p:bgPr>
        <a:gradFill rotWithShape="0">
          <a:gsLst>
            <a:gs pos="0">
              <a:srgbClr val="ffffff"/>
            </a:gs>
            <a:gs pos="73000">
              <a:srgbClr val="fafafa"/>
            </a:gs>
            <a:gs pos="100000">
              <a:srgbClr val="a9b2b1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61;p16" descr="A picture containing text, ball, circle, soccer&#10;&#10;Description automatically generated"/>
          <p:cNvPicPr/>
          <p:nvPr/>
        </p:nvPicPr>
        <p:blipFill>
          <a:blip r:embed="rId2"/>
          <a:stretch/>
        </p:blipFill>
        <p:spPr>
          <a:xfrm>
            <a:off x="7710120" y="268200"/>
            <a:ext cx="1084320" cy="947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9" name="Google Shape;62;p16"/>
          <p:cNvSpPr/>
          <p:nvPr/>
        </p:nvSpPr>
        <p:spPr>
          <a:xfrm>
            <a:off x="438120" y="351000"/>
            <a:ext cx="4672080" cy="53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9960" rIns="39960" tIns="20160" bIns="2016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200" strike="noStrike" u="none">
                <a:solidFill>
                  <a:schemeClr val="dk1"/>
                </a:solidFill>
                <a:effectLst/>
                <a:uFillTx/>
                <a:latin typeface="Montserrat"/>
                <a:ea typeface="Montserrat"/>
              </a:rPr>
              <a:t>Feedback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0" name="Google Shape;63;p16"/>
          <p:cNvSpPr/>
          <p:nvPr/>
        </p:nvSpPr>
        <p:spPr>
          <a:xfrm>
            <a:off x="438120" y="1216800"/>
            <a:ext cx="5087880" cy="284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9960" rIns="39960" tIns="20160" bIns="20160" anchor="t">
            <a:spAutoFit/>
          </a:bodyPr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n-GB" sz="2600" strike="noStrike" u="none">
                <a:solidFill>
                  <a:schemeClr val="dk1"/>
                </a:solidFill>
                <a:effectLst/>
                <a:uFillTx/>
                <a:latin typeface="Montserrat"/>
                <a:ea typeface="Montserrat"/>
              </a:rPr>
              <a:t>Please use 2 minutes to write your constructive feedback for the speaker, including both what was good and a suggestion for improvement.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1" name="PlaceHolder 1"/>
          <p:cNvSpPr>
            <a:spLocks noGrp="1"/>
          </p:cNvSpPr>
          <p:nvPr>
            <p:ph type="body"/>
          </p:nvPr>
        </p:nvSpPr>
        <p:spPr>
          <a:xfrm>
            <a:off x="6513120" y="2781360"/>
            <a:ext cx="2096640" cy="1762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Klikk for å redigere formatet på disposisjonsteksten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Andre disposisjonsnivå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Tredje disposisjonsnivå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Fjerde disposisjonsnivå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Femte disposisjonsnivå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Sjette disposisjonsnivå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Sjuende disposisjonsnivå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Klikk for å redigere titteltekstformatet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6_Custom Layout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7_Custom Layout">
    <p:bg>
      <p:bgPr>
        <a:gradFill rotWithShape="0">
          <a:gsLst>
            <a:gs pos="0">
              <a:srgbClr val="ffffff"/>
            </a:gs>
            <a:gs pos="73000">
              <a:srgbClr val="fafafa"/>
            </a:gs>
            <a:gs pos="100000">
              <a:srgbClr val="a9b2b1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7;p18" descr="A picture containing text, ball, circle, soccer&#10;&#10;Description automatically generated"/>
          <p:cNvPicPr/>
          <p:nvPr/>
        </p:nvPicPr>
        <p:blipFill>
          <a:blip r:embed="rId2"/>
          <a:stretch/>
        </p:blipFill>
        <p:spPr>
          <a:xfrm>
            <a:off x="7710120" y="268200"/>
            <a:ext cx="1084320" cy="947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4" name="Google Shape;68;p18"/>
          <p:cNvSpPr/>
          <p:nvPr/>
        </p:nvSpPr>
        <p:spPr>
          <a:xfrm>
            <a:off x="438120" y="351000"/>
            <a:ext cx="7169040" cy="53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9960" rIns="39960" tIns="20160" bIns="2016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200" strike="noStrike" u="none">
                <a:solidFill>
                  <a:schemeClr val="dk1"/>
                </a:solidFill>
                <a:effectLst/>
                <a:uFillTx/>
                <a:latin typeface="Montserrat"/>
                <a:ea typeface="Montserrat"/>
              </a:rPr>
              <a:t>Nominations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5" name="PlaceHolder 1"/>
          <p:cNvSpPr>
            <a:spLocks noGrp="1"/>
          </p:cNvSpPr>
          <p:nvPr>
            <p:ph type="body"/>
          </p:nvPr>
        </p:nvSpPr>
        <p:spPr>
          <a:xfrm>
            <a:off x="6901200" y="3271680"/>
            <a:ext cx="1893600" cy="1519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Klikk for å redigere formatet på disposisjonsteksten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Andre disposisjonsnivå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Tredje disposisjonsnivå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Fjerde disposisjonsnivå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Femte disposisjonsnivå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Sjette disposisjonsnivå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Sjuende disposisjonsnivå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Klikk for å redigere titteltekstformatet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2_Custom Layout">
    <p:bg>
      <p:bgPr>
        <a:gradFill rotWithShape="0">
          <a:gsLst>
            <a:gs pos="0">
              <a:srgbClr val="ffffff"/>
            </a:gs>
            <a:gs pos="73000">
              <a:srgbClr val="fafafa"/>
            </a:gs>
            <a:gs pos="100000">
              <a:srgbClr val="a9b2b1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71;p19" descr="A picture containing text, ball, circle, soccer&#10;&#10;Description automatically generated"/>
          <p:cNvPicPr/>
          <p:nvPr/>
        </p:nvPicPr>
        <p:blipFill>
          <a:blip r:embed="rId2"/>
          <a:stretch/>
        </p:blipFill>
        <p:spPr>
          <a:xfrm>
            <a:off x="7710120" y="268200"/>
            <a:ext cx="1084320" cy="947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8" name="Google Shape;72;p19"/>
          <p:cNvSpPr/>
          <p:nvPr/>
        </p:nvSpPr>
        <p:spPr>
          <a:xfrm>
            <a:off x="438120" y="351000"/>
            <a:ext cx="4672080" cy="53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9960" rIns="39960" tIns="20160" bIns="2016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200" strike="noStrike" u="none">
                <a:solidFill>
                  <a:schemeClr val="dk1"/>
                </a:solidFill>
                <a:effectLst/>
                <a:uFillTx/>
                <a:latin typeface="Montserrat"/>
                <a:ea typeface="Montserrat"/>
              </a:rPr>
              <a:t>TAGG Team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9" name="Google Shape;73;p19"/>
          <p:cNvSpPr/>
          <p:nvPr/>
        </p:nvSpPr>
        <p:spPr>
          <a:xfrm>
            <a:off x="5222880" y="2199960"/>
            <a:ext cx="4142520" cy="3985560"/>
          </a:xfrm>
          <a:prstGeom prst="ellipse">
            <a:avLst/>
          </a:prstGeom>
          <a:gradFill rotWithShape="0">
            <a:gsLst>
              <a:gs pos="0">
                <a:srgbClr val="006094"/>
              </a:gs>
              <a:gs pos="73000">
                <a:srgbClr val="004165"/>
              </a:gs>
              <a:gs pos="100000">
                <a:srgbClr val="004165"/>
              </a:gs>
            </a:gsLst>
            <a:lin ang="5400000"/>
          </a:gra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78840" tIns="20160" bIns="2016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26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Word of the Day: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2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2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2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0" name="PlaceHolder 1"/>
          <p:cNvSpPr>
            <a:spLocks noGrp="1"/>
          </p:cNvSpPr>
          <p:nvPr>
            <p:ph type="body"/>
          </p:nvPr>
        </p:nvSpPr>
        <p:spPr>
          <a:xfrm>
            <a:off x="5343840" y="3886920"/>
            <a:ext cx="3871080" cy="1255680"/>
          </a:xfrm>
          <a:prstGeom prst="rect">
            <a:avLst/>
          </a:prstGeom>
          <a:noFill/>
          <a:ln w="0">
            <a:noFill/>
          </a:ln>
        </p:spPr>
        <p:txBody>
          <a:bodyPr lIns="39960" rIns="39960" tIns="20160" bIns="2016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Klikk for å redigere formatet på disposisjonsteksten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Andre disposisjonsnivå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Tredje disposisjonsnivå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Fjerde disposisjonsnivå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Femte disposisjonsnivå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Sjette disposisjonsnivå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Sjuende disposisjonsnivå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5_Custom Layout">
    <p:bg>
      <p:bgPr>
        <a:gradFill rotWithShape="0">
          <a:gsLst>
            <a:gs pos="0">
              <a:srgbClr val="ffffff"/>
            </a:gs>
            <a:gs pos="73000">
              <a:srgbClr val="fafafa"/>
            </a:gs>
            <a:gs pos="100000">
              <a:srgbClr val="a9b2b1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6;p20" descr="A picture containing text, ball, circle, soccer&#10;&#10;Description automatically generated"/>
          <p:cNvPicPr/>
          <p:nvPr/>
        </p:nvPicPr>
        <p:blipFill>
          <a:blip r:embed="rId2"/>
          <a:stretch/>
        </p:blipFill>
        <p:spPr>
          <a:xfrm>
            <a:off x="7710120" y="268200"/>
            <a:ext cx="1084320" cy="947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2" name="Google Shape;77;p20"/>
          <p:cNvSpPr/>
          <p:nvPr/>
        </p:nvSpPr>
        <p:spPr>
          <a:xfrm>
            <a:off x="438120" y="351000"/>
            <a:ext cx="7169040" cy="53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9960" rIns="39960" tIns="20160" bIns="2016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200" strike="noStrike" u="none">
                <a:solidFill>
                  <a:schemeClr val="dk1"/>
                </a:solidFill>
                <a:effectLst/>
                <a:uFillTx/>
                <a:latin typeface="Montserrat"/>
                <a:ea typeface="Montserrat"/>
              </a:rPr>
              <a:t>Introduce Yourself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peech"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body"/>
          </p:nvPr>
        </p:nvSpPr>
        <p:spPr>
          <a:xfrm>
            <a:off x="513000" y="2904120"/>
            <a:ext cx="8024400" cy="672120"/>
          </a:xfrm>
          <a:prstGeom prst="rect">
            <a:avLst/>
          </a:prstGeom>
          <a:noFill/>
          <a:ln w="0">
            <a:noFill/>
          </a:ln>
        </p:spPr>
        <p:txBody>
          <a:bodyPr lIns="39960" rIns="39960" tIns="20160" bIns="2016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Klikk for å redigere formatet på disposisjonsteksten</a:t>
            </a:r>
            <a:endParaRPr b="0" lang="en-US" sz="4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4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Andre disposisjonsnivå</a:t>
            </a:r>
            <a:endParaRPr b="0" lang="en-US" sz="4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Tredje disposisjonsnivå</a:t>
            </a:r>
            <a:endParaRPr b="0" lang="en-US" sz="4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4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Fjerde disposisjonsnivå</a:t>
            </a:r>
            <a:endParaRPr b="0" lang="en-US" sz="4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Femte disposisjonsnivå</a:t>
            </a:r>
            <a:endParaRPr b="0" lang="en-US" sz="4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Sjette disposisjonsnivå</a:t>
            </a:r>
            <a:endParaRPr b="0" lang="en-US" sz="4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4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Sjuende disposisjonsnivå</a:t>
            </a:r>
            <a:endParaRPr b="0" lang="en-US" sz="4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13000" y="3773880"/>
            <a:ext cx="8024400" cy="1087200"/>
          </a:xfrm>
          <a:prstGeom prst="rect">
            <a:avLst/>
          </a:prstGeom>
          <a:noFill/>
          <a:ln w="0">
            <a:noFill/>
          </a:ln>
        </p:spPr>
        <p:txBody>
          <a:bodyPr lIns="39960" rIns="39960" tIns="20160" bIns="2016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Klikk for å redigere formatet på disposisjonsteksten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Andre disposisjonsnivå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Tredje disposisjonsnivå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Fjerde disposisjonsnivå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Femte disposisjonsnivå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Sjette disposisjonsnivå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Sjuende disposisjonsnivå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082920" y="115560"/>
            <a:ext cx="2870640" cy="547200"/>
          </a:xfrm>
          <a:prstGeom prst="rect">
            <a:avLst/>
          </a:prstGeom>
          <a:noFill/>
          <a:ln w="0">
            <a:noFill/>
          </a:ln>
        </p:spPr>
        <p:txBody>
          <a:bodyPr lIns="39960" rIns="39960" tIns="20160" bIns="2016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Klikk for å redigere formatet på disposisjonsteksten</a:t>
            </a:r>
            <a:endParaRPr b="0" lang="en-US" sz="1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Andre disposisjonsnivå</a:t>
            </a:r>
            <a:endParaRPr b="0" lang="en-US" sz="1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Tredje disposisjonsnivå</a:t>
            </a:r>
            <a:endParaRPr b="0" lang="en-US" sz="1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Fjerde disposisjonsnivå</a:t>
            </a:r>
            <a:endParaRPr b="0" lang="en-US" sz="1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Femte disposisjonsnivå</a:t>
            </a:r>
            <a:endParaRPr b="0" lang="en-US" sz="1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Sjette disposisjonsnivå</a:t>
            </a:r>
            <a:endParaRPr b="0" lang="en-US" sz="1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Sjuende disposisjonsnivå</a:t>
            </a:r>
            <a:endParaRPr b="0" lang="en-US" sz="1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Klikk for å redigere titteltekstformatet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ver Title - Blue_"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52;p14"/>
          <p:cNvSpPr/>
          <p:nvPr/>
        </p:nvSpPr>
        <p:spPr>
          <a:xfrm>
            <a:off x="2917080" y="2676960"/>
            <a:ext cx="3309120" cy="24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9960" rIns="39960" tIns="20160" bIns="20160" anchor="t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1" lang="en-GB" sz="14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WHERE LEADERS ARE MADE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8" name="Google Shape;53;p14"/>
          <p:cNvSpPr/>
          <p:nvPr/>
        </p:nvSpPr>
        <p:spPr>
          <a:xfrm>
            <a:off x="628560" y="4772520"/>
            <a:ext cx="7885800" cy="29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9960" rIns="39960" tIns="20160" bIns="20160" anchor="t">
            <a:no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en-GB" sz="1100" strike="noStrike" u="none">
                <a:solidFill>
                  <a:srgbClr val="ffffff"/>
                </a:solidFill>
                <a:effectLst/>
                <a:uFillTx/>
                <a:latin typeface="Montserrat"/>
                <a:ea typeface="Montserrat"/>
              </a:rPr>
              <a:t>Integrity I Respect I Service I Excellence </a:t>
            </a:r>
            <a:endParaRPr b="0" lang="en-US" sz="1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Klikk for å redigere titteltekstformatet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Klikk for å redigere formatet på disposisjonsteksten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Andre disposisjonsnivå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Tredje disposisjonsnivå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Fjerde disposisjonsnivå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Femte disposisjonsnivå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Sjette disposisjonsnivå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Sjuende disposisjonsnivå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11760" y="555480"/>
            <a:ext cx="2806920" cy="75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92500" lnSpcReduction="1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Klikk for å redigere titteltekstformatet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11760" y="1389600"/>
            <a:ext cx="2806920" cy="317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325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Klikk for å redigere formatet på disposisjonsteksten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Andre disposisjonsnivå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Tredje disposisjonsnivå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Fjerde disposisjonsnivå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Femte disposisjonsnivå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Sjette disposisjonsnivå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Sjuende disposisjonsnivå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0BDD649-A42B-4527-A625-C82A80B9751F}" type="slidenum">
              <a:rPr b="0" lang="en-GB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&lt;nummer&gt;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90320" y="450000"/>
            <a:ext cx="6366600" cy="4089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Klikk for å redigere titteltekstformatet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F353CCA-FFEE-4193-82AF-7A5F4B6DE941}" type="slidenum">
              <a:rPr b="0" lang="en-GB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&lt;nummer&gt;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36;p9"/>
          <p:cNvSpPr/>
          <p:nvPr/>
        </p:nvSpPr>
        <p:spPr>
          <a:xfrm>
            <a:off x="4572000" y="0"/>
            <a:ext cx="4570920" cy="514260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240" cy="148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85000" lnSpcReduction="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Klikk for å redigere titteltekstformatet</a:t>
            </a:r>
            <a:endParaRPr b="0" lang="en-US" sz="4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3835800" cy="369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8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Klikk for å redigere formatet på disposisjonsteksten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Andre disposisjonsnivå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Tredje disposisjonsnivå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Fjerde disposisjonsnivå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Femte disposisjonsnivå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Sjette disposisjonsnivå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Sjuende disposisjonsnivå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41548B7-AC0A-4317-8B1E-5D7FCD62CF44}" type="slidenum">
              <a:rPr b="0" lang="en-GB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&lt;nummer&gt;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body"/>
          </p:nvPr>
        </p:nvSpPr>
        <p:spPr>
          <a:xfrm>
            <a:off x="311760" y="4230720"/>
            <a:ext cx="5997600" cy="60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Klikk for å redigere formatet på disposisjonsteksten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Andre disposisjonsnivå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Tredje disposisjonsnivå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Fjerde disposisjonsnivå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Femte disposisjonsnivå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Sjette disposisjonsnivå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Sjuende disposisjonsnivå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83AAEC9-BE8C-4203-A5E5-C7E5D5881645}" type="slidenum">
              <a:rPr b="0" lang="en-GB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&lt;nummer&gt;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400" cy="2051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5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Klikk for å redigere titteltekstformatet</a:t>
            </a:r>
            <a:endParaRPr b="0" lang="en-US" sz="5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ABB3978-ED68-4D0F-A302-481B006A6C88}" type="slidenum">
              <a:rPr b="0" lang="en-GB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&lt;nummer&gt;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11760" y="1106280"/>
            <a:ext cx="8519400" cy="1962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lnSpcReduction="9999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xx%</a:t>
            </a:r>
            <a:endParaRPr b="0" lang="en-US" sz="1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11760" y="3152160"/>
            <a:ext cx="8519400" cy="1299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475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Klikk for å redigere formatet på disposisjonsteksten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Andre disposisjonsnivå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Tredje disposisjonsnivå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Fjerde disposisjonsnivå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Femte disposisjonsnivå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Sjette disposisjonsnivå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Sjuende disposisjonsnivå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D09569B-309A-46BC-9AA4-8DEF8B9056E0}" type="slidenum">
              <a:rPr b="0" lang="en-GB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&lt;nummer&gt;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80851F6-4792-4955-823A-52ABC993D3D5}" type="slidenum">
              <a:rPr b="0" lang="en-GB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&lt;nummer&gt;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27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1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1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1.xml"/><Relationship Id="rId3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3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3.xml"/><Relationship Id="rId3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3.xml"/><Relationship Id="rId3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9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110;p29" descr=""/>
          <p:cNvPicPr/>
          <p:nvPr/>
        </p:nvPicPr>
        <p:blipFill>
          <a:blip r:embed="rId1"/>
          <a:srcRect l="15319" t="9704" r="14991" b="7984"/>
          <a:stretch/>
        </p:blipFill>
        <p:spPr>
          <a:xfrm>
            <a:off x="1008000" y="1103400"/>
            <a:ext cx="2980440" cy="3448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8" name="Google Shape;111;p29" descr=""/>
          <p:cNvPicPr/>
          <p:nvPr/>
        </p:nvPicPr>
        <p:blipFill>
          <a:blip r:embed="rId2"/>
          <a:stretch/>
        </p:blipFill>
        <p:spPr>
          <a:xfrm>
            <a:off x="4610520" y="2011680"/>
            <a:ext cx="2598480" cy="25984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9" name="Google Shape;112;p29"/>
          <p:cNvSpPr/>
          <p:nvPr/>
        </p:nvSpPr>
        <p:spPr>
          <a:xfrm>
            <a:off x="4488120" y="363240"/>
            <a:ext cx="2844000" cy="79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9960" rIns="39960" tIns="39960" bIns="3996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3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Guest are requested to register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0" name="Google Shape;113;p29"/>
          <p:cNvSpPr/>
          <p:nvPr/>
        </p:nvSpPr>
        <p:spPr>
          <a:xfrm>
            <a:off x="671040" y="363240"/>
            <a:ext cx="3636000" cy="79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9960" rIns="39960" tIns="39960" bIns="3996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3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Free Wifi Network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/>
          </p:nvPr>
        </p:nvSpPr>
        <p:spPr>
          <a:xfrm>
            <a:off x="513000" y="2904120"/>
            <a:ext cx="8024400" cy="672120"/>
          </a:xfrm>
          <a:prstGeom prst="rect">
            <a:avLst/>
          </a:prstGeom>
          <a:noFill/>
          <a:ln w="0">
            <a:noFill/>
          </a:ln>
        </p:spPr>
        <p:txBody>
          <a:bodyPr lIns="39960" rIns="39960" tIns="20160" bIns="20160" anchor="t">
            <a:noAutofit/>
          </a:bodyPr>
          <a:p>
            <a:pPr indent="0" algn="ctr"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en-GB" sz="42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Timer</a:t>
            </a:r>
            <a:endParaRPr b="0" lang="en-US" sz="4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algn="ctr"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en-GB" sz="42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{{Timer_Presenter}}</a:t>
            </a:r>
            <a:endParaRPr b="0" lang="en-US" sz="4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algn="ctr"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4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algn="ctr"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4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algn="ctr"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4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434880" y="4055760"/>
            <a:ext cx="8024400" cy="1087200"/>
          </a:xfrm>
          <a:prstGeom prst="rect">
            <a:avLst/>
          </a:prstGeom>
          <a:noFill/>
          <a:ln w="0">
            <a:noFill/>
          </a:ln>
        </p:spPr>
        <p:txBody>
          <a:bodyPr lIns="39960" rIns="39960" tIns="20160" bIns="20160" anchor="t">
            <a:noAutofit/>
          </a:bodyPr>
          <a:p>
            <a:pPr indent="0" algn="ctr"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GB" sz="24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The </a:t>
            </a:r>
            <a:r>
              <a:rPr b="1" lang="en-GB" sz="24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Timer makes sure the meeting runs on time and helps speakers develop discipline with timing.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5037480" y="218880"/>
            <a:ext cx="4089600" cy="786240"/>
          </a:xfrm>
          <a:prstGeom prst="rect">
            <a:avLst/>
          </a:prstGeom>
          <a:noFill/>
          <a:ln w="0">
            <a:noFill/>
          </a:ln>
        </p:spPr>
        <p:txBody>
          <a:bodyPr lIns="39960" rIns="39960" tIns="39960" bIns="39960" anchor="t">
            <a:noAutofit/>
          </a:bodyPr>
          <a:p>
            <a:pPr indent="0" algn="r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11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(1:00 min)</a:t>
            </a:r>
            <a:endParaRPr b="0" lang="en-US" sz="1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/>
          </p:nvPr>
        </p:nvSpPr>
        <p:spPr>
          <a:xfrm>
            <a:off x="513000" y="2904120"/>
            <a:ext cx="8024400" cy="672120"/>
          </a:xfrm>
          <a:prstGeom prst="rect">
            <a:avLst/>
          </a:prstGeom>
          <a:noFill/>
          <a:ln w="0">
            <a:noFill/>
          </a:ln>
        </p:spPr>
        <p:txBody>
          <a:bodyPr lIns="39960" rIns="39960" tIns="20160" bIns="20160" anchor="t">
            <a:noAutofit/>
          </a:bodyPr>
          <a:p>
            <a:pPr indent="0" algn="ctr"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en-GB" sz="42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Ah and Vote Counter</a:t>
            </a:r>
            <a:endParaRPr b="0" lang="en-US" sz="4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513000" y="3773880"/>
            <a:ext cx="8024400" cy="1087200"/>
          </a:xfrm>
          <a:prstGeom prst="rect">
            <a:avLst/>
          </a:prstGeom>
          <a:noFill/>
          <a:ln w="0">
            <a:noFill/>
          </a:ln>
        </p:spPr>
        <p:txBody>
          <a:bodyPr lIns="39960" rIns="39960" tIns="20160" bIns="20160" anchor="t">
            <a:noAutofit/>
          </a:bodyPr>
          <a:p>
            <a:pPr indent="0" algn="ctr"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en-GB" sz="20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{{AhVoteCounter_Presenter}}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algn="ctr"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en-GB" sz="20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Ah-Counter = listens for filler words.</a:t>
            </a:r>
            <a:br>
              <a:rPr sz="2000"/>
            </a:br>
            <a:r>
              <a:rPr b="1" lang="en-GB" sz="20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Vote Counter = ensures fair voting and recognition </a:t>
            </a:r>
            <a:br>
              <a:rPr sz="2000"/>
            </a:br>
            <a:r>
              <a:rPr b="1" lang="en-GB" sz="20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&amp; has tie breaker vote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algn="ctr"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5037480" y="218880"/>
            <a:ext cx="4089600" cy="786240"/>
          </a:xfrm>
          <a:prstGeom prst="rect">
            <a:avLst/>
          </a:prstGeom>
          <a:noFill/>
          <a:ln w="0">
            <a:noFill/>
          </a:ln>
        </p:spPr>
        <p:txBody>
          <a:bodyPr lIns="39960" rIns="39960" tIns="39960" bIns="39960" anchor="t">
            <a:noAutofit/>
          </a:bodyPr>
          <a:p>
            <a:pPr indent="0" algn="r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11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(1:00 min)</a:t>
            </a:r>
            <a:endParaRPr b="0" lang="en-US" sz="1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/>
          </p:nvPr>
        </p:nvSpPr>
        <p:spPr>
          <a:xfrm>
            <a:off x="513000" y="2904120"/>
            <a:ext cx="8024400" cy="672120"/>
          </a:xfrm>
          <a:prstGeom prst="rect">
            <a:avLst/>
          </a:prstGeom>
          <a:noFill/>
          <a:ln w="0">
            <a:noFill/>
          </a:ln>
        </p:spPr>
        <p:txBody>
          <a:bodyPr lIns="39960" rIns="39960" tIns="20160" bIns="20160" anchor="t">
            <a:noAutofit/>
          </a:bodyPr>
          <a:p>
            <a:pPr indent="0" algn="ctr"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en-GB" sz="42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Grammarian </a:t>
            </a:r>
            <a:endParaRPr b="0" lang="en-US" sz="4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algn="ctr"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4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513000" y="3773880"/>
            <a:ext cx="8024400" cy="1087200"/>
          </a:xfrm>
          <a:prstGeom prst="rect">
            <a:avLst/>
          </a:prstGeom>
          <a:noFill/>
          <a:ln w="0">
            <a:noFill/>
          </a:ln>
        </p:spPr>
        <p:txBody>
          <a:bodyPr lIns="39960" rIns="39960" tIns="20160" bIns="20160" anchor="t">
            <a:noAutofit/>
          </a:bodyPr>
          <a:p>
            <a:pPr indent="0" algn="ctr"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GB" sz="21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{{GrammarianWordoftheDay_Presenter}}</a:t>
            </a:r>
            <a:endParaRPr b="0" lang="en-US" sz="2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algn="ctr"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GB" sz="21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The </a:t>
            </a:r>
            <a:r>
              <a:rPr b="1" lang="en-GB" sz="21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Grammarian</a:t>
            </a:r>
            <a:r>
              <a:rPr b="0" lang="en-GB" sz="21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 supports members in building better English speaking habits through vocabulary and grammar awareness.</a:t>
            </a:r>
            <a:endParaRPr b="0" lang="en-US" sz="2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3831120" y="81000"/>
            <a:ext cx="1598040" cy="547200"/>
          </a:xfrm>
          <a:prstGeom prst="rect">
            <a:avLst/>
          </a:prstGeom>
          <a:noFill/>
          <a:ln w="0">
            <a:noFill/>
          </a:ln>
        </p:spPr>
        <p:txBody>
          <a:bodyPr lIns="39960" rIns="39960" tIns="20160" bIns="20160" anchor="t">
            <a:noAutofit/>
          </a:bodyPr>
          <a:p>
            <a:pPr indent="0" algn="ctr"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GB" sz="12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Word of the Day</a:t>
            </a:r>
            <a:endParaRPr b="0" lang="en-US" sz="1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1600560" y="364320"/>
            <a:ext cx="5959440" cy="715680"/>
          </a:xfrm>
          <a:prstGeom prst="rect">
            <a:avLst/>
          </a:prstGeom>
          <a:noFill/>
          <a:ln w="0">
            <a:noFill/>
          </a:ln>
        </p:spPr>
        <p:txBody>
          <a:bodyPr lIns="39960" rIns="39960" tIns="20160" bIns="20160" anchor="t">
            <a:noAutofit/>
          </a:bodyPr>
          <a:p>
            <a:pPr indent="0" algn="ctr"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en-GB" sz="38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{{word_of_the_day}}</a:t>
            </a:r>
            <a:endParaRPr b="0" lang="en-US" sz="3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/>
          </p:nvPr>
        </p:nvSpPr>
        <p:spPr>
          <a:xfrm>
            <a:off x="4885200" y="66600"/>
            <a:ext cx="4089600" cy="786240"/>
          </a:xfrm>
          <a:prstGeom prst="rect">
            <a:avLst/>
          </a:prstGeom>
          <a:noFill/>
          <a:ln w="0">
            <a:noFill/>
          </a:ln>
        </p:spPr>
        <p:txBody>
          <a:bodyPr lIns="39960" rIns="39960" tIns="39960" bIns="39960" anchor="t">
            <a:noAutofit/>
          </a:bodyPr>
          <a:p>
            <a:pPr indent="0" algn="r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11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(1:00 min)</a:t>
            </a:r>
            <a:endParaRPr b="0" lang="en-US" sz="1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/>
          </p:nvPr>
        </p:nvSpPr>
        <p:spPr>
          <a:xfrm>
            <a:off x="513000" y="2904120"/>
            <a:ext cx="8024400" cy="672120"/>
          </a:xfrm>
          <a:prstGeom prst="rect">
            <a:avLst/>
          </a:prstGeom>
          <a:noFill/>
          <a:ln w="0">
            <a:noFill/>
          </a:ln>
        </p:spPr>
        <p:txBody>
          <a:bodyPr lIns="39960" rIns="39960" tIns="20160" bIns="20160" anchor="t">
            <a:noAutofit/>
          </a:bodyPr>
          <a:p>
            <a:pPr indent="0" algn="ctr"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en-GB" sz="42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General Evaluator  </a:t>
            </a:r>
            <a:endParaRPr b="0" lang="en-US" sz="4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algn="ctr"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4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513000" y="3773880"/>
            <a:ext cx="8024400" cy="1087200"/>
          </a:xfrm>
          <a:prstGeom prst="rect">
            <a:avLst/>
          </a:prstGeom>
          <a:noFill/>
          <a:ln w="0">
            <a:noFill/>
          </a:ln>
        </p:spPr>
        <p:txBody>
          <a:bodyPr lIns="39960" rIns="39960" tIns="20160" bIns="20160" anchor="t">
            <a:noAutofit/>
          </a:bodyPr>
          <a:p>
            <a:pPr indent="0" algn="ctr"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GB" sz="21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{{GeneralEvaluator_Presenter}}</a:t>
            </a:r>
            <a:endParaRPr b="0" lang="en-US" sz="2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algn="ctr"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GB" sz="19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The </a:t>
            </a:r>
            <a:r>
              <a:rPr b="1" lang="en-GB" sz="19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General Evaluator is like a quality checker</a:t>
            </a:r>
            <a:r>
              <a:rPr b="0" lang="en-GB" sz="19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 of the entire meeting, ensuring everyone learns not just from their own roles, but also from how the meeting is conducted overall and gives feedback on it.</a:t>
            </a:r>
            <a:endParaRPr b="0" lang="en-US" sz="19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4885200" y="66600"/>
            <a:ext cx="4089600" cy="786240"/>
          </a:xfrm>
          <a:prstGeom prst="rect">
            <a:avLst/>
          </a:prstGeom>
          <a:noFill/>
          <a:ln w="0">
            <a:noFill/>
          </a:ln>
        </p:spPr>
        <p:txBody>
          <a:bodyPr lIns="39960" rIns="39960" tIns="39960" bIns="39960" anchor="t">
            <a:noAutofit/>
          </a:bodyPr>
          <a:p>
            <a:pPr indent="0" algn="r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11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(1:00 min)</a:t>
            </a:r>
            <a:endParaRPr b="0" lang="en-US" sz="1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47;p 1"/>
          <p:cNvSpPr/>
          <p:nvPr/>
        </p:nvSpPr>
        <p:spPr>
          <a:xfrm>
            <a:off x="1671840" y="3200400"/>
            <a:ext cx="6004440" cy="100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9960" rIns="39960" tIns="39960" bIns="3996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35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{{Toastmaster_Presenter}}</a:t>
            </a:r>
            <a:br>
              <a:rPr sz="3500"/>
            </a:br>
            <a:r>
              <a:rPr b="0" lang="en-GB" sz="26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Toastmaster of the Evening </a:t>
            </a:r>
            <a:endParaRPr b="0" lang="en-US" sz="2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235;p46"/>
          <p:cNvSpPr/>
          <p:nvPr/>
        </p:nvSpPr>
        <p:spPr>
          <a:xfrm>
            <a:off x="521640" y="3103920"/>
            <a:ext cx="8024400" cy="67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9960" rIns="39960" tIns="20160" bIns="20160" anchor="t">
            <a:noAutofit/>
          </a:bodyPr>
          <a:p>
            <a:pPr algn="ctr">
              <a:lnSpc>
                <a:spcPct val="9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GB" sz="4200" strike="noStrike" u="none">
                <a:solidFill>
                  <a:srgbClr val="ffffff"/>
                </a:solidFill>
                <a:effectLst/>
                <a:uFillTx/>
                <a:latin typeface="Montserrat"/>
                <a:ea typeface="Montserrat"/>
              </a:rPr>
              <a:t>Prepared Speech </a:t>
            </a:r>
            <a:br>
              <a:rPr sz="4200"/>
            </a:br>
            <a:r>
              <a:rPr b="0" lang="en-GB" sz="4200" strike="noStrike" u="none">
                <a:solidFill>
                  <a:srgbClr val="ffffff"/>
                </a:solidFill>
                <a:effectLst/>
                <a:uFillTx/>
                <a:latin typeface="Montserrat"/>
                <a:ea typeface="Montserrat"/>
              </a:rPr>
              <a:t>Contest</a:t>
            </a:r>
            <a:endParaRPr b="0" lang="en-US" sz="4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4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/>
          </p:nvPr>
        </p:nvSpPr>
        <p:spPr>
          <a:xfrm>
            <a:off x="5335560" y="66600"/>
            <a:ext cx="3638880" cy="786240"/>
          </a:xfrm>
          <a:prstGeom prst="rect">
            <a:avLst/>
          </a:prstGeom>
          <a:noFill/>
          <a:ln w="0">
            <a:noFill/>
          </a:ln>
        </p:spPr>
        <p:txBody>
          <a:bodyPr lIns="39960" rIns="39960" tIns="39960" bIns="39960" anchor="ctr">
            <a:noAutofit/>
          </a:bodyPr>
          <a:p>
            <a:pPr indent="0" algn="r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11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{{Speaker1_Project}}</a:t>
            </a:r>
            <a:endParaRPr b="0" lang="en-US" sz="1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algn="r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11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{{Speaker1_Description}}</a:t>
            </a:r>
            <a:endParaRPr b="0" lang="en-US" sz="1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algn="r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11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({{Speaker1_Min}}-{{Speaker1_Max}})</a:t>
            </a:r>
            <a:endParaRPr b="0" lang="en-US" sz="1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2" name="Google Shape;241;p47"/>
          <p:cNvSpPr/>
          <p:nvPr/>
        </p:nvSpPr>
        <p:spPr>
          <a:xfrm>
            <a:off x="1671840" y="3200400"/>
            <a:ext cx="6004440" cy="100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9960" rIns="39960" tIns="39960" bIns="3996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35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{{Speaker1_Name}}</a:t>
            </a:r>
            <a:endParaRPr b="0" lang="en-US" sz="35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26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“{{Speaker1_Title}}”</a:t>
            </a:r>
            <a:endParaRPr b="0" lang="en-US" sz="2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3" name=""/>
          <p:cNvSpPr/>
          <p:nvPr/>
        </p:nvSpPr>
        <p:spPr>
          <a:xfrm>
            <a:off x="180000" y="342720"/>
            <a:ext cx="2541960" cy="55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GB" sz="11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Evaluator:</a:t>
            </a:r>
            <a:endParaRPr b="0" lang="en-US" sz="1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1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{{1stEvaluator_Presenter}}</a:t>
            </a:r>
            <a:endParaRPr b="0" lang="en-US" sz="1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246;p48" descr=""/>
          <p:cNvPicPr/>
          <p:nvPr/>
        </p:nvPicPr>
        <p:blipFill>
          <a:blip r:embed="rId1"/>
          <a:stretch/>
        </p:blipFill>
        <p:spPr>
          <a:xfrm>
            <a:off x="5955480" y="1859040"/>
            <a:ext cx="2233440" cy="2233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5" name="Google Shape;247;p48"/>
          <p:cNvSpPr/>
          <p:nvPr/>
        </p:nvSpPr>
        <p:spPr>
          <a:xfrm>
            <a:off x="542160" y="4289760"/>
            <a:ext cx="7857000" cy="66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9960" rIns="39960" tIns="39960" bIns="39960" anchor="t">
            <a:sp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en-GB" sz="4200" strike="noStrike" u="none">
                <a:solidFill>
                  <a:srgbClr val="006094"/>
                </a:solidFill>
                <a:effectLst/>
                <a:uFillTx/>
                <a:latin typeface="Montserrat"/>
                <a:ea typeface="Montserrat"/>
              </a:rPr>
              <a:t>https://bit.ly/OTM-fb</a:t>
            </a:r>
            <a:endParaRPr b="0" lang="en-US" sz="4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/>
          </p:nvPr>
        </p:nvSpPr>
        <p:spPr>
          <a:xfrm>
            <a:off x="5335560" y="66600"/>
            <a:ext cx="3638880" cy="786240"/>
          </a:xfrm>
          <a:prstGeom prst="rect">
            <a:avLst/>
          </a:prstGeom>
          <a:noFill/>
          <a:ln w="0">
            <a:noFill/>
          </a:ln>
        </p:spPr>
        <p:txBody>
          <a:bodyPr lIns="39960" rIns="39960" tIns="39960" bIns="39960" anchor="ctr">
            <a:noAutofit/>
          </a:bodyPr>
          <a:p>
            <a:pPr indent="0" algn="r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11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{{Speaker2_Project}}</a:t>
            </a:r>
            <a:endParaRPr b="0" lang="en-US" sz="1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algn="r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11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{{Speaker2_Description}}</a:t>
            </a:r>
            <a:endParaRPr b="0" lang="en-US" sz="1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algn="r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11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({{Speaker2_Min}}-{{Speaker2_Max}})</a:t>
            </a:r>
            <a:endParaRPr b="0" lang="en-US" sz="1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7" name="Google Shape;241;p 2"/>
          <p:cNvSpPr/>
          <p:nvPr/>
        </p:nvSpPr>
        <p:spPr>
          <a:xfrm>
            <a:off x="1671840" y="3200400"/>
            <a:ext cx="6004440" cy="100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9960" rIns="39960" tIns="39960" bIns="3996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35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{{Speaker2_Name}}</a:t>
            </a:r>
            <a:endParaRPr b="0" lang="en-US" sz="35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26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“{{Speaker2_Title}}”</a:t>
            </a:r>
            <a:endParaRPr b="0" lang="en-US" sz="2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8" name=""/>
          <p:cNvSpPr/>
          <p:nvPr/>
        </p:nvSpPr>
        <p:spPr>
          <a:xfrm>
            <a:off x="180000" y="342720"/>
            <a:ext cx="2541960" cy="55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GB" sz="11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Evaluator:</a:t>
            </a:r>
            <a:endParaRPr b="0" lang="en-US" sz="1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1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{{2ndEvaluator_Presenter}}</a:t>
            </a:r>
            <a:endParaRPr b="0" lang="en-US" sz="1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258;p50" descr=""/>
          <p:cNvPicPr/>
          <p:nvPr/>
        </p:nvPicPr>
        <p:blipFill>
          <a:blip r:embed="rId1"/>
          <a:stretch/>
        </p:blipFill>
        <p:spPr>
          <a:xfrm>
            <a:off x="5955480" y="1859040"/>
            <a:ext cx="2233440" cy="2233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0" name="Google Shape;259;p50"/>
          <p:cNvSpPr/>
          <p:nvPr/>
        </p:nvSpPr>
        <p:spPr>
          <a:xfrm>
            <a:off x="542160" y="4289760"/>
            <a:ext cx="7857000" cy="66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9960" rIns="39960" tIns="39960" bIns="39960" anchor="t">
            <a:sp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en-GB" sz="4200" strike="noStrike" u="none">
                <a:solidFill>
                  <a:srgbClr val="006094"/>
                </a:solidFill>
                <a:effectLst/>
                <a:uFillTx/>
                <a:latin typeface="Montserrat"/>
                <a:ea typeface="Montserrat"/>
              </a:rPr>
              <a:t>https://bit.ly/OTM-fb</a:t>
            </a:r>
            <a:endParaRPr b="0" lang="en-US" sz="4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/>
          </p:nvPr>
        </p:nvSpPr>
        <p:spPr>
          <a:xfrm>
            <a:off x="5552640" y="4015080"/>
            <a:ext cx="3511080" cy="520200"/>
          </a:xfrm>
          <a:prstGeom prst="rect">
            <a:avLst/>
          </a:prstGeom>
          <a:noFill/>
          <a:ln w="0">
            <a:noFill/>
          </a:ln>
        </p:spPr>
        <p:txBody>
          <a:bodyPr lIns="39960" rIns="39960" tIns="20160" bIns="20160" anchor="t">
            <a:noAutofit/>
          </a:bodyPr>
          <a:p>
            <a:pPr indent="0" algn="ctr">
              <a:lnSpc>
                <a:spcPct val="90000"/>
              </a:lnSpc>
              <a:spcBef>
                <a:spcPts val="853"/>
              </a:spcBef>
              <a:buNone/>
              <a:tabLst>
                <a:tab algn="l" pos="0"/>
              </a:tabLst>
            </a:pPr>
            <a:r>
              <a:rPr b="0" lang="en-GB" sz="22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{{meeting_theme}}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2" name="Google Shape;119;p30"/>
          <p:cNvSpPr/>
          <p:nvPr/>
        </p:nvSpPr>
        <p:spPr>
          <a:xfrm>
            <a:off x="8679240" y="3839400"/>
            <a:ext cx="479160" cy="29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9960" rIns="39960" tIns="39960" bIns="3996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93" name="Google Shape;120;p30"/>
          <p:cNvGraphicFramePr/>
          <p:nvPr/>
        </p:nvGraphicFramePr>
        <p:xfrm>
          <a:off x="443880" y="896040"/>
          <a:ext cx="4762080" cy="4138560"/>
        </p:xfrm>
        <a:graphic>
          <a:graphicData uri="http://schemas.openxmlformats.org/drawingml/2006/table">
            <a:tbl>
              <a:tblPr/>
              <a:tblGrid>
                <a:gridCol w="844560"/>
                <a:gridCol w="3917880"/>
              </a:tblGrid>
              <a:tr h="436320">
                <a:tc>
                  <a:txBody>
                    <a:bodyPr lIns="39960" rIns="39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Time</a:t>
                      </a:r>
                      <a:endParaRPr b="0" lang="en-US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9960" marR="3996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9960" rIns="39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Activity</a:t>
                      </a:r>
                      <a:endParaRPr b="0" lang="en-US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9960" marR="3996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</a:tr>
              <a:tr h="436320">
                <a:tc>
                  <a:txBody>
                    <a:bodyPr lIns="39960" rIns="39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1745</a:t>
                      </a:r>
                      <a:endParaRPr b="0" lang="en-US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9960" marR="3996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9960" rIns="39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Gathering and Networking </a:t>
                      </a:r>
                      <a:endParaRPr b="0" lang="en-US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9960" marR="3996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</a:tr>
              <a:tr h="436320">
                <a:tc>
                  <a:txBody>
                    <a:bodyPr lIns="39960" rIns="39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1800</a:t>
                      </a:r>
                      <a:endParaRPr b="0" lang="en-US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9960" marR="3996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9960" rIns="39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President starts and welcome guests </a:t>
                      </a:r>
                      <a:endParaRPr b="0" lang="en-US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9960" marR="3996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</a:tr>
              <a:tr h="495360">
                <a:tc>
                  <a:txBody>
                    <a:bodyPr lIns="39960" rIns="39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1805</a:t>
                      </a:r>
                      <a:endParaRPr b="0" lang="en-US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9960" marR="3996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9960" rIns="39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Toastmaster of the Evening introduces the theme and the team </a:t>
                      </a:r>
                      <a:endParaRPr b="0" lang="en-US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9960" marR="3996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</a:tr>
              <a:tr h="520920">
                <a:tc>
                  <a:txBody>
                    <a:bodyPr lIns="39960" rIns="39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1818</a:t>
                      </a:r>
                      <a:endParaRPr b="0" lang="en-US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9960" marR="3996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9960" rIns="39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Prepared speeches </a:t>
                      </a:r>
                      <a:endParaRPr b="0" lang="en-US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9960" marR="3996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</a:tr>
              <a:tr h="436320">
                <a:tc>
                  <a:txBody>
                    <a:bodyPr lIns="39960" rIns="39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1850</a:t>
                      </a:r>
                      <a:endParaRPr b="0" lang="en-US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9960" marR="3996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9960" rIns="39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Break </a:t>
                      </a:r>
                      <a:endParaRPr b="0" lang="en-US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9960" marR="3996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</a:tr>
              <a:tr h="436320">
                <a:tc>
                  <a:txBody>
                    <a:bodyPr lIns="39960" rIns="39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1900 </a:t>
                      </a:r>
                      <a:endParaRPr b="0" lang="en-US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9960" marR="3996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9960" rIns="39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Table Topics</a:t>
                      </a:r>
                      <a:endParaRPr b="0" lang="en-US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9960" marR="3996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</a:tr>
              <a:tr h="520920">
                <a:tc>
                  <a:txBody>
                    <a:bodyPr lIns="39960" rIns="39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1930</a:t>
                      </a:r>
                      <a:endParaRPr b="0" lang="en-US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9960" marR="3996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9960" rIns="39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Evaluations</a:t>
                      </a:r>
                      <a:endParaRPr b="0" lang="en-US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9960" marR="3996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</a:tr>
              <a:tr h="419760">
                <a:tc>
                  <a:txBody>
                    <a:bodyPr lIns="39960" rIns="39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1950</a:t>
                      </a:r>
                      <a:endParaRPr b="0" lang="en-US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9960" marR="3996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9960" rIns="39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Reports, Awards and Thanks </a:t>
                      </a:r>
                      <a:endParaRPr b="0" lang="en-US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9960" marR="3996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/>
          </p:nvPr>
        </p:nvSpPr>
        <p:spPr>
          <a:xfrm>
            <a:off x="5335560" y="66600"/>
            <a:ext cx="3638880" cy="786240"/>
          </a:xfrm>
          <a:prstGeom prst="rect">
            <a:avLst/>
          </a:prstGeom>
          <a:noFill/>
          <a:ln w="0">
            <a:noFill/>
          </a:ln>
        </p:spPr>
        <p:txBody>
          <a:bodyPr lIns="39960" rIns="39960" tIns="39960" bIns="39960" anchor="ctr">
            <a:noAutofit/>
          </a:bodyPr>
          <a:p>
            <a:pPr indent="0" algn="r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11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{{Speaker3_Project}}</a:t>
            </a:r>
            <a:endParaRPr b="0" lang="en-US" sz="1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algn="r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11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{{Speaker3_Description}}</a:t>
            </a:r>
            <a:endParaRPr b="0" lang="en-US" sz="1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algn="r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11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({{Speaker3_Min}}-{{Speaker3_Max}})</a:t>
            </a:r>
            <a:endParaRPr b="0" lang="en-US" sz="1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42" name="Google Shape;241;p 3"/>
          <p:cNvSpPr/>
          <p:nvPr/>
        </p:nvSpPr>
        <p:spPr>
          <a:xfrm>
            <a:off x="1671840" y="3200400"/>
            <a:ext cx="6004440" cy="100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9960" rIns="39960" tIns="39960" bIns="3996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35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{{Speaker3_Name}}</a:t>
            </a:r>
            <a:endParaRPr b="0" lang="en-US" sz="35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26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“{{Speaker3_Title}}”</a:t>
            </a:r>
            <a:endParaRPr b="0" lang="en-US" sz="2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43" name=""/>
          <p:cNvSpPr/>
          <p:nvPr/>
        </p:nvSpPr>
        <p:spPr>
          <a:xfrm>
            <a:off x="180000" y="342720"/>
            <a:ext cx="2541960" cy="55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GB" sz="11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Evaluator:</a:t>
            </a:r>
            <a:endParaRPr b="0" lang="en-US" sz="1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1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{{3rdEvaluator_Presenter}}</a:t>
            </a:r>
            <a:endParaRPr b="0" lang="en-US" sz="1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270;p52" descr=""/>
          <p:cNvPicPr/>
          <p:nvPr/>
        </p:nvPicPr>
        <p:blipFill>
          <a:blip r:embed="rId1"/>
          <a:stretch/>
        </p:blipFill>
        <p:spPr>
          <a:xfrm>
            <a:off x="5955480" y="1859040"/>
            <a:ext cx="2233440" cy="2233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5" name="Google Shape;271;p52"/>
          <p:cNvSpPr/>
          <p:nvPr/>
        </p:nvSpPr>
        <p:spPr>
          <a:xfrm>
            <a:off x="542160" y="4289760"/>
            <a:ext cx="7857000" cy="66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9960" rIns="39960" tIns="39960" bIns="39960" anchor="t">
            <a:sp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en-GB" sz="4200" strike="noStrike" u="none">
                <a:solidFill>
                  <a:srgbClr val="006094"/>
                </a:solidFill>
                <a:effectLst/>
                <a:uFillTx/>
                <a:latin typeface="Montserrat"/>
                <a:ea typeface="Montserrat"/>
              </a:rPr>
              <a:t>https://bit.ly/OTM-fb</a:t>
            </a:r>
            <a:endParaRPr b="0" lang="en-US" sz="4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277;p53" descr=""/>
          <p:cNvPicPr/>
          <p:nvPr/>
        </p:nvPicPr>
        <p:blipFill>
          <a:blip r:embed="rId1"/>
          <a:srcRect l="6924" t="5904" r="10598" b="12291"/>
          <a:stretch/>
        </p:blipFill>
        <p:spPr>
          <a:xfrm>
            <a:off x="4644720" y="814680"/>
            <a:ext cx="2881800" cy="2858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7" name="Google Shape;278;p53"/>
          <p:cNvSpPr/>
          <p:nvPr/>
        </p:nvSpPr>
        <p:spPr>
          <a:xfrm>
            <a:off x="97920" y="4192200"/>
            <a:ext cx="8947080" cy="77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9960" rIns="39960" tIns="39960" bIns="39960" anchor="t">
            <a:sp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en-GB" sz="5000" strike="noStrike" u="none">
                <a:solidFill>
                  <a:srgbClr val="006094"/>
                </a:solidFill>
                <a:effectLst/>
                <a:uFillTx/>
                <a:latin typeface="Montserrat"/>
                <a:ea typeface="Montserrat"/>
              </a:rPr>
              <a:t>https://bit.ly/OTMspeech</a:t>
            </a:r>
            <a:endParaRPr b="0" lang="en-US" sz="5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8" name="Google Shape;279;p53"/>
          <p:cNvSpPr/>
          <p:nvPr/>
        </p:nvSpPr>
        <p:spPr>
          <a:xfrm>
            <a:off x="393120" y="1283760"/>
            <a:ext cx="4177800" cy="79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9960" rIns="39960" tIns="39960" bIns="3996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1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Best Speaker Voting</a:t>
            </a:r>
            <a:br>
              <a:rPr sz="3100"/>
            </a:br>
            <a:r>
              <a:rPr b="0" lang="en-GB" sz="2200" strike="noStrike" u="none">
                <a:solidFill>
                  <a:srgbClr val="980000"/>
                </a:solidFill>
                <a:effectLst/>
                <a:uFillTx/>
                <a:latin typeface="Arial"/>
                <a:ea typeface="Arial"/>
              </a:rPr>
              <a:t>[Timer’s report]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/>
          </p:nvPr>
        </p:nvSpPr>
        <p:spPr>
          <a:xfrm>
            <a:off x="1051920" y="3492360"/>
            <a:ext cx="7162920" cy="379800"/>
          </a:xfrm>
          <a:prstGeom prst="rect">
            <a:avLst/>
          </a:prstGeom>
          <a:noFill/>
          <a:ln w="0">
            <a:noFill/>
          </a:ln>
        </p:spPr>
        <p:txBody>
          <a:bodyPr lIns="39960" rIns="39960" tIns="20160" bIns="20160" anchor="t">
            <a:spAutoFit/>
          </a:bodyPr>
          <a:p>
            <a:pPr indent="0" algn="ctr"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GB" sz="44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BREAK</a:t>
            </a:r>
            <a:endParaRPr b="0" lang="en-US" sz="4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291;p55" descr=""/>
          <p:cNvPicPr/>
          <p:nvPr/>
        </p:nvPicPr>
        <p:blipFill>
          <a:blip r:embed="rId1"/>
          <a:srcRect l="15319" t="9704" r="14991" b="7984"/>
          <a:stretch/>
        </p:blipFill>
        <p:spPr>
          <a:xfrm>
            <a:off x="1008000" y="1103400"/>
            <a:ext cx="2980440" cy="3448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51" name="Google Shape;292;p55" descr=""/>
          <p:cNvPicPr/>
          <p:nvPr/>
        </p:nvPicPr>
        <p:blipFill>
          <a:blip r:embed="rId2"/>
          <a:stretch/>
        </p:blipFill>
        <p:spPr>
          <a:xfrm>
            <a:off x="4610520" y="2011680"/>
            <a:ext cx="2598480" cy="25984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2" name="Google Shape;293;p55"/>
          <p:cNvSpPr/>
          <p:nvPr/>
        </p:nvSpPr>
        <p:spPr>
          <a:xfrm>
            <a:off x="4488120" y="363240"/>
            <a:ext cx="2844000" cy="79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9960" rIns="39960" tIns="39960" bIns="3996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3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Guest are requested to register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3" name="Google Shape;294;p55"/>
          <p:cNvSpPr/>
          <p:nvPr/>
        </p:nvSpPr>
        <p:spPr>
          <a:xfrm>
            <a:off x="671040" y="363240"/>
            <a:ext cx="3636000" cy="79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9960" rIns="39960" tIns="39960" bIns="3996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3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Free Wifi Network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299;p56"/>
          <p:cNvSpPr/>
          <p:nvPr/>
        </p:nvSpPr>
        <p:spPr>
          <a:xfrm>
            <a:off x="521640" y="3103920"/>
            <a:ext cx="8024400" cy="57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9960" rIns="39960" tIns="20160" bIns="20160" anchor="t">
            <a:noAutofit/>
          </a:bodyPr>
          <a:p>
            <a:pPr algn="ctr">
              <a:lnSpc>
                <a:spcPct val="9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GB" sz="4200" strike="noStrike" u="none">
                <a:solidFill>
                  <a:srgbClr val="ffffff"/>
                </a:solidFill>
                <a:effectLst/>
                <a:uFillTx/>
                <a:latin typeface="Montserrat"/>
                <a:ea typeface="Montserrat"/>
              </a:rPr>
              <a:t>Table Topics Contest</a:t>
            </a:r>
            <a:endParaRPr b="0" lang="en-US" sz="4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55" name="Google Shape;300;p56"/>
          <p:cNvSpPr/>
          <p:nvPr/>
        </p:nvSpPr>
        <p:spPr>
          <a:xfrm>
            <a:off x="1868040" y="3674880"/>
            <a:ext cx="5437800" cy="94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 anchorCtr="1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GB" sz="19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Table Topics Master</a:t>
            </a:r>
            <a:r>
              <a:rPr b="0" lang="en-GB" sz="26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  </a:t>
            </a:r>
            <a:endParaRPr b="0" lang="en-US" sz="2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24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{{TableTopicMaster_Presenter}} 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0" dur="indefinite" restart="never" nodeType="tmRoot">
          <p:childTnLst>
            <p:seq>
              <p:cTn id="21" dur="indefinite" nodeType="mainSeq">
                <p:childTnLst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306;p57"/>
          <p:cNvSpPr/>
          <p:nvPr/>
        </p:nvSpPr>
        <p:spPr>
          <a:xfrm>
            <a:off x="7522200" y="45720"/>
            <a:ext cx="1620720" cy="23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9960" rIns="39960" tIns="20160" bIns="2016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57" name="Google Shape;307;p57"/>
          <p:cNvSpPr/>
          <p:nvPr/>
        </p:nvSpPr>
        <p:spPr>
          <a:xfrm>
            <a:off x="0" y="3943080"/>
            <a:ext cx="9142920" cy="28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9960" rIns="39960" tIns="20160" bIns="20160" anchor="t">
            <a:sp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58" name="Google Shape;308;p57"/>
          <p:cNvSpPr/>
          <p:nvPr/>
        </p:nvSpPr>
        <p:spPr>
          <a:xfrm>
            <a:off x="0" y="1908360"/>
            <a:ext cx="5780520" cy="296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9960" rIns="39960" tIns="20160" bIns="2016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19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Rules 📋</a:t>
            </a:r>
            <a:endParaRPr b="0" lang="en-US" sz="19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406440" indent="-222120">
              <a:lnSpc>
                <a:spcPct val="100000"/>
              </a:lnSpc>
              <a:buClr>
                <a:srgbClr val="ffffff"/>
              </a:buClr>
              <a:buFont typeface="Montserrat"/>
              <a:buChar char="○"/>
              <a:tabLst>
                <a:tab algn="l" pos="0"/>
              </a:tabLst>
            </a:pPr>
            <a:r>
              <a:rPr b="0" lang="en-GB" sz="19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Max. 30 seconds for thinking</a:t>
            </a:r>
            <a:endParaRPr b="0" lang="en-US" sz="19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406440" indent="-222120">
              <a:lnSpc>
                <a:spcPct val="100000"/>
              </a:lnSpc>
              <a:buClr>
                <a:srgbClr val="ffffff"/>
              </a:buClr>
              <a:buFont typeface="Montserrat"/>
              <a:buChar char="○"/>
              <a:tabLst>
                <a:tab algn="l" pos="0"/>
              </a:tabLst>
            </a:pPr>
            <a:r>
              <a:rPr b="0" lang="en-GB" sz="19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Introduction of the participant name - topic - topic - name</a:t>
            </a:r>
            <a:endParaRPr b="0" lang="en-US" sz="19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596880" indent="-209520">
              <a:lnSpc>
                <a:spcPct val="100000"/>
              </a:lnSpc>
              <a:buClr>
                <a:srgbClr val="ffffff"/>
              </a:buClr>
              <a:buFont typeface="Montserrat"/>
              <a:buChar char="■"/>
              <a:tabLst>
                <a:tab algn="l" pos="0"/>
              </a:tabLst>
            </a:pPr>
            <a:r>
              <a:rPr b="0" lang="en-GB" sz="19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Green Card 🟩 1:00 minimum qualified time</a:t>
            </a:r>
            <a:endParaRPr b="0" lang="en-US" sz="19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596880" indent="-209520">
              <a:lnSpc>
                <a:spcPct val="100000"/>
              </a:lnSpc>
              <a:buClr>
                <a:srgbClr val="ffffff"/>
              </a:buClr>
              <a:buFont typeface="Montserrat"/>
              <a:buChar char="■"/>
              <a:tabLst>
                <a:tab algn="l" pos="0"/>
              </a:tabLst>
            </a:pPr>
            <a:r>
              <a:rPr b="0" lang="en-GB" sz="19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Yellow card 🟨 1:30 </a:t>
            </a:r>
            <a:endParaRPr b="0" lang="en-US" sz="19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596880" indent="-209520">
              <a:lnSpc>
                <a:spcPct val="100000"/>
              </a:lnSpc>
              <a:buClr>
                <a:srgbClr val="ffffff"/>
              </a:buClr>
              <a:buFont typeface="Montserrat"/>
              <a:buChar char="■"/>
              <a:tabLst>
                <a:tab algn="l" pos="0"/>
              </a:tabLst>
            </a:pPr>
            <a:r>
              <a:rPr b="0" lang="en-GB" sz="19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Red card</a:t>
            </a:r>
            <a:r>
              <a:rPr b="0" lang="en-GB" sz="19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	</a:t>
            </a:r>
            <a:r>
              <a:rPr b="0" lang="en-GB" sz="19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	</a:t>
            </a:r>
            <a:r>
              <a:rPr b="0" lang="en-GB" sz="19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🟥 2:00 </a:t>
            </a:r>
            <a:endParaRPr b="0" lang="en-US" sz="19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406440" indent="-222120">
              <a:lnSpc>
                <a:spcPct val="100000"/>
              </a:lnSpc>
              <a:buClr>
                <a:srgbClr val="ffffff"/>
              </a:buClr>
              <a:buFont typeface="Montserrat"/>
              <a:buChar char="○"/>
              <a:tabLst>
                <a:tab algn="l" pos="0"/>
              </a:tabLst>
            </a:pPr>
            <a:r>
              <a:rPr b="0" lang="en-GB" sz="19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After red card: 30 seconds left to wrap up</a:t>
            </a:r>
            <a:endParaRPr b="0" lang="en-US" sz="19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406440" indent="-222120">
              <a:lnSpc>
                <a:spcPct val="100000"/>
              </a:lnSpc>
              <a:buClr>
                <a:srgbClr val="ffffff"/>
              </a:buClr>
              <a:buFont typeface="Montserrat"/>
              <a:buChar char="○"/>
              <a:tabLst>
                <a:tab algn="l" pos="0"/>
              </a:tabLst>
            </a:pPr>
            <a:r>
              <a:rPr b="0" lang="en-GB" sz="19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Guests are encouraged to participate 🙋‍♀️🙋‍♂️</a:t>
            </a:r>
            <a:endParaRPr b="0" lang="en-US" sz="19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59" name="Google Shape;309;p57"/>
          <p:cNvSpPr/>
          <p:nvPr/>
        </p:nvSpPr>
        <p:spPr>
          <a:xfrm>
            <a:off x="5907600" y="1908360"/>
            <a:ext cx="2952720" cy="188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9960" rIns="39960" tIns="20160" bIns="20160" anchor="t">
            <a:spAutoFit/>
          </a:bodyPr>
          <a:p>
            <a:pPr marL="203040">
              <a:lnSpc>
                <a:spcPct val="90000"/>
              </a:lnSpc>
              <a:tabLst>
                <a:tab algn="l" pos="0"/>
              </a:tabLst>
            </a:pPr>
            <a:r>
              <a:rPr b="1" lang="en-GB" sz="19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Evaluation Criterias</a:t>
            </a:r>
            <a:br>
              <a:rPr sz="1900"/>
            </a:br>
            <a:endParaRPr b="0" lang="en-US" sz="19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406440" indent="-222120">
              <a:lnSpc>
                <a:spcPct val="90000"/>
              </a:lnSpc>
              <a:buClr>
                <a:srgbClr val="ffffff"/>
              </a:buClr>
              <a:buFont typeface="Montserrat"/>
              <a:buChar char="●"/>
              <a:tabLst>
                <a:tab algn="l" pos="0"/>
              </a:tabLst>
            </a:pPr>
            <a:r>
              <a:rPr b="0" lang="en-GB" sz="19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Content &amp; Structure</a:t>
            </a:r>
            <a:endParaRPr b="0" lang="en-US" sz="19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406440" indent="-222120">
              <a:lnSpc>
                <a:spcPct val="90000"/>
              </a:lnSpc>
              <a:buClr>
                <a:srgbClr val="ffffff"/>
              </a:buClr>
              <a:buFont typeface="Montserrat"/>
              <a:buChar char="●"/>
              <a:tabLst>
                <a:tab algn="l" pos="0"/>
              </a:tabLst>
            </a:pPr>
            <a:r>
              <a:rPr b="0" lang="en-GB" sz="19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Delivery</a:t>
            </a:r>
            <a:endParaRPr b="0" lang="en-US" sz="19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406440" indent="-222120">
              <a:lnSpc>
                <a:spcPct val="90000"/>
              </a:lnSpc>
              <a:buClr>
                <a:srgbClr val="ffffff"/>
              </a:buClr>
              <a:buFont typeface="Montserrat"/>
              <a:buChar char="●"/>
              <a:tabLst>
                <a:tab algn="l" pos="0"/>
              </a:tabLst>
            </a:pPr>
            <a:r>
              <a:rPr b="0" lang="en-GB" sz="19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Language Use</a:t>
            </a:r>
            <a:endParaRPr b="0" lang="en-US" sz="19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406440" indent="-222120">
              <a:lnSpc>
                <a:spcPct val="90000"/>
              </a:lnSpc>
              <a:buClr>
                <a:srgbClr val="ffffff"/>
              </a:buClr>
              <a:buFont typeface="Montserrat"/>
              <a:buChar char="●"/>
              <a:tabLst>
                <a:tab algn="l" pos="0"/>
              </a:tabLst>
            </a:pPr>
            <a:r>
              <a:rPr b="0" lang="en-GB" sz="19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Engagement</a:t>
            </a:r>
            <a:endParaRPr b="0" lang="en-US" sz="19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406440" indent="-222120">
              <a:lnSpc>
                <a:spcPct val="90000"/>
              </a:lnSpc>
              <a:buClr>
                <a:srgbClr val="ffffff"/>
              </a:buClr>
              <a:buFont typeface="Montserrat"/>
              <a:buChar char="●"/>
              <a:tabLst>
                <a:tab algn="l" pos="0"/>
              </a:tabLst>
            </a:pPr>
            <a:r>
              <a:rPr b="0" lang="en-GB" sz="19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Timing</a:t>
            </a:r>
            <a:endParaRPr b="0" lang="en-US" sz="19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6" dur="indefinite" restart="never" nodeType="tmRoot">
          <p:childTnLst>
            <p:seq>
              <p:cTn id="27" dur="indefinite" nodeType="mainSeq">
                <p:childTnLst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315;p58" descr=""/>
          <p:cNvPicPr/>
          <p:nvPr/>
        </p:nvPicPr>
        <p:blipFill>
          <a:blip r:embed="rId1"/>
          <a:srcRect l="12669" t="13055" r="9101" b="11422"/>
          <a:stretch/>
        </p:blipFill>
        <p:spPr>
          <a:xfrm>
            <a:off x="3921480" y="411840"/>
            <a:ext cx="3525480" cy="3401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1" name="Google Shape;316;p58"/>
          <p:cNvSpPr/>
          <p:nvPr/>
        </p:nvSpPr>
        <p:spPr>
          <a:xfrm flipH="1">
            <a:off x="311400" y="4222800"/>
            <a:ext cx="8416800" cy="77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9960" rIns="39960" tIns="39960" bIns="39960" anchor="t">
            <a:sp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1" lang="en-GB" sz="5000" strike="noStrike" u="none">
                <a:solidFill>
                  <a:srgbClr val="006094"/>
                </a:solidFill>
                <a:effectLst/>
                <a:uFillTx/>
                <a:latin typeface="Montserrat"/>
                <a:ea typeface="Montserrat"/>
              </a:rPr>
              <a:t>https://bit.ly/OTM-tt</a:t>
            </a:r>
            <a:endParaRPr b="0" lang="en-US" sz="5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2" name="Google Shape;317;p58"/>
          <p:cNvSpPr/>
          <p:nvPr/>
        </p:nvSpPr>
        <p:spPr>
          <a:xfrm>
            <a:off x="461520" y="826200"/>
            <a:ext cx="3644640" cy="79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9960" rIns="39960" tIns="39960" bIns="3996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1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Best Table Topic Speaker Voting</a:t>
            </a:r>
            <a:br>
              <a:rPr sz="3100"/>
            </a:br>
            <a:r>
              <a:rPr b="0" lang="en-GB" sz="2200" strike="noStrike" u="none">
                <a:solidFill>
                  <a:srgbClr val="980000"/>
                </a:solidFill>
                <a:effectLst/>
                <a:uFillTx/>
                <a:latin typeface="Arial"/>
                <a:ea typeface="Arial"/>
              </a:rPr>
              <a:t>[Timer’s report]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/>
          </p:nvPr>
        </p:nvSpPr>
        <p:spPr>
          <a:xfrm>
            <a:off x="2905200" y="3935880"/>
            <a:ext cx="5302800" cy="883800"/>
          </a:xfrm>
          <a:prstGeom prst="rect">
            <a:avLst/>
          </a:prstGeom>
          <a:noFill/>
          <a:ln w="0">
            <a:noFill/>
          </a:ln>
        </p:spPr>
        <p:txBody>
          <a:bodyPr lIns="39960" rIns="39960" tIns="20160" bIns="2016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64" name="Google Shape;323;p59"/>
          <p:cNvSpPr/>
          <p:nvPr/>
        </p:nvSpPr>
        <p:spPr>
          <a:xfrm>
            <a:off x="564840" y="3273840"/>
            <a:ext cx="8148600" cy="72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9960" rIns="39960" tIns="39960" bIns="39960" anchor="t">
            <a:sp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1" lang="en-GB" sz="40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Speech Evaluations Contest </a:t>
            </a:r>
            <a:endParaRPr b="0" lang="en-US" sz="4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/>
          </p:nvPr>
        </p:nvSpPr>
        <p:spPr>
          <a:xfrm>
            <a:off x="1010880" y="3929400"/>
            <a:ext cx="7326360" cy="546120"/>
          </a:xfrm>
          <a:prstGeom prst="rect">
            <a:avLst/>
          </a:prstGeom>
          <a:noFill/>
          <a:ln w="0">
            <a:noFill/>
          </a:ln>
        </p:spPr>
        <p:txBody>
          <a:bodyPr lIns="39960" rIns="39960" tIns="20160" bIns="20160" anchor="t" anchorCtr="1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GB" sz="20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Evaluating Speech of </a:t>
            </a:r>
            <a:br>
              <a:rPr sz="2000"/>
            </a:br>
            <a:r>
              <a:rPr b="0" lang="en-GB" sz="20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{{1stSpeaker_Presenter}}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3803400" y="66600"/>
            <a:ext cx="5171400" cy="786240"/>
          </a:xfrm>
          <a:prstGeom prst="rect">
            <a:avLst/>
          </a:prstGeom>
          <a:noFill/>
          <a:ln w="0">
            <a:noFill/>
          </a:ln>
        </p:spPr>
        <p:txBody>
          <a:bodyPr lIns="39960" rIns="39960" tIns="39960" bIns="39960" anchor="ctr">
            <a:noAutofit/>
          </a:bodyPr>
          <a:p>
            <a:pPr indent="0" algn="r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11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 (2:00-3:00 min)</a:t>
            </a:r>
            <a:endParaRPr b="0" lang="en-US" sz="1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67" name="Google Shape;330;p60"/>
          <p:cNvSpPr/>
          <p:nvPr/>
        </p:nvSpPr>
        <p:spPr>
          <a:xfrm>
            <a:off x="1131840" y="3219480"/>
            <a:ext cx="7147440" cy="55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9960" rIns="39960" tIns="39960" bIns="39960" anchor="t">
            <a:sp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1" lang="en-GB" sz="35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{{1stEvaluator_Presenter}}</a:t>
            </a:r>
            <a:endParaRPr b="0" lang="en-US" sz="35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/>
          </p:nvPr>
        </p:nvSpPr>
        <p:spPr>
          <a:xfrm>
            <a:off x="5552640" y="4015080"/>
            <a:ext cx="3511080" cy="520200"/>
          </a:xfrm>
          <a:prstGeom prst="rect">
            <a:avLst/>
          </a:prstGeom>
          <a:noFill/>
          <a:ln w="0">
            <a:noFill/>
          </a:ln>
        </p:spPr>
        <p:txBody>
          <a:bodyPr lIns="39960" rIns="39960" tIns="20160" bIns="2016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GB" sz="22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TBA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5" name="Google Shape;126;p31"/>
          <p:cNvSpPr/>
          <p:nvPr/>
        </p:nvSpPr>
        <p:spPr>
          <a:xfrm>
            <a:off x="479880" y="1020600"/>
            <a:ext cx="6037920" cy="375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9960" rIns="39960" tIns="20160" bIns="20160" anchor="t">
            <a:spAutoFit/>
          </a:bodyPr>
          <a:p>
            <a:pPr marL="203040" indent="-235080">
              <a:lnSpc>
                <a:spcPct val="150000"/>
              </a:lnSpc>
              <a:buClr>
                <a:srgbClr val="000000"/>
              </a:buClr>
              <a:buFont typeface="Arial"/>
              <a:buChar char="●"/>
            </a:pPr>
            <a:r>
              <a:rPr b="0" lang="en-GB" sz="2100" strike="noStrike" u="none">
                <a:solidFill>
                  <a:schemeClr val="dk1"/>
                </a:solidFill>
                <a:effectLst/>
                <a:uFillTx/>
                <a:latin typeface="Montserrat"/>
                <a:ea typeface="Montserrat"/>
              </a:rPr>
              <a:t>Introduction TAGG Team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03040" indent="-235080">
              <a:lnSpc>
                <a:spcPct val="150000"/>
              </a:lnSpc>
              <a:buClr>
                <a:srgbClr val="000000"/>
              </a:buClr>
              <a:buFont typeface="Arial"/>
              <a:buChar char="●"/>
            </a:pPr>
            <a:r>
              <a:rPr b="0" lang="en-GB" sz="2100" strike="noStrike" u="none">
                <a:solidFill>
                  <a:schemeClr val="dk1"/>
                </a:solidFill>
                <a:effectLst/>
                <a:uFillTx/>
                <a:latin typeface="Montserrat"/>
                <a:ea typeface="Montserrat"/>
              </a:rPr>
              <a:t>Introduction Audience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03040" indent="-235080">
              <a:lnSpc>
                <a:spcPct val="150000"/>
              </a:lnSpc>
              <a:buClr>
                <a:srgbClr val="000000"/>
              </a:buClr>
              <a:buFont typeface="Arial"/>
              <a:buChar char="●"/>
            </a:pPr>
            <a:r>
              <a:rPr b="0" lang="en-GB" sz="2100" strike="noStrike" u="none">
                <a:solidFill>
                  <a:schemeClr val="dk1"/>
                </a:solidFill>
                <a:effectLst/>
                <a:uFillTx/>
                <a:latin typeface="Montserrat"/>
                <a:ea typeface="Montserrat"/>
              </a:rPr>
              <a:t>Prepared Speeches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03040" indent="-235080">
              <a:lnSpc>
                <a:spcPct val="150000"/>
              </a:lnSpc>
              <a:buClr>
                <a:srgbClr val="000000"/>
              </a:buClr>
              <a:buFont typeface="Arial"/>
              <a:buChar char="●"/>
            </a:pPr>
            <a:r>
              <a:rPr b="0" lang="en-GB" sz="2100" strike="noStrike" u="none">
                <a:solidFill>
                  <a:schemeClr val="dk1"/>
                </a:solidFill>
                <a:effectLst/>
                <a:uFillTx/>
                <a:latin typeface="Montserrat"/>
                <a:ea typeface="Montserrat"/>
              </a:rPr>
              <a:t>Break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03040" indent="-235080">
              <a:lnSpc>
                <a:spcPct val="150000"/>
              </a:lnSpc>
              <a:buClr>
                <a:srgbClr val="000000"/>
              </a:buClr>
              <a:buFont typeface="Arial"/>
              <a:buChar char="●"/>
            </a:pPr>
            <a:r>
              <a:rPr b="0" lang="en-GB" sz="2100" strike="noStrike" u="none">
                <a:solidFill>
                  <a:schemeClr val="dk1"/>
                </a:solidFill>
                <a:effectLst/>
                <a:uFillTx/>
                <a:latin typeface="Montserrat"/>
                <a:ea typeface="Montserrat"/>
              </a:rPr>
              <a:t>Table topics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03040" indent="-235080">
              <a:lnSpc>
                <a:spcPct val="150000"/>
              </a:lnSpc>
              <a:buClr>
                <a:srgbClr val="000000"/>
              </a:buClr>
              <a:buFont typeface="Montserrat"/>
              <a:buChar char="●"/>
            </a:pPr>
            <a:r>
              <a:rPr b="0" lang="en-GB" sz="2100" strike="noStrike" u="none">
                <a:solidFill>
                  <a:schemeClr val="dk1"/>
                </a:solidFill>
                <a:effectLst/>
                <a:uFillTx/>
                <a:latin typeface="Montserrat"/>
                <a:ea typeface="Montserrat"/>
              </a:rPr>
              <a:t>Evaluations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03040" indent="-235080">
              <a:lnSpc>
                <a:spcPct val="150000"/>
              </a:lnSpc>
              <a:buClr>
                <a:srgbClr val="000000"/>
              </a:buClr>
              <a:buFont typeface="Arial"/>
              <a:buChar char="●"/>
            </a:pPr>
            <a:r>
              <a:rPr b="0" lang="en-GB" sz="2100" strike="noStrike" u="none">
                <a:solidFill>
                  <a:schemeClr val="dk1"/>
                </a:solidFill>
                <a:effectLst/>
                <a:uFillTx/>
                <a:latin typeface="Montserrat"/>
                <a:ea typeface="Montserrat"/>
              </a:rPr>
              <a:t>TAGG Team Report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03040" indent="-235080">
              <a:lnSpc>
                <a:spcPct val="150000"/>
              </a:lnSpc>
              <a:buClr>
                <a:srgbClr val="000000"/>
              </a:buClr>
              <a:buFont typeface="Arial"/>
              <a:buChar char="●"/>
            </a:pPr>
            <a:r>
              <a:rPr b="0" lang="en-GB" sz="2100" strike="noStrike" u="none">
                <a:solidFill>
                  <a:schemeClr val="dk1"/>
                </a:solidFill>
                <a:effectLst/>
                <a:uFillTx/>
                <a:latin typeface="Montserrat"/>
                <a:ea typeface="Montserrat"/>
              </a:rPr>
              <a:t>Club Business &amp; Awards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6" name="Google Shape;127;p31"/>
          <p:cNvSpPr/>
          <p:nvPr/>
        </p:nvSpPr>
        <p:spPr>
          <a:xfrm>
            <a:off x="8679240" y="3839400"/>
            <a:ext cx="479160" cy="29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9960" rIns="39960" tIns="39960" bIns="3996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97" name="Google Shape;128;p31"/>
          <p:cNvGraphicFramePr/>
          <p:nvPr/>
        </p:nvGraphicFramePr>
        <p:xfrm>
          <a:off x="5292000" y="114120"/>
          <a:ext cx="2329560" cy="2235960"/>
        </p:xfrm>
        <a:graphic>
          <a:graphicData uri="http://schemas.openxmlformats.org/drawingml/2006/table">
            <a:tbl>
              <a:tblPr/>
              <a:tblGrid>
                <a:gridCol w="413280"/>
                <a:gridCol w="1916640"/>
              </a:tblGrid>
              <a:tr h="216000">
                <a:tc>
                  <a:txBody>
                    <a:bodyPr lIns="39960" rIns="39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6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Time</a:t>
                      </a:r>
                      <a:endParaRPr b="0" lang="en-US" sz="6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9960" marR="3996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9960" rIns="39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6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Activity</a:t>
                      </a:r>
                      <a:endParaRPr b="0" lang="en-US" sz="6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9960" marR="3996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</a:tr>
              <a:tr h="216000">
                <a:tc>
                  <a:txBody>
                    <a:bodyPr lIns="39960" rIns="39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6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1745</a:t>
                      </a:r>
                      <a:endParaRPr b="0" lang="en-US" sz="6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9960" marR="3996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9960" rIns="39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6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Gathering and Networking </a:t>
                      </a:r>
                      <a:endParaRPr b="0" lang="en-US" sz="6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9960" marR="3996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</a:tr>
              <a:tr h="216000">
                <a:tc>
                  <a:txBody>
                    <a:bodyPr lIns="39960" rIns="39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6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1800</a:t>
                      </a:r>
                      <a:endParaRPr b="0" lang="en-US" sz="6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9960" marR="3996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9960" rIns="39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6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President starts and welcome guests </a:t>
                      </a:r>
                      <a:endParaRPr b="0" lang="en-US" sz="6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9960" marR="3996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</a:tr>
              <a:tr h="216000">
                <a:tc>
                  <a:txBody>
                    <a:bodyPr lIns="39960" rIns="39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6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1803</a:t>
                      </a:r>
                      <a:endParaRPr b="0" lang="en-US" sz="6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9960" marR="3996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9960" rIns="39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6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Toastmaster of the Evening takes charge</a:t>
                      </a:r>
                      <a:endParaRPr b="0" lang="en-US" sz="6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9960" marR="3996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</a:tr>
              <a:tr h="216000">
                <a:tc>
                  <a:txBody>
                    <a:bodyPr lIns="39960" rIns="39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9960" marR="3996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9960" rIns="39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6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Prepared speeches </a:t>
                      </a:r>
                      <a:endParaRPr b="0" lang="en-US" sz="6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9960" marR="3996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</a:tr>
              <a:tr h="216000">
                <a:tc>
                  <a:txBody>
                    <a:bodyPr lIns="39960" rIns="39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6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1850</a:t>
                      </a:r>
                      <a:endParaRPr b="0" lang="en-US" sz="6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9960" marR="3996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9960" rIns="39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6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Break </a:t>
                      </a:r>
                      <a:endParaRPr b="0" lang="en-US" sz="6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9960" marR="3996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</a:tr>
              <a:tr h="216000">
                <a:tc>
                  <a:txBody>
                    <a:bodyPr lIns="39960" rIns="39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6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1900 </a:t>
                      </a:r>
                      <a:endParaRPr b="0" lang="en-US" sz="6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9960" marR="3996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9960" rIns="39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6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Table Topics</a:t>
                      </a:r>
                      <a:endParaRPr b="0" lang="en-US" sz="6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9960" marR="3996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</a:tr>
              <a:tr h="216000">
                <a:tc>
                  <a:txBody>
                    <a:bodyPr lIns="39960" rIns="39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9960" marR="3996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9960" rIns="39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6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Evaluations</a:t>
                      </a:r>
                      <a:endParaRPr b="0" lang="en-US" sz="6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9960" marR="3996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</a:tr>
              <a:tr h="207720">
                <a:tc>
                  <a:txBody>
                    <a:bodyPr lIns="39960" rIns="39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6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1945</a:t>
                      </a:r>
                      <a:endParaRPr b="0" lang="en-US" sz="6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9960" marR="3996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9960" rIns="39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6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Reports, Awards and Thanks </a:t>
                      </a:r>
                      <a:endParaRPr b="0" lang="en-US" sz="6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9960" marR="3996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/>
          </p:nvPr>
        </p:nvSpPr>
        <p:spPr>
          <a:xfrm>
            <a:off x="1010880" y="3929400"/>
            <a:ext cx="7326360" cy="546120"/>
          </a:xfrm>
          <a:prstGeom prst="rect">
            <a:avLst/>
          </a:prstGeom>
          <a:noFill/>
          <a:ln w="0">
            <a:noFill/>
          </a:ln>
        </p:spPr>
        <p:txBody>
          <a:bodyPr lIns="39960" rIns="39960" tIns="20160" bIns="20160" anchor="t" anchorCtr="1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GB" sz="20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Evaluating Speech of </a:t>
            </a:r>
            <a:br>
              <a:rPr sz="2000"/>
            </a:br>
            <a:r>
              <a:rPr b="0" lang="en-GB" sz="20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{{2ndSpeaker_Presenter}}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3803400" y="66600"/>
            <a:ext cx="5171400" cy="786240"/>
          </a:xfrm>
          <a:prstGeom prst="rect">
            <a:avLst/>
          </a:prstGeom>
          <a:noFill/>
          <a:ln w="0">
            <a:noFill/>
          </a:ln>
        </p:spPr>
        <p:txBody>
          <a:bodyPr lIns="39960" rIns="39960" tIns="39960" bIns="39960" anchor="ctr">
            <a:noAutofit/>
          </a:bodyPr>
          <a:p>
            <a:pPr indent="0" algn="r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11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 (2:00-3:00 min)</a:t>
            </a:r>
            <a:endParaRPr b="0" lang="en-US" sz="1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70" name="Google Shape;330;p 2"/>
          <p:cNvSpPr/>
          <p:nvPr/>
        </p:nvSpPr>
        <p:spPr>
          <a:xfrm>
            <a:off x="1131840" y="3219480"/>
            <a:ext cx="7147440" cy="55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9960" rIns="39960" tIns="39960" bIns="39960" anchor="t">
            <a:sp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1" lang="en-GB" sz="35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{{2ndEvaluator_Presenter}}</a:t>
            </a:r>
            <a:endParaRPr b="0" lang="en-US" sz="35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/>
          </p:nvPr>
        </p:nvSpPr>
        <p:spPr>
          <a:xfrm>
            <a:off x="1010880" y="3929400"/>
            <a:ext cx="7326360" cy="546120"/>
          </a:xfrm>
          <a:prstGeom prst="rect">
            <a:avLst/>
          </a:prstGeom>
          <a:noFill/>
          <a:ln w="0">
            <a:noFill/>
          </a:ln>
        </p:spPr>
        <p:txBody>
          <a:bodyPr lIns="39960" rIns="39960" tIns="20160" bIns="20160" anchor="t" anchorCtr="1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GB" sz="20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Evaluating Speech of </a:t>
            </a:r>
            <a:br>
              <a:rPr sz="2000"/>
            </a:br>
            <a:r>
              <a:rPr b="0" lang="en-GB" sz="20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{{3rdSpeaker_Presenter}}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3803400" y="66600"/>
            <a:ext cx="5171400" cy="786240"/>
          </a:xfrm>
          <a:prstGeom prst="rect">
            <a:avLst/>
          </a:prstGeom>
          <a:noFill/>
          <a:ln w="0">
            <a:noFill/>
          </a:ln>
        </p:spPr>
        <p:txBody>
          <a:bodyPr lIns="39960" rIns="39960" tIns="39960" bIns="39960" anchor="ctr">
            <a:noAutofit/>
          </a:bodyPr>
          <a:p>
            <a:pPr indent="0" algn="r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11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 (2:00-3:00 min)</a:t>
            </a:r>
            <a:endParaRPr b="0" lang="en-US" sz="1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73" name="Google Shape;330;p 3"/>
          <p:cNvSpPr/>
          <p:nvPr/>
        </p:nvSpPr>
        <p:spPr>
          <a:xfrm>
            <a:off x="1131840" y="3219480"/>
            <a:ext cx="7147440" cy="55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9960" rIns="39960" tIns="39960" bIns="39960" anchor="t">
            <a:sp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1" lang="en-GB" sz="35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{{3rdEvaluator_Presenter}}</a:t>
            </a:r>
            <a:endParaRPr b="0" lang="en-US" sz="35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350;p63" descr=""/>
          <p:cNvPicPr/>
          <p:nvPr/>
        </p:nvPicPr>
        <p:blipFill>
          <a:blip r:embed="rId1"/>
          <a:srcRect l="0" t="10258" r="0" b="10243"/>
          <a:stretch/>
        </p:blipFill>
        <p:spPr>
          <a:xfrm>
            <a:off x="3286440" y="396360"/>
            <a:ext cx="4287960" cy="34070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5" name="Google Shape;351;p63"/>
          <p:cNvSpPr/>
          <p:nvPr/>
        </p:nvSpPr>
        <p:spPr>
          <a:xfrm>
            <a:off x="685440" y="4155120"/>
            <a:ext cx="7957440" cy="8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9960" rIns="39960" tIns="39960" bIns="3996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5000" strike="noStrike" u="none">
                <a:solidFill>
                  <a:srgbClr val="006094"/>
                </a:solidFill>
                <a:effectLst/>
                <a:uFillTx/>
                <a:latin typeface="Montserrat"/>
                <a:ea typeface="Montserrat"/>
              </a:rPr>
              <a:t>https://bit.ly/OTMeval</a:t>
            </a:r>
            <a:endParaRPr b="0" lang="en-US" sz="5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6" name="Google Shape;352;p63"/>
          <p:cNvSpPr/>
          <p:nvPr/>
        </p:nvSpPr>
        <p:spPr>
          <a:xfrm>
            <a:off x="446760" y="790200"/>
            <a:ext cx="3644640" cy="79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9960" rIns="39960" tIns="39960" bIns="3996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31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Best Evaluation Speech</a:t>
            </a:r>
            <a:br>
              <a:rPr sz="3100"/>
            </a:br>
            <a:r>
              <a:rPr b="0" lang="en-GB" sz="2200" strike="noStrike" u="none">
                <a:solidFill>
                  <a:srgbClr val="980000"/>
                </a:solidFill>
                <a:effectLst/>
                <a:uFillTx/>
                <a:latin typeface="Arial"/>
                <a:ea typeface="Arial"/>
              </a:rPr>
              <a:t>[Timer’s report]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/>
          </p:nvPr>
        </p:nvSpPr>
        <p:spPr>
          <a:xfrm>
            <a:off x="1010880" y="3929400"/>
            <a:ext cx="7326360" cy="546120"/>
          </a:xfrm>
          <a:prstGeom prst="rect">
            <a:avLst/>
          </a:prstGeom>
          <a:noFill/>
          <a:ln w="0">
            <a:noFill/>
          </a:ln>
        </p:spPr>
        <p:txBody>
          <a:bodyPr lIns="39960" rIns="39960" tIns="20160" bIns="2016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GB" sz="26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Evaluating the Table Topics Speakers</a:t>
            </a:r>
            <a:endParaRPr b="0" lang="en-US" sz="2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3803400" y="66600"/>
            <a:ext cx="5171400" cy="786240"/>
          </a:xfrm>
          <a:prstGeom prst="rect">
            <a:avLst/>
          </a:prstGeom>
          <a:noFill/>
          <a:ln w="0">
            <a:noFill/>
          </a:ln>
        </p:spPr>
        <p:txBody>
          <a:bodyPr lIns="39960" rIns="39960" tIns="39960" bIns="39960" anchor="ctr">
            <a:noAutofit/>
          </a:bodyPr>
          <a:p>
            <a:pPr indent="0" algn="r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11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 (2:00-3:00 min)</a:t>
            </a:r>
            <a:endParaRPr b="0" lang="en-US" sz="1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79" name="Google Shape;359;p64"/>
          <p:cNvSpPr/>
          <p:nvPr/>
        </p:nvSpPr>
        <p:spPr>
          <a:xfrm>
            <a:off x="720000" y="3166200"/>
            <a:ext cx="7739280" cy="61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9960" rIns="39960" tIns="39960" bIns="3996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35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{{TableTopicsEvaluator_Presenter}}</a:t>
            </a:r>
            <a:endParaRPr b="0" lang="en-US" sz="35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/>
          </p:nvPr>
        </p:nvSpPr>
        <p:spPr>
          <a:xfrm>
            <a:off x="1040040" y="3314520"/>
            <a:ext cx="7162920" cy="989640"/>
          </a:xfrm>
          <a:prstGeom prst="rect">
            <a:avLst/>
          </a:prstGeom>
          <a:noFill/>
          <a:ln w="0">
            <a:noFill/>
          </a:ln>
        </p:spPr>
        <p:txBody>
          <a:bodyPr lIns="39960" rIns="39960" tIns="20160" bIns="20160" anchor="t">
            <a:spAutoFit/>
          </a:bodyPr>
          <a:p>
            <a:pPr indent="0" algn="ctr"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en-GB" sz="44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TAGG Team’s </a:t>
            </a:r>
            <a:br>
              <a:rPr sz="4400"/>
            </a:br>
            <a:r>
              <a:rPr b="1" lang="en-GB" sz="44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Report</a:t>
            </a:r>
            <a:endParaRPr b="0" lang="en-US" sz="4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/>
          </p:nvPr>
        </p:nvSpPr>
        <p:spPr>
          <a:xfrm>
            <a:off x="513000" y="2904120"/>
            <a:ext cx="8024400" cy="672120"/>
          </a:xfrm>
          <a:prstGeom prst="rect">
            <a:avLst/>
          </a:prstGeom>
          <a:noFill/>
          <a:ln w="0">
            <a:noFill/>
          </a:ln>
        </p:spPr>
        <p:txBody>
          <a:bodyPr lIns="39960" rIns="39960" tIns="20160" bIns="20160" anchor="t">
            <a:noAutofit/>
          </a:bodyPr>
          <a:p>
            <a:pPr indent="0" algn="ctr"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GB" sz="42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Timer Report</a:t>
            </a:r>
            <a:endParaRPr b="0" lang="en-US" sz="4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513000" y="3773880"/>
            <a:ext cx="8024400" cy="1087200"/>
          </a:xfrm>
          <a:prstGeom prst="rect">
            <a:avLst/>
          </a:prstGeom>
          <a:noFill/>
          <a:ln w="0">
            <a:noFill/>
          </a:ln>
        </p:spPr>
        <p:txBody>
          <a:bodyPr lIns="39960" rIns="39960" tIns="20160" bIns="20160" anchor="t">
            <a:noAutofit/>
          </a:bodyPr>
          <a:p>
            <a:pPr indent="0" algn="ctr"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en-GB" sz="42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{{Timer_Presenter}}</a:t>
            </a:r>
            <a:endParaRPr b="0" lang="en-US" sz="4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/>
          </p:nvPr>
        </p:nvSpPr>
        <p:spPr>
          <a:xfrm>
            <a:off x="5037480" y="218880"/>
            <a:ext cx="4089600" cy="786240"/>
          </a:xfrm>
          <a:prstGeom prst="rect">
            <a:avLst/>
          </a:prstGeom>
          <a:noFill/>
          <a:ln w="0">
            <a:noFill/>
          </a:ln>
        </p:spPr>
        <p:txBody>
          <a:bodyPr lIns="39960" rIns="39960" tIns="39960" bIns="39960" anchor="t">
            <a:noAutofit/>
          </a:bodyPr>
          <a:p>
            <a:pPr indent="0" algn="r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11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(1:00-2:00 min)</a:t>
            </a:r>
            <a:endParaRPr b="0" lang="en-US" sz="1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/>
          </p:nvPr>
        </p:nvSpPr>
        <p:spPr>
          <a:xfrm>
            <a:off x="513000" y="2904120"/>
            <a:ext cx="8024400" cy="672120"/>
          </a:xfrm>
          <a:prstGeom prst="rect">
            <a:avLst/>
          </a:prstGeom>
          <a:noFill/>
          <a:ln w="0">
            <a:noFill/>
          </a:ln>
        </p:spPr>
        <p:txBody>
          <a:bodyPr lIns="39960" rIns="39960" tIns="20160" bIns="20160" anchor="t">
            <a:noAutofit/>
          </a:bodyPr>
          <a:p>
            <a:pPr indent="0" algn="ctr"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GB" sz="42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Ah Counter Report</a:t>
            </a:r>
            <a:endParaRPr b="0" lang="en-US" sz="4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513000" y="3773880"/>
            <a:ext cx="8024400" cy="1087200"/>
          </a:xfrm>
          <a:prstGeom prst="rect">
            <a:avLst/>
          </a:prstGeom>
          <a:noFill/>
          <a:ln w="0">
            <a:noFill/>
          </a:ln>
        </p:spPr>
        <p:txBody>
          <a:bodyPr lIns="39960" rIns="39960" tIns="20160" bIns="20160" anchor="t">
            <a:noAutofit/>
          </a:bodyPr>
          <a:p>
            <a:pPr indent="0" algn="ctr"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algn="ctr"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en-GB" sz="20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{{AhVoteCounter_Presenter}}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5037480" y="218880"/>
            <a:ext cx="4089600" cy="786240"/>
          </a:xfrm>
          <a:prstGeom prst="rect">
            <a:avLst/>
          </a:prstGeom>
          <a:noFill/>
          <a:ln w="0">
            <a:noFill/>
          </a:ln>
        </p:spPr>
        <p:txBody>
          <a:bodyPr lIns="39960" rIns="39960" tIns="39960" bIns="39960" anchor="t">
            <a:noAutofit/>
          </a:bodyPr>
          <a:p>
            <a:pPr indent="0" algn="r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11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(1:00-2:00 min)</a:t>
            </a:r>
            <a:endParaRPr b="0" lang="en-US" sz="1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/>
          </p:nvPr>
        </p:nvSpPr>
        <p:spPr>
          <a:xfrm>
            <a:off x="513000" y="2904120"/>
            <a:ext cx="8024400" cy="672120"/>
          </a:xfrm>
          <a:prstGeom prst="rect">
            <a:avLst/>
          </a:prstGeom>
          <a:noFill/>
          <a:ln w="0">
            <a:noFill/>
          </a:ln>
        </p:spPr>
        <p:txBody>
          <a:bodyPr lIns="39960" rIns="39960" tIns="20160" bIns="20160" anchor="t">
            <a:noAutofit/>
          </a:bodyPr>
          <a:p>
            <a:pPr indent="0" algn="ctr"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GB" sz="42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Grammarian Report</a:t>
            </a:r>
            <a:endParaRPr b="0" lang="en-US" sz="4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algn="ctr"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4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513000" y="3773880"/>
            <a:ext cx="8024400" cy="1087200"/>
          </a:xfrm>
          <a:prstGeom prst="rect">
            <a:avLst/>
          </a:prstGeom>
          <a:noFill/>
          <a:ln w="0">
            <a:noFill/>
          </a:ln>
        </p:spPr>
        <p:txBody>
          <a:bodyPr lIns="39960" rIns="39960" tIns="20160" bIns="20160" anchor="t">
            <a:noAutofit/>
          </a:bodyPr>
          <a:p>
            <a:pPr indent="0" algn="ctr"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GB" sz="21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{{GrammarianWordoftheDay_Presenter}}</a:t>
            </a:r>
            <a:endParaRPr b="0" lang="en-US" sz="2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algn="ctr"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GB" sz="21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The </a:t>
            </a:r>
            <a:r>
              <a:rPr b="1" lang="en-GB" sz="21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Grammarian</a:t>
            </a:r>
            <a:r>
              <a:rPr b="0" lang="en-GB" sz="21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 supports members in building better English speaking habits through vocabulary and grammar awareness.</a:t>
            </a:r>
            <a:endParaRPr b="0" lang="en-US" sz="2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3831120" y="81000"/>
            <a:ext cx="1598040" cy="547200"/>
          </a:xfrm>
          <a:prstGeom prst="rect">
            <a:avLst/>
          </a:prstGeom>
          <a:noFill/>
          <a:ln w="0">
            <a:noFill/>
          </a:ln>
        </p:spPr>
        <p:txBody>
          <a:bodyPr lIns="39960" rIns="39960" tIns="20160" bIns="20160" anchor="t">
            <a:noAutofit/>
          </a:bodyPr>
          <a:p>
            <a:pPr indent="0" algn="ctr"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GB" sz="12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Word of the Day</a:t>
            </a:r>
            <a:endParaRPr b="0" lang="en-US" sz="1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/>
          </p:nvPr>
        </p:nvSpPr>
        <p:spPr>
          <a:xfrm>
            <a:off x="4885200" y="66600"/>
            <a:ext cx="4089600" cy="786240"/>
          </a:xfrm>
          <a:prstGeom prst="rect">
            <a:avLst/>
          </a:prstGeom>
          <a:noFill/>
          <a:ln w="0">
            <a:noFill/>
          </a:ln>
        </p:spPr>
        <p:txBody>
          <a:bodyPr lIns="39960" rIns="39960" tIns="39960" bIns="39960" anchor="t">
            <a:noAutofit/>
          </a:bodyPr>
          <a:p>
            <a:pPr indent="0" algn="r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11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(2:00-3:00 min)</a:t>
            </a:r>
            <a:endParaRPr b="0" lang="en-US" sz="1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91" name=""/>
          <p:cNvSpPr txBox="1"/>
          <p:nvPr/>
        </p:nvSpPr>
        <p:spPr>
          <a:xfrm>
            <a:off x="1915200" y="308160"/>
            <a:ext cx="5284800" cy="771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1" lang="en-GB" sz="38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{{word_of_the_day}}</a:t>
            </a:r>
            <a:endParaRPr b="0" lang="en-US" sz="3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/>
          </p:nvPr>
        </p:nvSpPr>
        <p:spPr>
          <a:xfrm>
            <a:off x="513000" y="2904120"/>
            <a:ext cx="8024400" cy="672120"/>
          </a:xfrm>
          <a:prstGeom prst="rect">
            <a:avLst/>
          </a:prstGeom>
          <a:noFill/>
          <a:ln w="0">
            <a:noFill/>
          </a:ln>
        </p:spPr>
        <p:txBody>
          <a:bodyPr lIns="39960" rIns="39960" tIns="20160" bIns="20160" anchor="t">
            <a:noAutofit/>
          </a:bodyPr>
          <a:p>
            <a:pPr indent="0" algn="ctr"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GB" sz="42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General Evaluation </a:t>
            </a:r>
            <a:endParaRPr b="0" lang="en-US" sz="4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algn="ctr"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4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540000" y="3600000"/>
            <a:ext cx="8024400" cy="1087200"/>
          </a:xfrm>
          <a:prstGeom prst="rect">
            <a:avLst/>
          </a:prstGeom>
          <a:noFill/>
          <a:ln w="0">
            <a:noFill/>
          </a:ln>
        </p:spPr>
        <p:txBody>
          <a:bodyPr lIns="39960" rIns="39960" tIns="20160" bIns="20160" anchor="t">
            <a:noAutofit/>
          </a:bodyPr>
          <a:p>
            <a:pPr indent="0" algn="ctr"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GB" sz="21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{{GeneralEvaluator_Presenter}}</a:t>
            </a:r>
            <a:endParaRPr b="0" lang="en-US" sz="2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algn="ctr"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GB" sz="21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The </a:t>
            </a:r>
            <a:r>
              <a:rPr b="1" lang="en-GB" sz="21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General Evaluator is like a quality checker</a:t>
            </a:r>
            <a:r>
              <a:rPr b="0" lang="en-GB" sz="21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 of the entire meeting, ensuring everyone learns not just from their own roles, but also from how the meeting is conducted overall and gives feedback on it.</a:t>
            </a:r>
            <a:endParaRPr b="0" lang="en-US" sz="2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4885200" y="66600"/>
            <a:ext cx="4089600" cy="786240"/>
          </a:xfrm>
          <a:prstGeom prst="rect">
            <a:avLst/>
          </a:prstGeom>
          <a:noFill/>
          <a:ln w="0">
            <a:noFill/>
          </a:ln>
        </p:spPr>
        <p:txBody>
          <a:bodyPr lIns="39960" rIns="39960" tIns="39960" bIns="39960" anchor="t">
            <a:noAutofit/>
          </a:bodyPr>
          <a:p>
            <a:pPr indent="0" algn="r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11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(5:00-7:00 min)</a:t>
            </a:r>
            <a:endParaRPr b="0" lang="en-US" sz="1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/>
          </p:nvPr>
        </p:nvSpPr>
        <p:spPr>
          <a:xfrm>
            <a:off x="1040040" y="3314520"/>
            <a:ext cx="7162920" cy="477000"/>
          </a:xfrm>
          <a:prstGeom prst="rect">
            <a:avLst/>
          </a:prstGeom>
          <a:noFill/>
          <a:ln w="0">
            <a:noFill/>
          </a:ln>
        </p:spPr>
        <p:txBody>
          <a:bodyPr lIns="39960" rIns="39960" tIns="20160" bIns="20160" anchor="t">
            <a:sp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GB" sz="44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Club Business &amp; Awards</a:t>
            </a:r>
            <a:endParaRPr b="0" lang="en-US" sz="4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7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/>
          </p:nvPr>
        </p:nvSpPr>
        <p:spPr>
          <a:xfrm>
            <a:off x="1040040" y="3314520"/>
            <a:ext cx="7162920" cy="1051920"/>
          </a:xfrm>
          <a:prstGeom prst="rect">
            <a:avLst/>
          </a:prstGeom>
          <a:noFill/>
          <a:ln w="0">
            <a:noFill/>
          </a:ln>
        </p:spPr>
        <p:txBody>
          <a:bodyPr lIns="39960" rIns="39960" tIns="20160" bIns="20160" anchor="t">
            <a:sp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GB" sz="35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Oslo Toastmasters Club</a:t>
            </a:r>
            <a:endParaRPr b="0" lang="en-US" sz="35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algn="ctr"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GB" sz="35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{{meeting_date}} </a:t>
            </a:r>
            <a:endParaRPr b="0" lang="en-US" sz="35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/>
          </p:nvPr>
        </p:nvSpPr>
        <p:spPr>
          <a:xfrm>
            <a:off x="1080000" y="2880000"/>
            <a:ext cx="7162920" cy="1394640"/>
          </a:xfrm>
          <a:prstGeom prst="rect">
            <a:avLst/>
          </a:prstGeom>
          <a:noFill/>
          <a:ln w="0">
            <a:noFill/>
          </a:ln>
        </p:spPr>
        <p:txBody>
          <a:bodyPr lIns="39960" rIns="39960" tIns="20160" bIns="20160" anchor="t">
            <a:sp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GB" sz="30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Oslo Toastmasters Club</a:t>
            </a:r>
            <a:endParaRPr b="0" lang="en-US" sz="3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algn="ctr"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GB" sz="30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Next Meeting</a:t>
            </a:r>
            <a:br>
              <a:rPr sz="3000"/>
            </a:br>
            <a:r>
              <a:rPr b="1" lang="en-GB" sz="30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{{next_meeting_date}}</a:t>
            </a:r>
            <a:r>
              <a:rPr b="1" lang="en-GB" sz="35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 </a:t>
            </a:r>
            <a:endParaRPr b="0" lang="en-US" sz="35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/>
          </p:nvPr>
        </p:nvSpPr>
        <p:spPr>
          <a:xfrm>
            <a:off x="396360" y="3003480"/>
            <a:ext cx="8440560" cy="514440"/>
          </a:xfrm>
          <a:prstGeom prst="rect">
            <a:avLst/>
          </a:prstGeom>
          <a:noFill/>
          <a:ln w="0">
            <a:noFill/>
          </a:ln>
        </p:spPr>
        <p:txBody>
          <a:bodyPr lIns="39960" rIns="39960" tIns="20160" bIns="20160" anchor="t">
            <a:sp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GB" sz="44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Oslo Toastmasters Club</a:t>
            </a:r>
            <a:endParaRPr b="0" lang="en-US" sz="4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algn="ctr"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140;p33"/>
          <p:cNvSpPr/>
          <p:nvPr/>
        </p:nvSpPr>
        <p:spPr>
          <a:xfrm>
            <a:off x="1671840" y="3200400"/>
            <a:ext cx="6004440" cy="100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9960" rIns="39960" tIns="39960" bIns="3996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35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{{President_Presenter}}</a:t>
            </a:r>
            <a:br>
              <a:rPr sz="3500"/>
            </a:br>
            <a:r>
              <a:rPr b="0" lang="en-GB" sz="26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President’s Welcome</a:t>
            </a:r>
            <a:endParaRPr b="0" lang="en-US" sz="2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100" name="Google Shape;141;p33" descr=""/>
          <p:cNvPicPr/>
          <p:nvPr/>
        </p:nvPicPr>
        <p:blipFill>
          <a:blip r:embed="rId1"/>
          <a:stretch/>
        </p:blipFill>
        <p:spPr>
          <a:xfrm>
            <a:off x="412200" y="3115800"/>
            <a:ext cx="1793520" cy="11880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47;p34"/>
          <p:cNvSpPr/>
          <p:nvPr/>
        </p:nvSpPr>
        <p:spPr>
          <a:xfrm>
            <a:off x="1671840" y="3200400"/>
            <a:ext cx="6004440" cy="100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9960" rIns="39960" tIns="39960" bIns="3996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35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{{Toastmaster_Presenter}}</a:t>
            </a:r>
            <a:br>
              <a:rPr sz="3500"/>
            </a:br>
            <a:r>
              <a:rPr b="0" lang="en-GB" sz="26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Toastmaster of the Evening </a:t>
            </a:r>
            <a:endParaRPr b="0" lang="en-US" sz="2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/>
          </p:nvPr>
        </p:nvSpPr>
        <p:spPr>
          <a:xfrm>
            <a:off x="5708880" y="4015080"/>
            <a:ext cx="3434040" cy="520200"/>
          </a:xfrm>
          <a:prstGeom prst="rect">
            <a:avLst/>
          </a:prstGeom>
          <a:noFill/>
          <a:ln w="0">
            <a:noFill/>
          </a:ln>
        </p:spPr>
        <p:txBody>
          <a:bodyPr lIns="39960" rIns="39960" tIns="20160" bIns="20160" anchor="t">
            <a:noAutofit/>
          </a:bodyPr>
          <a:p>
            <a:pPr marL="596880"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GB" sz="24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Inspiration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3" name="Google Shape;153;p35"/>
          <p:cNvSpPr/>
          <p:nvPr/>
        </p:nvSpPr>
        <p:spPr>
          <a:xfrm>
            <a:off x="491760" y="1020600"/>
            <a:ext cx="6037920" cy="375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9960" rIns="39960" tIns="20160" bIns="20160" anchor="t">
            <a:spAutoFit/>
          </a:bodyPr>
          <a:p>
            <a:pPr marL="203040" indent="-196920">
              <a:lnSpc>
                <a:spcPct val="150000"/>
              </a:lnSpc>
              <a:buClr>
                <a:srgbClr val="000000"/>
              </a:buClr>
              <a:buFont typeface="Arial"/>
              <a:buChar char="●"/>
            </a:pPr>
            <a:r>
              <a:rPr b="0" lang="en-GB" sz="2100" strike="noStrike" u="none">
                <a:solidFill>
                  <a:schemeClr val="dk1"/>
                </a:solidFill>
                <a:effectLst/>
                <a:uFillTx/>
                <a:latin typeface="Montserrat"/>
                <a:ea typeface="Montserrat"/>
              </a:rPr>
              <a:t>Introduction TAGG Team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03040" indent="-196920">
              <a:lnSpc>
                <a:spcPct val="150000"/>
              </a:lnSpc>
              <a:buClr>
                <a:srgbClr val="000000"/>
              </a:buClr>
              <a:buFont typeface="Arial"/>
              <a:buChar char="●"/>
            </a:pPr>
            <a:r>
              <a:rPr b="0" lang="en-GB" sz="2100" strike="noStrike" u="none">
                <a:solidFill>
                  <a:schemeClr val="dk1"/>
                </a:solidFill>
                <a:effectLst/>
                <a:uFillTx/>
                <a:latin typeface="Montserrat"/>
                <a:ea typeface="Montserrat"/>
              </a:rPr>
              <a:t>Introduction Audience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03040" indent="-196920">
              <a:lnSpc>
                <a:spcPct val="150000"/>
              </a:lnSpc>
              <a:buClr>
                <a:srgbClr val="000000"/>
              </a:buClr>
              <a:buFont typeface="Arial"/>
              <a:buChar char="●"/>
            </a:pPr>
            <a:r>
              <a:rPr b="0" lang="en-GB" sz="2100" strike="noStrike" u="none">
                <a:solidFill>
                  <a:schemeClr val="dk1"/>
                </a:solidFill>
                <a:effectLst/>
                <a:uFillTx/>
                <a:latin typeface="Montserrat"/>
                <a:ea typeface="Montserrat"/>
              </a:rPr>
              <a:t>Prepared Speeches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03040" indent="-196920">
              <a:lnSpc>
                <a:spcPct val="150000"/>
              </a:lnSpc>
              <a:buClr>
                <a:srgbClr val="000000"/>
              </a:buClr>
              <a:buFont typeface="Montserrat"/>
              <a:buChar char="●"/>
            </a:pPr>
            <a:r>
              <a:rPr b="0" lang="en-GB" sz="2100" strike="noStrike" u="none">
                <a:solidFill>
                  <a:schemeClr val="dk1"/>
                </a:solidFill>
                <a:effectLst/>
                <a:uFillTx/>
                <a:latin typeface="Montserrat"/>
                <a:ea typeface="Montserrat"/>
              </a:rPr>
              <a:t>Break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03040" indent="-196920">
              <a:lnSpc>
                <a:spcPct val="150000"/>
              </a:lnSpc>
              <a:buClr>
                <a:srgbClr val="000000"/>
              </a:buClr>
              <a:buFont typeface="Montserrat"/>
              <a:buChar char="●"/>
            </a:pPr>
            <a:r>
              <a:rPr b="0" lang="en-GB" sz="2100" strike="noStrike" u="none">
                <a:solidFill>
                  <a:schemeClr val="dk1"/>
                </a:solidFill>
                <a:effectLst/>
                <a:uFillTx/>
                <a:latin typeface="Montserrat"/>
                <a:ea typeface="Montserrat"/>
              </a:rPr>
              <a:t>Table Topics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03040" indent="-196920">
              <a:lnSpc>
                <a:spcPct val="150000"/>
              </a:lnSpc>
              <a:buClr>
                <a:srgbClr val="000000"/>
              </a:buClr>
              <a:buFont typeface="Montserrat"/>
              <a:buChar char="●"/>
            </a:pPr>
            <a:r>
              <a:rPr b="0" lang="en-GB" sz="2100" strike="noStrike" u="none">
                <a:solidFill>
                  <a:schemeClr val="dk1"/>
                </a:solidFill>
                <a:effectLst/>
                <a:uFillTx/>
                <a:latin typeface="Montserrat"/>
                <a:ea typeface="Montserrat"/>
              </a:rPr>
              <a:t>Evaluations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03040" indent="-196920">
              <a:lnSpc>
                <a:spcPct val="150000"/>
              </a:lnSpc>
              <a:buClr>
                <a:srgbClr val="000000"/>
              </a:buClr>
              <a:buFont typeface="Arial"/>
              <a:buChar char="●"/>
            </a:pPr>
            <a:r>
              <a:rPr b="0" lang="en-GB" sz="2100" strike="noStrike" u="none">
                <a:solidFill>
                  <a:schemeClr val="dk1"/>
                </a:solidFill>
                <a:effectLst/>
                <a:uFillTx/>
                <a:latin typeface="Montserrat"/>
                <a:ea typeface="Montserrat"/>
              </a:rPr>
              <a:t>TAGG Team Report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03040" indent="-196920">
              <a:lnSpc>
                <a:spcPct val="150000"/>
              </a:lnSpc>
              <a:buClr>
                <a:srgbClr val="000000"/>
              </a:buClr>
              <a:buFont typeface="Arial"/>
              <a:buChar char="●"/>
            </a:pPr>
            <a:r>
              <a:rPr b="0" lang="en-GB" sz="2100" strike="noStrike" u="none">
                <a:solidFill>
                  <a:schemeClr val="dk1"/>
                </a:solidFill>
                <a:effectLst/>
                <a:uFillTx/>
                <a:latin typeface="Montserrat"/>
                <a:ea typeface="Montserrat"/>
              </a:rPr>
              <a:t>Club Business &amp; Awards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4" name="Google Shape;154;p35"/>
          <p:cNvSpPr/>
          <p:nvPr/>
        </p:nvSpPr>
        <p:spPr>
          <a:xfrm>
            <a:off x="8679240" y="3839400"/>
            <a:ext cx="479160" cy="17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9960" rIns="39960" tIns="39960" bIns="3996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105" name="Google Shape;155;p35"/>
          <p:cNvGraphicFramePr/>
          <p:nvPr/>
        </p:nvGraphicFramePr>
        <p:xfrm>
          <a:off x="5292000" y="114120"/>
          <a:ext cx="2329560" cy="2235960"/>
        </p:xfrm>
        <a:graphic>
          <a:graphicData uri="http://schemas.openxmlformats.org/drawingml/2006/table">
            <a:tbl>
              <a:tblPr/>
              <a:tblGrid>
                <a:gridCol w="413280"/>
                <a:gridCol w="1916640"/>
              </a:tblGrid>
              <a:tr h="216000">
                <a:tc>
                  <a:txBody>
                    <a:bodyPr lIns="39960" rIns="39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6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Time</a:t>
                      </a:r>
                      <a:endParaRPr b="0" lang="en-US" sz="6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9960" marR="3996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9960" rIns="39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6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Activity</a:t>
                      </a:r>
                      <a:endParaRPr b="0" lang="en-US" sz="6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9960" marR="3996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</a:tr>
              <a:tr h="216000">
                <a:tc>
                  <a:txBody>
                    <a:bodyPr lIns="39960" rIns="39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6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1745</a:t>
                      </a:r>
                      <a:endParaRPr b="0" lang="en-US" sz="6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9960" marR="3996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9960" rIns="39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6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Gathering and Networking </a:t>
                      </a:r>
                      <a:endParaRPr b="0" lang="en-US" sz="6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9960" marR="3996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</a:tr>
              <a:tr h="216000">
                <a:tc>
                  <a:txBody>
                    <a:bodyPr lIns="39960" rIns="39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6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1800</a:t>
                      </a:r>
                      <a:endParaRPr b="0" lang="en-US" sz="6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9960" marR="3996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9960" rIns="39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6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President starts and welcome guests </a:t>
                      </a:r>
                      <a:endParaRPr b="0" lang="en-US" sz="6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9960" marR="3996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</a:tr>
              <a:tr h="216000">
                <a:tc>
                  <a:txBody>
                    <a:bodyPr lIns="39960" rIns="39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6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1803</a:t>
                      </a:r>
                      <a:endParaRPr b="0" lang="en-US" sz="6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9960" marR="3996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9960" rIns="39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6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Toastmaster of the Evening takes charge</a:t>
                      </a:r>
                      <a:endParaRPr b="0" lang="en-US" sz="6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9960" marR="3996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</a:tr>
              <a:tr h="216000">
                <a:tc>
                  <a:txBody>
                    <a:bodyPr lIns="39960" rIns="39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9960" marR="3996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9960" rIns="39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6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Prepared speeches </a:t>
                      </a:r>
                      <a:endParaRPr b="0" lang="en-US" sz="6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9960" marR="3996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</a:tr>
              <a:tr h="216000">
                <a:tc>
                  <a:txBody>
                    <a:bodyPr lIns="39960" rIns="39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6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1850</a:t>
                      </a:r>
                      <a:endParaRPr b="0" lang="en-US" sz="6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9960" marR="3996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9960" rIns="39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6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Break </a:t>
                      </a:r>
                      <a:endParaRPr b="0" lang="en-US" sz="6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9960" marR="3996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</a:tr>
              <a:tr h="216000">
                <a:tc>
                  <a:txBody>
                    <a:bodyPr lIns="39960" rIns="39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6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1900 </a:t>
                      </a:r>
                      <a:endParaRPr b="0" lang="en-US" sz="6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9960" marR="3996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9960" rIns="39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6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Table Topics</a:t>
                      </a:r>
                      <a:endParaRPr b="0" lang="en-US" sz="6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9960" marR="3996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</a:tr>
              <a:tr h="216000">
                <a:tc>
                  <a:txBody>
                    <a:bodyPr lIns="39960" rIns="39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9960" marR="3996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9960" rIns="39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6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Evaluations</a:t>
                      </a:r>
                      <a:endParaRPr b="0" lang="en-US" sz="6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9960" marR="3996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</a:tr>
              <a:tr h="207720">
                <a:tc>
                  <a:txBody>
                    <a:bodyPr lIns="39960" rIns="39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6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1945</a:t>
                      </a:r>
                      <a:endParaRPr b="0" lang="en-US" sz="6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9960" marR="3996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9960" rIns="39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6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Reports, Awards and Thanks </a:t>
                      </a:r>
                      <a:endParaRPr b="0" lang="en-US" sz="6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9960" marR="3996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/>
          </p:nvPr>
        </p:nvSpPr>
        <p:spPr>
          <a:xfrm>
            <a:off x="5708880" y="4015080"/>
            <a:ext cx="3434040" cy="520200"/>
          </a:xfrm>
          <a:prstGeom prst="rect">
            <a:avLst/>
          </a:prstGeom>
          <a:noFill/>
          <a:ln w="0">
            <a:noFill/>
          </a:ln>
        </p:spPr>
        <p:txBody>
          <a:bodyPr lIns="39960" rIns="39960" tIns="20160" bIns="2016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GB" sz="24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Travel &amp; Vacation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7" name="Google Shape;161;p36"/>
          <p:cNvSpPr/>
          <p:nvPr/>
        </p:nvSpPr>
        <p:spPr>
          <a:xfrm>
            <a:off x="491760" y="1020600"/>
            <a:ext cx="603792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9960" rIns="39960" tIns="20160" bIns="20160" anchor="t">
            <a:spAutoFit/>
          </a:bodyPr>
          <a:p>
            <a:pPr marL="203040">
              <a:lnSpc>
                <a:spcPct val="15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8" name="Google Shape;162;p36"/>
          <p:cNvSpPr/>
          <p:nvPr/>
        </p:nvSpPr>
        <p:spPr>
          <a:xfrm>
            <a:off x="8679240" y="3839400"/>
            <a:ext cx="479160" cy="17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9960" rIns="39960" tIns="39960" bIns="3996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109" name="Google Shape;163;p36"/>
          <p:cNvGraphicFramePr/>
          <p:nvPr/>
        </p:nvGraphicFramePr>
        <p:xfrm>
          <a:off x="491760" y="861120"/>
          <a:ext cx="4558680" cy="3854880"/>
        </p:xfrm>
        <a:graphic>
          <a:graphicData uri="http://schemas.openxmlformats.org/drawingml/2006/table">
            <a:tbl>
              <a:tblPr/>
              <a:tblGrid>
                <a:gridCol w="808560"/>
                <a:gridCol w="3750480"/>
              </a:tblGrid>
              <a:tr h="283680">
                <a:tc>
                  <a:txBody>
                    <a:bodyPr lIns="39960" rIns="39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15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Montserrat"/>
                          <a:ea typeface="Montserrat"/>
                        </a:rPr>
                        <a:t>Time</a:t>
                      </a:r>
                      <a:endParaRPr b="0" lang="en-US" sz="15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9960" marR="3996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9960" rIns="39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15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Montserrat"/>
                          <a:ea typeface="Montserrat"/>
                        </a:rPr>
                        <a:t>Activity</a:t>
                      </a:r>
                      <a:endParaRPr b="0" lang="en-US" sz="15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9960" marR="3996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</a:tr>
              <a:tr h="322560">
                <a:tc>
                  <a:txBody>
                    <a:bodyPr lIns="39960" rIns="39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5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Montserrat"/>
                          <a:ea typeface="Montserrat"/>
                        </a:rPr>
                        <a:t>1745</a:t>
                      </a:r>
                      <a:endParaRPr b="0" lang="en-US" sz="15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9960" marR="3996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9960" rIns="39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5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Montserrat"/>
                          <a:ea typeface="Montserrat"/>
                        </a:rPr>
                        <a:t>Gathering and Networking </a:t>
                      </a:r>
                      <a:endParaRPr b="0" lang="en-US" sz="15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9960" marR="3996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</a:tr>
              <a:tr h="291600">
                <a:tc>
                  <a:txBody>
                    <a:bodyPr lIns="39960" rIns="39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5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Montserrat"/>
                          <a:ea typeface="Montserrat"/>
                        </a:rPr>
                        <a:t>1800</a:t>
                      </a:r>
                      <a:endParaRPr b="0" lang="en-US" sz="15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9960" marR="3996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9960" rIns="39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5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Montserrat"/>
                          <a:ea typeface="Montserrat"/>
                        </a:rPr>
                        <a:t>President starts and welcome guests </a:t>
                      </a:r>
                      <a:endParaRPr b="0" lang="en-US" sz="15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9960" marR="3996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</a:tr>
              <a:tr h="380520">
                <a:tc>
                  <a:txBody>
                    <a:bodyPr lIns="39960" rIns="39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5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Montserrat"/>
                          <a:ea typeface="Montserrat"/>
                        </a:rPr>
                        <a:t>1803</a:t>
                      </a:r>
                      <a:endParaRPr b="0" lang="en-US" sz="15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9960" marR="3996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9960" rIns="39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5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Montserrat"/>
                          <a:ea typeface="Montserrat"/>
                        </a:rPr>
                        <a:t>Toastmaster of the Evening </a:t>
                      </a:r>
                      <a:br>
                        <a:rPr sz="1500"/>
                      </a:br>
                      <a:r>
                        <a:rPr b="0" lang="en-GB" sz="15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Montserrat"/>
                          <a:ea typeface="Montserrat"/>
                        </a:rPr>
                        <a:t>Round Robin</a:t>
                      </a:r>
                      <a:endParaRPr b="0" lang="en-US" sz="15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9960" marR="3996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</a:tr>
              <a:tr h="392400">
                <a:tc>
                  <a:txBody>
                    <a:bodyPr lIns="39960" rIns="39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9960" marR="3996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9960" rIns="39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5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Montserrat"/>
                          <a:ea typeface="Montserrat"/>
                        </a:rPr>
                        <a:t>Prepared speeches </a:t>
                      </a:r>
                      <a:endParaRPr b="0" lang="en-US" sz="15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9960" marR="3996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</a:tr>
              <a:tr h="392400">
                <a:tc>
                  <a:txBody>
                    <a:bodyPr lIns="39960" rIns="39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5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Montserrat"/>
                          <a:ea typeface="Montserrat"/>
                        </a:rPr>
                        <a:t>1850</a:t>
                      </a:r>
                      <a:endParaRPr b="0" lang="en-US" sz="15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9960" marR="3996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9960" rIns="39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5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Montserrat"/>
                          <a:ea typeface="Montserrat"/>
                        </a:rPr>
                        <a:t>Break </a:t>
                      </a:r>
                      <a:endParaRPr b="0" lang="en-US" sz="15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9960" marR="3996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</a:tr>
              <a:tr h="392400">
                <a:tc>
                  <a:txBody>
                    <a:bodyPr lIns="39960" rIns="39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5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Montserrat"/>
                          <a:ea typeface="Montserrat"/>
                        </a:rPr>
                        <a:t>1900 </a:t>
                      </a:r>
                      <a:endParaRPr b="0" lang="en-US" sz="15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9960" marR="3996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9960" rIns="39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5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Montserrat"/>
                          <a:ea typeface="Montserrat"/>
                        </a:rPr>
                        <a:t>Table Topics</a:t>
                      </a:r>
                      <a:endParaRPr b="0" lang="en-US" sz="15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9960" marR="3996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</a:tr>
              <a:tr h="392400">
                <a:tc>
                  <a:txBody>
                    <a:bodyPr lIns="39960" rIns="39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9960" marR="3996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9960" rIns="39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5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Montserrat"/>
                          <a:ea typeface="Montserrat"/>
                        </a:rPr>
                        <a:t>Evaluations</a:t>
                      </a:r>
                      <a:endParaRPr b="0" lang="en-US" sz="15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9960" marR="3996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</a:tr>
              <a:tr h="377280">
                <a:tc>
                  <a:txBody>
                    <a:bodyPr lIns="39960" rIns="39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5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Montserrat"/>
                          <a:ea typeface="Montserrat"/>
                        </a:rPr>
                        <a:t>1945</a:t>
                      </a:r>
                      <a:endParaRPr b="0" lang="en-US" sz="15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9960" marR="3996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9960" rIns="39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5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Montserrat"/>
                          <a:ea typeface="Montserrat"/>
                        </a:rPr>
                        <a:t>Reports, Awards and Thanks </a:t>
                      </a:r>
                      <a:endParaRPr b="0" lang="en-US" sz="15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9960" marR="3996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</a:tr>
              <a:tr h="377280">
                <a:tc>
                  <a:txBody>
                    <a:bodyPr lIns="39960" rIns="39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5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Montserrat"/>
                          <a:ea typeface="Montserrat"/>
                        </a:rPr>
                        <a:t>2000</a:t>
                      </a:r>
                      <a:endParaRPr b="0" lang="en-US" sz="15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9960" marR="3996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9960" rIns="399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GB" sz="15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Montserrat"/>
                          <a:ea typeface="Montserrat"/>
                        </a:rPr>
                        <a:t>end of meeting +/- 10 minutes</a:t>
                      </a:r>
                      <a:endParaRPr b="0" lang="en-US" sz="15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9960" marR="39960">
                    <a:lnL w="9360">
                      <a:solidFill>
                        <a:srgbClr val="9e9e9e"/>
                      </a:solidFill>
                      <a:prstDash val="solid"/>
                    </a:lnL>
                    <a:lnR w="9360">
                      <a:solidFill>
                        <a:srgbClr val="9e9e9e"/>
                      </a:solidFill>
                      <a:prstDash val="solid"/>
                    </a:lnR>
                    <a:lnT w="9360">
                      <a:solidFill>
                        <a:srgbClr val="9e9e9e"/>
                      </a:solidFill>
                      <a:prstDash val="solid"/>
                    </a:lnT>
                    <a:lnB w="9360">
                      <a:solidFill>
                        <a:srgbClr val="9e9e9e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/>
          </p:nvPr>
        </p:nvSpPr>
        <p:spPr>
          <a:xfrm>
            <a:off x="252000" y="923040"/>
            <a:ext cx="2170800" cy="672120"/>
          </a:xfrm>
          <a:prstGeom prst="rect">
            <a:avLst/>
          </a:prstGeom>
          <a:noFill/>
          <a:ln w="0">
            <a:noFill/>
          </a:ln>
        </p:spPr>
        <p:txBody>
          <a:bodyPr lIns="39960" rIns="39960" tIns="20160" bIns="20160" anchor="t">
            <a:noAutofit/>
          </a:bodyPr>
          <a:p>
            <a:pPr indent="0" algn="ctr"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GB" sz="42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Timer</a:t>
            </a:r>
            <a:endParaRPr b="0" lang="en-US" sz="4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algn="ctr"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GB" sz="42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  </a:t>
            </a:r>
            <a:endParaRPr b="0" lang="en-US" sz="4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513000" y="3773880"/>
            <a:ext cx="8024400" cy="1087200"/>
          </a:xfrm>
          <a:prstGeom prst="rect">
            <a:avLst/>
          </a:prstGeom>
          <a:noFill/>
          <a:ln w="0">
            <a:noFill/>
          </a:ln>
        </p:spPr>
        <p:txBody>
          <a:bodyPr lIns="39960" rIns="39960" tIns="20160" bIns="20160" anchor="t">
            <a:noAutofit/>
          </a:bodyPr>
          <a:p>
            <a:pPr indent="0" algn="ctr"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en-GB" sz="35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TAGG Team </a:t>
            </a:r>
            <a:endParaRPr b="0" lang="en-US" sz="35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algn="ctr"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en-GB" sz="35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of Today’s Meeting</a:t>
            </a:r>
            <a:endParaRPr b="0" lang="en-US" sz="35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78120" y="1852560"/>
            <a:ext cx="2480040" cy="672120"/>
          </a:xfrm>
          <a:prstGeom prst="rect">
            <a:avLst/>
          </a:prstGeom>
          <a:noFill/>
          <a:ln w="0">
            <a:noFill/>
          </a:ln>
        </p:spPr>
        <p:txBody>
          <a:bodyPr lIns="39960" rIns="39960" tIns="20160" bIns="20160" anchor="t">
            <a:noAutofit/>
          </a:bodyPr>
          <a:p>
            <a:pPr indent="0" algn="ctr"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GB" sz="42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Ah and Vote Counter </a:t>
            </a:r>
            <a:endParaRPr b="0" lang="en-US" sz="4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5499720" y="966600"/>
            <a:ext cx="3643200" cy="672120"/>
          </a:xfrm>
          <a:prstGeom prst="rect">
            <a:avLst/>
          </a:prstGeom>
          <a:noFill/>
          <a:ln w="0">
            <a:noFill/>
          </a:ln>
        </p:spPr>
        <p:txBody>
          <a:bodyPr lIns="39960" rIns="39960" tIns="20160" bIns="20160" anchor="t">
            <a:noAutofit/>
          </a:bodyPr>
          <a:p>
            <a:pPr indent="0"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GB" sz="42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Grammarian </a:t>
            </a:r>
            <a:endParaRPr b="0" lang="en-US" sz="4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5499720" y="1942560"/>
            <a:ext cx="3453840" cy="672120"/>
          </a:xfrm>
          <a:prstGeom prst="rect">
            <a:avLst/>
          </a:prstGeom>
          <a:noFill/>
          <a:ln w="0">
            <a:noFill/>
          </a:ln>
        </p:spPr>
        <p:txBody>
          <a:bodyPr lIns="39960" rIns="39960" tIns="20160" bIns="20160" anchor="t">
            <a:noAutofit/>
          </a:bodyPr>
          <a:p>
            <a:pPr indent="0" algn="ctr"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GB" sz="42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General Evaluator  </a:t>
            </a:r>
            <a:endParaRPr b="0" lang="en-US" sz="4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nodeType="after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ver Titl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771</TotalTime>
  <Application>LibreOffice/25.2.5.2$Windows_X86_64 LibreOffice_project/03d19516eb2e1dd5d4ccd751a0d6f35f35e08022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nb-NO</dc:language>
  <cp:lastModifiedBy/>
  <dcterms:modified xsi:type="dcterms:W3CDTF">2025-08-31T11:49:09Z</dcterms:modified>
  <cp:revision>23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