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Average"/>
      <p:regular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age-regular.fntdata"/><Relationship Id="rId20" Type="http://schemas.openxmlformats.org/officeDocument/2006/relationships/slide" Target="slides/slide16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Spesifiser konkret use. At den blir brukt til å generere suggestions på dag.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understandability.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 crossover og mutation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Visualisering med ikke-sort bakgrunn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Ikoner av bygniniger heller enn symboler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Endre theta til annen variabel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 for å vise ordering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Flytt kanskje teorien til en egen seksjon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Endre theta til annen varibel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Flytte denne til etter specification?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Bør kanskje inlede til utviklingen av prototypen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eller kanskje kutte ut (karsten)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overall system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Vær eksplisitt på hvor magien skjer og pek på hvordan magien henger sammen over å forklare resten.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Tittel evolution engine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here is not android activity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Streken !!!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Finne bedre bilder? Genere nytt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Skriv med om de brukerene som ble testet og den genererte ideal user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Teksten må være </a:t>
            </a:r>
            <a:r>
              <a:rPr lang="en"/>
              <a:t>mehr</a:t>
            </a:r>
            <a:r>
              <a:rPr lang="en"/>
              <a:t> les bar om mulig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Kanskje skrive prosentene over stolpene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amount of interesting activities as percentages over all of the 26 generated suggestions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Skriv bulletpoints på disse forslagene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 det fokusert på det akademiske og kutt ned på at I and i AND I DID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Ekstra slide i forhold til forklaring til singel og gruppe personal enterprise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 en slide som viser research questionet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“It” works og ikke bare works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Rework til å vise frem alternative måter å gjøre på og ressonering til hvorfor spesifik måte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navn på paperen til march and smith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Hovedforskjellen på throwaway og evolutionary, at du kaster vekk og beholder evolutionary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 forklaringen kort her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Kanskje litt forvirrende plassering med background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Husk å sleg på kva forkårtalsene betøyr -Karsten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 eksempel på hvordan det blir brukt re sosiologiske verdier.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Fiks teorem til hvit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 konkrete eksempler på bruk re alder, høyde vokabular heller enn formler.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 plass for visualisering conditional dependence and independence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11" Type="http://schemas.openxmlformats.org/officeDocument/2006/relationships/image" Target="../media/image6.png"/><Relationship Id="rId10" Type="http://schemas.openxmlformats.org/officeDocument/2006/relationships/image" Target="../media/image19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22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Mobile Decision Support System for Tourist Planning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Haakon Borch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Thesis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Bergen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of Individuals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generation: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Ranked according to Fitness function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to generate new Population by: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Crossover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Mutation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Until Fitness criteria or time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850" y="0"/>
            <a:ext cx="32918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artifact work?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answers Questionnaire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Answers used to generate probabilities of interest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First round of GA - find Google Maps categories of interest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Information gathered from Google Maps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Second round of GA - find specific locations and a path between these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Suggestion presented to user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accepts or rejects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GA there were constraints that modified the fitness-function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for food as 3rd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for food as any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Penalty for “non-interesting”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Penalty for repeat categories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Penalty for laybacks / inefficient paths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Inefficient Path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path between three points {α, μ, β},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inefficient path is one where the distance between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points is such that the distance-inequality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αμ &gt; 2αβ holds and the distance of αμ &gt; 200m.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Intended to avoid going out and back again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950" y="225013"/>
            <a:ext cx="4438650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950" y="225013"/>
            <a:ext cx="44386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distance between two points on a sphere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Inefficient Paths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Haversine Formula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 point p 1 at latitude φ 1 and longitude λ 1 and point p 2 at latitude φ 2 and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longitude λ 2 the haversine formula for the distance(d) between p 1 and p 2 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825" y="2274900"/>
            <a:ext cx="1968025" cy="7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650" y="4264150"/>
            <a:ext cx="6532700" cy="6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Termination Condition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Time-based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Described by: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2ω + θ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ω is the maximal running time of a GA round, 5 seconds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θ is the timeout value of the connection-request to Google Maps API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Package for Social Sciences statistics (SPSS statistics)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 and Rstudio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 and Android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Watchmaker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 tools: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Git, CircleCI, Slack, RxJava and StarUML</a:t>
            </a:r>
            <a:endParaRPr sz="1600"/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3644" y="3617650"/>
            <a:ext cx="1660357" cy="9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2475" y="155456"/>
            <a:ext cx="2063700" cy="862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6900" y="3081237"/>
            <a:ext cx="1516750" cy="135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7526" y="1679525"/>
            <a:ext cx="1153920" cy="13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0300" y="1354125"/>
            <a:ext cx="2063700" cy="8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27925" y="2401575"/>
            <a:ext cx="1216075" cy="12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52400" y="4435345"/>
            <a:ext cx="1711650" cy="6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64050" y="4076074"/>
            <a:ext cx="2292126" cy="10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37525" y="9625"/>
            <a:ext cx="1153926" cy="115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data from Innovation Norway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164 variables in survey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Reduced to 17, 11 activities and six sociological variables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 of the trip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Permanent residence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Level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Employment status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Mapped the 90 available Google Map categories to 11 bins of activities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Overview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042988"/>
            <a:ext cx="58483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Probabilitator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of the 11 activity types: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Generating priors of interest from data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Generating conditional probability of interest from Sociological values of user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Multiplying probabilities with assumption of conditional independence 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Normalizing probabilities for each activity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Watchmaker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in EvolutionEngine class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each round of GA, Activity and Day: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Factories - Produced initial population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Problems - Contained constraints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Evaluators - Provided fitness-function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Evolution Engine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38" y="1071563"/>
            <a:ext cx="60293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416" y="0"/>
            <a:ext cx="289321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041" y="0"/>
            <a:ext cx="28932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Answering the research question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User-test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Ideal user-test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User-Test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users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Expert domain-knowledge in IT, availability and mobile application development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Task-completion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Provided feedback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Two: positive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One: needs work - got recommended to visit a funeral home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Feedback used for improvements - additional penalty and reward constraints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an Ideal User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Aged between 30-60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From Norway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Other vacation activities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Employed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Not a student or Researcher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of these values has 50% coverage in the 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User-Test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 suggestions generated using definition of Ideal User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suggestion rated on amount of “interesting” activities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Interesting defined as estimated to be relevant to tourist visiting Norway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Results: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76% of suggestions contain at least one “interesting” activity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13" y="0"/>
            <a:ext cx="79593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“non-interesting” suggestion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1: Jula (Hardware Store)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Location 2: Bergen Police station- lost and found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Location 3: Vinmonopolet (liquor store)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Location 4: Helsetorget (doctors office)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Location 5: Vinmonopolet (a different liquor store)</a:t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316" y="0"/>
            <a:ext cx="28932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570800" y="2105100"/>
            <a:ext cx="78006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Research Question 1:</a:t>
            </a:r>
            <a:r>
              <a:rPr lang="en"/>
              <a:t> Can an intelligent MDSS using location-dependent information for aiding tourists be built?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5353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 a Decision Support Systems (DSS)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Mobile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tourists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solve the problem: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“What can I do </a:t>
            </a:r>
            <a:r>
              <a:rPr b="1" lang="en"/>
              <a:t>today</a:t>
            </a:r>
            <a:r>
              <a:rPr lang="en"/>
              <a:t> while at </a:t>
            </a:r>
            <a:r>
              <a:rPr b="1" lang="en"/>
              <a:t>this location</a:t>
            </a:r>
            <a:r>
              <a:rPr lang="en"/>
              <a:t>?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Answering the Research Question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artifact needed for </a:t>
            </a:r>
            <a:r>
              <a:rPr lang="en"/>
              <a:t>affirmative</a:t>
            </a:r>
            <a:r>
              <a:rPr lang="en"/>
              <a:t> answer: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Is an intelligent MDSS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Uses location-dependent information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Intends to aid Tourists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It works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Assuming lowest floor for “it works”, the RQ can be answered affirmatively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Validity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and Background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Group-data for predicting individuals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Bias from mapping 11 activity types to Google Maps categories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Arbitrary c</a:t>
            </a:r>
            <a:r>
              <a:rPr lang="en"/>
              <a:t>onstraints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Tuning the settings of the GA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Bayes &amp; GA vs only GA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On-device vs Server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platform of library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Garbage-collection and real time termination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Overlap between real testers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Evaluation without testing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Users only tested one suggestion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Arbitrariness of ideal user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into account memory-limitations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Developing with the computation being done on server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a tuning-aware methodology for GA for improved quality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Exploring tourist preference prediction and modelling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/ B testing with random suggestions for evaluation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 you</a:t>
            </a:r>
            <a:endParaRPr sz="10000"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Support Systems 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to aid humans in making decisions as opposed to AI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Personal vs enterprise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Intelligent - uses AI techniques to generate suggestions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Mobile DSS (MDSS)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Availability of location-data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Lack of research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70800" y="2105100"/>
            <a:ext cx="78006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Research Question 1:</a:t>
            </a:r>
            <a:r>
              <a:rPr lang="en"/>
              <a:t> Can an intelligent MDSS using location-dependent information for aiding tourists be built?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and Smith (1995)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Build an instantiation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Prototyping (Davis, 1992)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Throwaway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Evolutionary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and Smith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725" y="1179296"/>
            <a:ext cx="5291151" cy="33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calculations done on device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Android using Java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survey data from Innovation Norway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location data from Google Maps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day is defined as consisting of five activities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 and Naive Bayes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 - updating beliefs based on evidence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Naive Bayes - assuming conditional independence between variables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Conditional independence - knowledge of probability distribution of A does not provide knowledge of same for B given some third event C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Vocabulary and height are not independent, but given age they are conditionally independent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5817900" y="2615750"/>
            <a:ext cx="30144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075" y="1543125"/>
            <a:ext cx="2399000" cy="6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