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  <p:sldId id="267" r:id="rId7"/>
    <p:sldId id="266" r:id="rId8"/>
    <p:sldId id="263" r:id="rId9"/>
    <p:sldId id="264" r:id="rId10"/>
    <p:sldId id="265" r:id="rId11"/>
    <p:sldId id="268" r:id="rId12"/>
    <p:sldId id="269" r:id="rId13"/>
    <p:sldId id="270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4660"/>
  </p:normalViewPr>
  <p:slideViewPr>
    <p:cSldViewPr>
      <p:cViewPr>
        <p:scale>
          <a:sx n="83" d="100"/>
          <a:sy n="83" d="100"/>
        </p:scale>
        <p:origin x="-49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8859939-D2F4-4A7F-B967-918ECC7678F1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ytesforlunch.wordpress.com/page/21/" TargetMode="External"/><Relationship Id="rId2" Type="http://schemas.openxmlformats.org/officeDocument/2006/relationships/hyperlink" Target="http://www.readwriteweb.com/enterprise/2009/02/is-the-relational-database-doomed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Haak </a:t>
            </a:r>
            <a:r>
              <a:rPr lang="en-US" sz="2000" dirty="0" err="1" smtClean="0"/>
              <a:t>Saxberg</a:t>
            </a:r>
            <a:r>
              <a:rPr lang="en-US" sz="2000" dirty="0" smtClean="0"/>
              <a:t> &amp; Jess Hester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Non-Relational Database Language: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Query Universal Interface </a:t>
            </a:r>
            <a:br>
              <a:rPr lang="en-US" sz="3600" i="1" dirty="0" smtClean="0"/>
            </a:br>
            <a:r>
              <a:rPr lang="en-US" sz="3600" i="1" dirty="0" smtClean="0"/>
              <a:t>(QUI)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60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Code!</a:t>
            </a:r>
            <a:endParaRPr lang="en-US" sz="6600" dirty="0" smtClean="0"/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MongoDB</a:t>
            </a:r>
            <a:r>
              <a:rPr lang="en-US" dirty="0" smtClean="0"/>
              <a:t> right now…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8" t="232" r="66318" b="65046"/>
          <a:stretch/>
        </p:blipFill>
        <p:spPr>
          <a:xfrm>
            <a:off x="-152400" y="124690"/>
            <a:ext cx="7010400" cy="238990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model with on-the-fly fields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6" r="1000"/>
          <a:stretch/>
        </p:blipFill>
        <p:spPr>
          <a:xfrm>
            <a:off x="270510" y="2895600"/>
            <a:ext cx="6679474" cy="36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2" r="65298"/>
          <a:stretch/>
        </p:blipFill>
        <p:spPr>
          <a:xfrm>
            <a:off x="457200" y="304800"/>
            <a:ext cx="6382016" cy="623697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model instance (or instances) from the database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2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3" r="65212"/>
          <a:stretch/>
        </p:blipFill>
        <p:spPr>
          <a:xfrm>
            <a:off x="0" y="152400"/>
            <a:ext cx="6705600" cy="65532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model with arbitrary initial fields and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6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www.readwriteweb.com/enterprise/2009/02/is-the-relational-database-doomed.php</a:t>
            </a:r>
            <a:endParaRPr lang="en-US" dirty="0" smtClean="0"/>
          </a:p>
          <a:p>
            <a:r>
              <a:rPr lang="en-US" dirty="0">
                <a:hlinkClick r:id="rId3"/>
              </a:rPr>
              <a:t>http://bytesforlunch.wordpress.com/page/21/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you’re probably familiar with</a:t>
            </a:r>
          </a:p>
          <a:p>
            <a:r>
              <a:rPr lang="en-US" dirty="0" smtClean="0"/>
              <a:t>SQL (MySQL,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Group of tables made up of columns and rows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2050" name="Picture 2" descr="http://rww.readwriteweb.netdna-cdn.com/images/relational_database_feb09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58102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ytesforlunch.files.wordpress.com/2011/01/relational-vs-non-relational.jpg?w=595&amp;h=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500538"/>
            <a:ext cx="4495800" cy="23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Also hierarchical database</a:t>
            </a:r>
          </a:p>
          <a:p>
            <a:r>
              <a:rPr lang="en-US" sz="2100" dirty="0" smtClean="0"/>
              <a:t>Vary between implementations</a:t>
            </a:r>
          </a:p>
          <a:p>
            <a:r>
              <a:rPr lang="en-US" sz="2100" dirty="0" smtClean="0"/>
              <a:t>Schema-less</a:t>
            </a:r>
          </a:p>
          <a:p>
            <a:r>
              <a:rPr lang="en-US" sz="2100" dirty="0" smtClean="0"/>
              <a:t>Generally, one parent per child, but parents can have many children (1:N mapping)</a:t>
            </a:r>
            <a:endParaRPr lang="en-US" sz="2100" dirty="0"/>
          </a:p>
          <a:p>
            <a:r>
              <a:rPr lang="en-US" sz="2100" dirty="0" smtClean="0"/>
              <a:t>Unique primary key for each entry</a:t>
            </a:r>
          </a:p>
          <a:p>
            <a:r>
              <a:rPr lang="en-US" sz="2100" dirty="0" smtClean="0"/>
              <a:t>Can be more flexible/scalable than relational databases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Relational databases have many management systems (namely, SQL)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Non-relational databases growing in popularity, no common language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Difficult to manage multiple </a:t>
            </a:r>
            <a:r>
              <a:rPr lang="en-US" dirty="0" err="1" smtClean="0"/>
              <a:t>backends</a:t>
            </a:r>
            <a:r>
              <a:rPr lang="en-US" dirty="0" smtClean="0"/>
              <a:t> or switch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MongoDB</a:t>
            </a:r>
            <a:r>
              <a:rPr lang="en-US" dirty="0" smtClean="0"/>
              <a:t> and Google </a:t>
            </a:r>
            <a:r>
              <a:rPr lang="en-US" dirty="0" err="1" smtClean="0"/>
              <a:t>AppEngine</a:t>
            </a:r>
            <a:r>
              <a:rPr lang="en-US" dirty="0" smtClean="0"/>
              <a:t> have very different APIs and access commands 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Solution: DSL for accessing </a:t>
            </a:r>
            <a:r>
              <a:rPr lang="en-US" dirty="0" err="1" smtClean="0"/>
              <a:t>nonrelational</a:t>
            </a:r>
            <a:r>
              <a:rPr lang="en-US" dirty="0" smtClean="0"/>
              <a:t> databases!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Domain expert can use multiple databases without learning usage of entirely new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Can ‘put’ an entry in the database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Can ‘get’ an entry from the database using a primary key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Written in Python --  availability of APIs, familiarity of language writers. Heavy usage of decorators and other metaprogramming inherent in Python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Converts between native Python types and database-aware types (e.g. Integer to </a:t>
            </a:r>
            <a:r>
              <a:rPr lang="en-US" dirty="0" err="1" smtClean="0"/>
              <a:t>IntegerField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Language: 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8868"/>
            <a:ext cx="8407400" cy="352768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Magic: Fields, Models, &amp; </a:t>
            </a:r>
            <a:r>
              <a:rPr lang="en-US" dirty="0" err="1"/>
              <a:t>Mixins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9939"/>
            <a:ext cx="8407400" cy="36455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Magic: Fields, Models, &amp; </a:t>
            </a:r>
            <a:r>
              <a:rPr lang="en-US" dirty="0" err="1" smtClean="0"/>
              <a:t>Mixins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 = File()</a:t>
            </a: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f.pretty_print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filesize:1024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name:jigglybits.jpg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path:/.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funsies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flags:uws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f.put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&lt;result of putting&gt;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Model: Put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9262"/>
            <a:ext cx="3397484" cy="4891065"/>
          </a:xfrm>
        </p:spPr>
      </p:pic>
    </p:spTree>
    <p:extLst>
      <p:ext uri="{BB962C8B-B14F-4D97-AF65-F5344CB8AC3E}">
        <p14:creationId xmlns:p14="http://schemas.microsoft.com/office/powerpoint/2010/main" val="5731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719072"/>
            <a:ext cx="4267200" cy="440740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fs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File.get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name=“jigglybits.jpg”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 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fs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[“jigglybits.jpg”,...]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[0]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f.pretty_print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filesize:1024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name:jigglybits.jpg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path:/.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funsies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flags:uws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hasattr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(f, “get”)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Model: Get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9" y="1719262"/>
            <a:ext cx="2861571" cy="4852229"/>
          </a:xfrm>
        </p:spPr>
      </p:pic>
    </p:spTree>
    <p:extLst>
      <p:ext uri="{BB962C8B-B14F-4D97-AF65-F5344CB8AC3E}">
        <p14:creationId xmlns:p14="http://schemas.microsoft.com/office/powerpoint/2010/main" val="20430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1004</TotalTime>
  <Words>274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Grid</vt:lpstr>
      <vt:lpstr>Non-Relational Database Language:  Query Universal Interface  (QUI) </vt:lpstr>
      <vt:lpstr>Relational Databases</vt:lpstr>
      <vt:lpstr>Non-Relational Databases</vt:lpstr>
      <vt:lpstr>Problems</vt:lpstr>
      <vt:lpstr>The Language: QUI</vt:lpstr>
      <vt:lpstr>Magic: Fields, Models, &amp; Mixins</vt:lpstr>
      <vt:lpstr>Magic: Fields, Models, &amp; Mixins</vt:lpstr>
      <vt:lpstr>Computational Model: Put</vt:lpstr>
      <vt:lpstr>Computational Model: Get</vt:lpstr>
      <vt:lpstr>User Input</vt:lpstr>
      <vt:lpstr>putting</vt:lpstr>
      <vt:lpstr>Getting</vt:lpstr>
      <vt:lpstr>Creating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Non-Relational Database Language: language name</dc:title>
  <dc:creator>Jess</dc:creator>
  <cp:lastModifiedBy>Jess Hester</cp:lastModifiedBy>
  <cp:revision>32</cp:revision>
  <dcterms:created xsi:type="dcterms:W3CDTF">2011-11-27T23:24:51Z</dcterms:created>
  <dcterms:modified xsi:type="dcterms:W3CDTF">2011-11-28T21:01:03Z</dcterms:modified>
</cp:coreProperties>
</file>