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Roboto" panose="02000000000000000000" pitchFamily="2" charset="0"/>
      <p:regular r:id="rId9"/>
    </p:embeddedFont>
    <p:embeddedFont>
      <p:font typeface="Roboto Medium" panose="02000000000000000000" pitchFamily="2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65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20873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Automated Skill Gap Analysis and Training Recommendations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463093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outlines our project to automate the identification of employee skill gaps and deliver personalized training recommendations.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562879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5636419"/>
            <a:ext cx="347663" cy="34766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270040" y="5611892"/>
            <a:ext cx="265080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Haameem Shimar -  x23330155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9254" y="237604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Technologies Used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800118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87579" y="3906441"/>
            <a:ext cx="22117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Python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87579" y="4396859"/>
            <a:ext cx="22117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Core language for data processing and automation.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3946088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933236" y="3906441"/>
            <a:ext cx="22118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Pandas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933236" y="4396859"/>
            <a:ext cx="22118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manipulation and analysis.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3946088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279011" y="3906441"/>
            <a:ext cx="22118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BERT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279011" y="4396859"/>
            <a:ext cx="221182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Advanced text embeddings for skill gap identification.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3946088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1624786" y="3906441"/>
            <a:ext cx="22118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Coursera API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1624786" y="4396859"/>
            <a:ext cx="221182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 course data.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5065633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Process Overview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Load Data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Employee and role data loaded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Identify Skills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identifies missing skills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Search Courses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Coursera API course search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3219688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Generate Recommendations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Training recommendations generated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Send Emails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Personalized emails sent automatically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1718"/>
            <a:ext cx="67098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Automation Achievements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7292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78860" y="377178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7292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Automated Analysis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21969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Fully automated skill gap analysis.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37292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513737" y="377178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37292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Real-time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421969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course recommendation.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50645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878860" y="510706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Personalized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55498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Personalized employee communication.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0645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7513737" y="510706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Modeled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5783" y="555498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BPMN modeled business workflow.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436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Benefits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0119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90%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1436489" y="48419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Reduced Effort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332333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Reduces HR manual effort.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254704" y="3810119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Up-to-date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5897523" y="48419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Skill Development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254704" y="5332333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Ensures current skills.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715738" y="3810119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Scalable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10358438" y="48419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715738" y="5332333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Scales for any number of employees.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831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Future Improvements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326017"/>
            <a:ext cx="4120753" cy="226814"/>
          </a:xfrm>
          <a:prstGeom prst="roundRect">
            <a:avLst>
              <a:gd name="adj" fmla="val 4200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793790" y="48929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Adaptive Learning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383411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adaptive learning paths.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54704" y="3985736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5254704" y="45527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Completion Tracking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254704" y="5043130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course completion tracking.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715738" y="3645575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9715738" y="4212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Feedback Refinement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715738" y="4702969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Refine recommendations using feedback.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180</Words>
  <Application>Microsoft Office PowerPoint</Application>
  <PresentationFormat>Custom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Bold</vt:lpstr>
      <vt:lpstr>Arial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haameem shimar</cp:lastModifiedBy>
  <cp:revision>2</cp:revision>
  <dcterms:created xsi:type="dcterms:W3CDTF">2025-04-21T19:53:04Z</dcterms:created>
  <dcterms:modified xsi:type="dcterms:W3CDTF">2025-04-21T20:02:27Z</dcterms:modified>
</cp:coreProperties>
</file>