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DF0FA-768E-4BF2-80BF-DA391619B6F9}" v="87" dt="2025-02-25T11:01:27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99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 A Haamid Farhaan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 Haamid Farhaan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ACE College of Engineering, Trivandrum /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Libraries: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i="1" dirty="0" err="1"/>
              <a:t>Tkinter</a:t>
            </a:r>
            <a:r>
              <a:rPr lang="en-IN" dirty="0"/>
              <a:t> (with </a:t>
            </a:r>
            <a:r>
              <a:rPr lang="en-IN" dirty="0" err="1"/>
              <a:t>ttk</a:t>
            </a:r>
            <a:r>
              <a:rPr lang="en-IN" dirty="0"/>
              <a:t>) for the GUI</a:t>
            </a:r>
          </a:p>
          <a:p>
            <a:r>
              <a:rPr lang="en-IN" i="1" dirty="0" err="1"/>
              <a:t>NumPy</a:t>
            </a:r>
            <a:r>
              <a:rPr lang="en-IN" dirty="0"/>
              <a:t> for efficient array 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PNG format to preserve hidden data integrity.</a:t>
            </a:r>
          </a:p>
          <a:p>
            <a:r>
              <a:rPr lang="en-IN" sz="1800" dirty="0"/>
              <a:t>Features a modern, user-friendly GUI for both encryption and decryption processes.</a:t>
            </a:r>
          </a:p>
          <a:p>
            <a:r>
              <a:rPr lang="en-IN" sz="1800" dirty="0"/>
              <a:t>Combines 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340795"/>
            <a:ext cx="3699297" cy="309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8" t="6230" r="9317" b="10573"/>
          <a:stretch/>
        </p:blipFill>
        <p:spPr bwMode="auto">
          <a:xfrm>
            <a:off x="928688" y="3053953"/>
            <a:ext cx="4572000" cy="364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1156" r="30799" b="4283"/>
          <a:stretch/>
        </p:blipFill>
        <p:spPr bwMode="auto">
          <a:xfrm>
            <a:off x="2104175" y="458391"/>
            <a:ext cx="6194312" cy="495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60" y="3957432"/>
            <a:ext cx="3596664" cy="273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/>
              <a:t>The user-friendly GUI enhances the accessibility of the method, making it a practical tool for secure communication.</a:t>
            </a:r>
          </a:p>
          <a:p>
            <a:r>
              <a:rPr lang="en-US" dirty="0"/>
              <a:t>This project contributes to the broader field of digital privacy 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>
                <a:ea typeface="+mn-lt"/>
                <a:cs typeface="+mn-lt"/>
              </a:rPr>
              <a:t>https://github.com/haamid673/Secure-Data-Hiding-in-Image-Using-Steganography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53</TotalTime>
  <Words>354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Kishu</cp:lastModifiedBy>
  <cp:revision>53</cp:revision>
  <dcterms:created xsi:type="dcterms:W3CDTF">2021-05-26T16:50:10Z</dcterms:created>
  <dcterms:modified xsi:type="dcterms:W3CDTF">2025-02-25T11:03:12Z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