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7" r:id="rId4"/>
    <p:sldId id="258" r:id="rId5"/>
    <p:sldId id="265" r:id="rId6"/>
    <p:sldId id="266" r:id="rId7"/>
    <p:sldId id="259" r:id="rId8"/>
    <p:sldId id="260" r:id="rId9"/>
    <p:sldId id="261" r:id="rId10"/>
    <p:sldId id="262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BC2551-747C-4ACC-9037-2FFC526F258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3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7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7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96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5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2551-747C-4ACC-9037-2FFC526F258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6BC2551-747C-4ACC-9037-2FFC526F258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39552CD-DD23-420C-98EF-9A5D07E5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5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PLY9PYv_8g" TargetMode="External"/><Relationship Id="rId2" Type="http://schemas.openxmlformats.org/officeDocument/2006/relationships/hyperlink" Target="https://docs.jboss.org/hibernate/search/5.9/reference/en-US/pdf/hibernate_search_referenc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papers.com/ajax/getting-started-with-ajax-using-java/" TargetMode="External"/><Relationship Id="rId2" Type="http://schemas.openxmlformats.org/officeDocument/2006/relationships/hyperlink" Target="https://www.chart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CE06-5A4C-4800-AA7D-A69533E16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Income Experiences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E7DB1-FDE3-4CCD-A34A-A42FEC290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Heidi Aandahl</a:t>
            </a:r>
          </a:p>
          <a:p>
            <a:r>
              <a:rPr lang="en-US" dirty="0"/>
              <a:t>Enterprise Java, Spring 2019</a:t>
            </a:r>
          </a:p>
        </p:txBody>
      </p:sp>
    </p:spTree>
    <p:extLst>
      <p:ext uri="{BB962C8B-B14F-4D97-AF65-F5344CB8AC3E}">
        <p14:creationId xmlns:p14="http://schemas.microsoft.com/office/powerpoint/2010/main" val="40953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96D6-D2B2-42E3-B284-CC32C923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C006-4DCD-4B11-ADC7-35A48433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Thorough testing of DAO</a:t>
            </a:r>
          </a:p>
          <a:p>
            <a:r>
              <a:rPr lang="en-US" dirty="0"/>
              <a:t>Using a unit test as a hack to retrieve </a:t>
            </a:r>
            <a:r>
              <a:rPr lang="en-US" dirty="0" err="1"/>
              <a:t>api</a:t>
            </a:r>
            <a:r>
              <a:rPr lang="en-US" dirty="0"/>
              <a:t> data and figure out how to work with it</a:t>
            </a:r>
          </a:p>
          <a:p>
            <a:r>
              <a:rPr lang="en-US" dirty="0"/>
              <a:t>Some degree of testing-while-coding</a:t>
            </a:r>
          </a:p>
          <a:p>
            <a:r>
              <a:rPr lang="en-US" dirty="0"/>
              <a:t>Some testing viewed as maintenance and saved until the end… and beyond</a:t>
            </a:r>
          </a:p>
        </p:txBody>
      </p:sp>
    </p:spTree>
    <p:extLst>
      <p:ext uri="{BB962C8B-B14F-4D97-AF65-F5344CB8AC3E}">
        <p14:creationId xmlns:p14="http://schemas.microsoft.com/office/powerpoint/2010/main" val="384373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30AE-99D8-4CBB-A403-E1E386B3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2165-2B4A-4688-B2C1-70497B2F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675C-AA0D-4464-8394-B06CEC6E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2F3F-F5D7-473D-8271-4CEE87B1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820025" cy="4038600"/>
          </a:xfrm>
        </p:spPr>
        <p:txBody>
          <a:bodyPr>
            <a:normAutofit/>
          </a:bodyPr>
          <a:lstStyle/>
          <a:p>
            <a:r>
              <a:rPr lang="en-US" dirty="0"/>
              <a:t>Love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My charts!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--  This is my first project integrating Java and JavaScript!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Data!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/>
              <a:t>--  I got to know Hibernate well and made good use of it.</a:t>
            </a:r>
          </a:p>
          <a:p>
            <a:pPr lvl="1"/>
            <a:endParaRPr lang="en-US" dirty="0"/>
          </a:p>
          <a:p>
            <a:r>
              <a:rPr lang="en-US" dirty="0"/>
              <a:t>Change</a:t>
            </a:r>
          </a:p>
          <a:p>
            <a:pPr lvl="1"/>
            <a:r>
              <a:rPr lang="en-US" dirty="0"/>
              <a:t>Use project Lombok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BRUTAL MINIMALISM for MVP scope</a:t>
            </a:r>
            <a:r>
              <a:rPr lang="en-US" dirty="0"/>
              <a:t>, leaving more time for…</a:t>
            </a:r>
          </a:p>
          <a:p>
            <a:pPr lvl="2"/>
            <a:r>
              <a:rPr lang="en-US" dirty="0"/>
              <a:t>Using a superclass for similar classes to avoid repeated code</a:t>
            </a:r>
          </a:p>
          <a:p>
            <a:pPr lvl="2"/>
            <a:r>
              <a:rPr lang="en-US" dirty="0"/>
              <a:t>More refactoring and unit testing</a:t>
            </a:r>
          </a:p>
          <a:p>
            <a:pPr lvl="2"/>
            <a:r>
              <a:rPr lang="en-US" dirty="0"/>
              <a:t>Eliminating abandoned code (that I’m currently afraid to delete)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8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F022-79A4-4A2D-97A3-7DE7E856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4023-2C2E-44F7-A569-554584D7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the length of a new financial story and provide a button allowing a user to hide their story without writing a new one</a:t>
            </a:r>
          </a:p>
          <a:p>
            <a:r>
              <a:rPr lang="en-US" dirty="0"/>
              <a:t>Link to a contributor’s profile wherever their financial story is presented</a:t>
            </a:r>
          </a:p>
          <a:p>
            <a:r>
              <a:rPr lang="en-US" dirty="0"/>
              <a:t>Let users do a fuzzy search </a:t>
            </a:r>
            <a:r>
              <a:rPr lang="en-US"/>
              <a:t>for stories</a:t>
            </a:r>
            <a:endParaRPr lang="en-US" dirty="0"/>
          </a:p>
          <a:p>
            <a:r>
              <a:rPr lang="en-US" dirty="0"/>
              <a:t>Show commas in the dollar amounts  </a:t>
            </a:r>
          </a:p>
        </p:txBody>
      </p:sp>
    </p:spTree>
    <p:extLst>
      <p:ext uri="{BB962C8B-B14F-4D97-AF65-F5344CB8AC3E}">
        <p14:creationId xmlns:p14="http://schemas.microsoft.com/office/powerpoint/2010/main" val="8131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69C-EED4-48E2-87B5-8633B725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329-EE82-4DC1-84A9-69B8796A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361"/>
            <a:ext cx="10515600" cy="3861602"/>
          </a:xfrm>
        </p:spPr>
        <p:txBody>
          <a:bodyPr/>
          <a:lstStyle/>
          <a:p>
            <a:r>
              <a:rPr lang="en-US" dirty="0"/>
              <a:t>The purpose of the site is to help people share and explore what the lived experience of a certain income is, dependent on household size.</a:t>
            </a:r>
          </a:p>
          <a:p>
            <a:r>
              <a:rPr lang="en-US" dirty="0"/>
              <a:t>Demo link: </a:t>
            </a:r>
          </a:p>
        </p:txBody>
      </p:sp>
    </p:spTree>
    <p:extLst>
      <p:ext uri="{BB962C8B-B14F-4D97-AF65-F5344CB8AC3E}">
        <p14:creationId xmlns:p14="http://schemas.microsoft.com/office/powerpoint/2010/main" val="383554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3E40-6F77-4DDD-8ECB-1CB9AE37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Bureau of Labor Statistics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13C887-FA45-4DA6-99E3-D1E0BFC53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77" y="3352807"/>
            <a:ext cx="11780045" cy="32937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A7E116-3DE9-46E3-A509-2B3180ED87AE}"/>
              </a:ext>
            </a:extLst>
          </p:cNvPr>
          <p:cNvSpPr txBox="1">
            <a:spLocks/>
          </p:cNvSpPr>
          <p:nvPr/>
        </p:nvSpPr>
        <p:spPr>
          <a:xfrm>
            <a:off x="971550" y="2118360"/>
            <a:ext cx="10382250" cy="123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of a request for web developer data, without an </a:t>
            </a:r>
            <a:r>
              <a:rPr lang="en-US" dirty="0" err="1"/>
              <a:t>api</a:t>
            </a:r>
            <a:r>
              <a:rPr lang="en-US" dirty="0"/>
              <a:t> key: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2EAB5-FC0F-4957-B0CC-ABD8E6F6A34A}"/>
              </a:ext>
            </a:extLst>
          </p:cNvPr>
          <p:cNvSpPr/>
          <p:nvPr/>
        </p:nvSpPr>
        <p:spPr>
          <a:xfrm>
            <a:off x="1714499" y="2661882"/>
            <a:ext cx="909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https://api.bls.gov/publicAPI/v2/timeseries/data/OEUN000000000000015113413</a:t>
            </a:r>
          </a:p>
        </p:txBody>
      </p:sp>
    </p:spTree>
    <p:extLst>
      <p:ext uri="{BB962C8B-B14F-4D97-AF65-F5344CB8AC3E}">
        <p14:creationId xmlns:p14="http://schemas.microsoft.com/office/powerpoint/2010/main" val="236824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69C-EED4-48E2-87B5-8633B725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329-EE82-4DC1-84A9-69B8796A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312"/>
            <a:ext cx="2733675" cy="4236651"/>
          </a:xfrm>
        </p:spPr>
        <p:txBody>
          <a:bodyPr/>
          <a:lstStyle/>
          <a:p>
            <a:r>
              <a:rPr lang="en-US" dirty="0"/>
              <a:t>Mainly for exception handling </a:t>
            </a:r>
          </a:p>
          <a:p>
            <a:r>
              <a:rPr lang="en-US" dirty="0"/>
              <a:t>Some debugging (often deleted)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A1F0D-AA7E-49A2-B4E9-FF554FFD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074" y="1940312"/>
            <a:ext cx="7362051" cy="46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018B-14DF-48D2-B4AC-FFEB9F1A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logging of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FE47C-2584-4B34-B1BC-CCB86E562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938" y="1965960"/>
            <a:ext cx="8173405" cy="44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09A2-0CA3-4A56-9164-D154C4D7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Hibernate 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1A02B7-9F72-4D59-A492-5FB8E08AB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020" y="1830247"/>
            <a:ext cx="8086987" cy="44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3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69C-EED4-48E2-87B5-8633B725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329-EE82-4DC1-84A9-69B8796A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66900"/>
            <a:ext cx="10210800" cy="4310063"/>
          </a:xfrm>
        </p:spPr>
        <p:txBody>
          <a:bodyPr/>
          <a:lstStyle/>
          <a:p>
            <a:r>
              <a:rPr lang="en-US" dirty="0"/>
              <a:t>Why: to be able to search the text of stories by topic </a:t>
            </a:r>
          </a:p>
          <a:p>
            <a:r>
              <a:rPr lang="en-US" dirty="0"/>
              <a:t>References for Independent Research: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252798-03FA-4017-8B3D-2B3A01BBFA64}"/>
              </a:ext>
            </a:extLst>
          </p:cNvPr>
          <p:cNvSpPr txBox="1">
            <a:spLocks/>
          </p:cNvSpPr>
          <p:nvPr/>
        </p:nvSpPr>
        <p:spPr>
          <a:xfrm>
            <a:off x="1482716" y="3149109"/>
            <a:ext cx="9790771" cy="2625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Hibernate Search Reference Guide </a:t>
            </a:r>
            <a:r>
              <a:rPr lang="en-US" dirty="0">
                <a:hlinkClick r:id="rId2"/>
              </a:rPr>
              <a:t>https://docs.jboss.org/hibernate/search/5.9/reference/en-US/pdf/hibernate_search_reference.pdf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Hardy </a:t>
            </a:r>
            <a:r>
              <a:rPr lang="en-US" dirty="0" err="1"/>
              <a:t>Ferentschik</a:t>
            </a:r>
            <a:r>
              <a:rPr lang="en-US" dirty="0"/>
              <a:t> “Hibernate Search talk” </a:t>
            </a:r>
            <a:r>
              <a:rPr lang="en-US" dirty="0">
                <a:hlinkClick r:id="rId3"/>
              </a:rPr>
              <a:t>https://www.youtube.com/watch?v=qPLY9PYv_8g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0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69C-EED4-48E2-87B5-8633B725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7329-EE82-4DC1-84A9-69B8796A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72252"/>
            <a:ext cx="9124950" cy="4113271"/>
          </a:xfrm>
        </p:spPr>
        <p:txBody>
          <a:bodyPr/>
          <a:lstStyle/>
          <a:p>
            <a:r>
              <a:rPr lang="en-US" dirty="0"/>
              <a:t>Why: to give users a quick visual to understand other users’ data</a:t>
            </a:r>
          </a:p>
          <a:p>
            <a:r>
              <a:rPr lang="en-US" dirty="0"/>
              <a:t>References for Independent Research: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252798-03FA-4017-8B3D-2B3A01BBFA64}"/>
              </a:ext>
            </a:extLst>
          </p:cNvPr>
          <p:cNvSpPr txBox="1">
            <a:spLocks/>
          </p:cNvSpPr>
          <p:nvPr/>
        </p:nvSpPr>
        <p:spPr>
          <a:xfrm>
            <a:off x="1924050" y="3249946"/>
            <a:ext cx="8567854" cy="2421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Chart.js website </a:t>
            </a:r>
            <a:r>
              <a:rPr lang="en-US" dirty="0">
                <a:hlinkClick r:id="rId2"/>
              </a:rPr>
              <a:t>https://www.chartjs.org/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Post by Joseph </a:t>
            </a:r>
            <a:r>
              <a:rPr lang="en-US" dirty="0" err="1"/>
              <a:t>Kulandai</a:t>
            </a:r>
            <a:r>
              <a:rPr lang="en-US" dirty="0"/>
              <a:t> on using Chart.js with Java </a:t>
            </a:r>
            <a:r>
              <a:rPr lang="en-US" dirty="0">
                <a:hlinkClick r:id="rId3"/>
              </a:rPr>
              <a:t>https://javapapers.com/ajax/getting-started-with-ajax-using-java/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2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F623-84F6-4D4E-AC33-AE127401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unique: DAO method to get values within a range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6249AF-276B-4063-BAF9-ECCFACB6C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833" y="2107734"/>
            <a:ext cx="9605942" cy="43434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AA1C555-DA3B-4A01-8001-8E66B4397DE9}"/>
              </a:ext>
            </a:extLst>
          </p:cNvPr>
          <p:cNvSpPr/>
          <p:nvPr/>
        </p:nvSpPr>
        <p:spPr>
          <a:xfrm>
            <a:off x="917808" y="5188241"/>
            <a:ext cx="1510019" cy="402672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02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720</TotalTime>
  <Words>404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Basis</vt:lpstr>
      <vt:lpstr>Income Experiences</vt:lpstr>
      <vt:lpstr>Purpose</vt:lpstr>
      <vt:lpstr>Bureau of Labor Statistics API</vt:lpstr>
      <vt:lpstr>Logging</vt:lpstr>
      <vt:lpstr>Recent logging of application</vt:lpstr>
      <vt:lpstr>Recent Hibernate Log</vt:lpstr>
      <vt:lpstr>Hibernate Search </vt:lpstr>
      <vt:lpstr>Chart.js</vt:lpstr>
      <vt:lpstr>Something unique: DAO method to get values within a range</vt:lpstr>
      <vt:lpstr>Testing Approach</vt:lpstr>
      <vt:lpstr>Testing Coverage</vt:lpstr>
      <vt:lpstr>Lessons Learned</vt:lpstr>
      <vt:lpstr>Version 2 Would…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Experiences</dc:title>
  <dc:creator>Heidi Aandahl</dc:creator>
  <cp:lastModifiedBy>Heidi Aandahl</cp:lastModifiedBy>
  <cp:revision>22</cp:revision>
  <dcterms:created xsi:type="dcterms:W3CDTF">2019-05-11T10:20:49Z</dcterms:created>
  <dcterms:modified xsi:type="dcterms:W3CDTF">2019-05-12T15:07:27Z</dcterms:modified>
</cp:coreProperties>
</file>