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3B1A4-0A58-4F4C-BDD8-35B51F7D59C4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76F09-683A-46E6-B814-F2A8C4D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58DE8CB-3A9C-474A-9724-0C10150B1AAE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E2EC-5513-4A53-AC22-0BFCF0147978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AE0-2CE6-43BD-AB72-9824C7C136F8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5EBB-D0D0-4D7B-AC53-7C1D9274F0CE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CC09-B3A4-4A60-ADB3-D5D6519B1910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E9C5-76A8-42BA-8EBF-C229287C2571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7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85E9-1006-4594-931D-EB0D88B6C1BF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0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4EB-93E5-45FC-94C0-C52EF33A96BE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1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FAC7-6B45-467A-9D40-16D6DA967EB1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47B-34B9-4D84-AFBE-5CF8EE851BBE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A4-F206-429D-8E8A-A05F04D4463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693A-4106-4E80-9243-31765986D4DF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7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B84-8B9B-4FE9-97D5-C5612B8A30A0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3E57-B35B-47C2-BA15-09DF355EBF4A}" type="datetime1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D9F-B6D4-4E30-B0E0-57ECB29506A8}" type="datetime1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8A8-A641-469A-8615-9DB8793F0F14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6488-E645-4830-8D70-98FF08F1F27E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F950E1D7-AC26-461B-AD89-A45E41430C4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9204D6-65D9-4B0B-BE6F-CCA8BBA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62976"/>
            <a:ext cx="6858000" cy="1863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25" dirty="0"/>
              <a:t>ĐỒ ÁN MÔN HỌC CÔNG NGHỆ XML VÀ ỨNG DUNG</a:t>
            </a:r>
            <a:br>
              <a:rPr lang="en-US" sz="2025" dirty="0"/>
            </a:br>
            <a:r>
              <a:rPr lang="en-US" sz="2250" b="1" dirty="0"/>
              <a:t>QUẢN LÝ KHÁCH SẠN 2</a:t>
            </a:r>
            <a:r>
              <a:rPr lang="en-US" sz="2250" dirty="0"/>
              <a:t/>
            </a:r>
            <a:br>
              <a:rPr lang="en-US" sz="2250" dirty="0"/>
            </a:br>
            <a:r>
              <a:rPr lang="en-US" dirty="0" smtClean="0"/>
              <a:t>THIẾT KẾ DỮ LIỆU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1894"/>
            <a:ext cx="6858000" cy="798706"/>
          </a:xfrm>
        </p:spPr>
        <p:txBody>
          <a:bodyPr/>
          <a:lstStyle/>
          <a:p>
            <a:r>
              <a:rPr lang="en-US" dirty="0" smtClean="0"/>
              <a:t>THỰC HIỆN: 	ĐẶNG VĂN QUỐC HÂN – 1312179</a:t>
            </a:r>
          </a:p>
          <a:p>
            <a:r>
              <a:rPr lang="en-US" dirty="0" smtClean="0"/>
              <a:t>GVLT: 		THẦY NGUYỄN TIẾN HUY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143000" y="1365329"/>
            <a:ext cx="6858000" cy="798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TRƯỜNG ĐẠI HỌC KHOA HỌC TỰ NHIÊN</a:t>
            </a:r>
          </a:p>
          <a:p>
            <a:r>
              <a:rPr lang="en-US" b="1" dirty="0" smtClean="0"/>
              <a:t>KHOA CÔNG NGHỆ THÔNG TIN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1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THƯ MỤC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3738-513A-4C0C-8BE3-2F844A28E4DB}" type="datetime1">
              <a:rPr lang="en-US" smtClean="0"/>
              <a:t>11/10/2016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2" y="2489200"/>
            <a:ext cx="5288810" cy="410495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Document</a:t>
            </a:r>
            <a:r>
              <a:rPr lang="en-US" sz="2000" dirty="0" smtClean="0"/>
              <a:t>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cáo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Source</a:t>
            </a:r>
            <a:r>
              <a:rPr lang="en-US" sz="2000" dirty="0" smtClean="0"/>
              <a:t>: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endParaRPr lang="en-US" sz="2000" dirty="0" smtClean="0"/>
          </a:p>
          <a:p>
            <a:pPr lvl="1"/>
            <a:r>
              <a:rPr lang="en-US" sz="2000" b="1" dirty="0" smtClean="0"/>
              <a:t>Databases</a:t>
            </a:r>
            <a:r>
              <a:rPr lang="en-US" sz="2000" dirty="0" smtClean="0"/>
              <a:t>: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endParaRPr lang="en-US" sz="2000" dirty="0" smtClean="0"/>
          </a:p>
          <a:p>
            <a:pPr lvl="2"/>
            <a:r>
              <a:rPr lang="en-US" sz="2000" b="1" dirty="0" smtClean="0"/>
              <a:t>Database</a:t>
            </a:r>
            <a:r>
              <a:rPr lang="en-US" sz="2000" dirty="0" smtClean="0"/>
              <a:t>: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lvl="2"/>
            <a:r>
              <a:rPr lang="en-US" sz="2000" b="1" dirty="0" smtClean="0"/>
              <a:t>Images</a:t>
            </a:r>
            <a:r>
              <a:rPr lang="en-US" sz="2000" dirty="0" smtClean="0"/>
              <a:t>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09" y="2489200"/>
            <a:ext cx="2752381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</a:t>
            </a:r>
            <a:r>
              <a:rPr lang="en-US" smtClean="0"/>
              <a:t>TRÚC </a:t>
            </a:r>
            <a:r>
              <a:rPr lang="en-US" smtClean="0"/>
              <a:t>Images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3738-513A-4C0C-8BE3-2F844A28E4DB}" type="datetime1">
              <a:rPr lang="en-US" smtClean="0"/>
              <a:t>11/10/2016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0" y="2957315"/>
            <a:ext cx="6619048" cy="15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0" y="4939716"/>
            <a:ext cx="6809524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SƠ ĐỒ DỮ LIỆU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338" y="2207709"/>
            <a:ext cx="6940563" cy="448205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5247-4DB3-496E-8830-DA030C781053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BẢNG </a:t>
            </a:r>
            <a:r>
              <a:rPr lang="en-US" b="1" dirty="0" smtClean="0"/>
              <a:t>PHÒNG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18CE-DEDA-4AAC-89D3-F2F1301722EC}" type="datetime1">
              <a:rPr lang="en-US" smtClean="0"/>
              <a:t>11/10/2016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72775"/>
              </p:ext>
            </p:extLst>
          </p:nvPr>
        </p:nvGraphicFramePr>
        <p:xfrm>
          <a:off x="434898" y="2277327"/>
          <a:ext cx="8396868" cy="382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20">
                  <a:extLst>
                    <a:ext uri="{9D8B030D-6E8A-4147-A177-3AD203B41FA5}">
                      <a16:colId xmlns:a16="http://schemas.microsoft.com/office/drawing/2014/main" val="3929359892"/>
                    </a:ext>
                  </a:extLst>
                </a:gridCol>
                <a:gridCol w="2689688">
                  <a:extLst>
                    <a:ext uri="{9D8B030D-6E8A-4147-A177-3AD203B41FA5}">
                      <a16:colId xmlns:a16="http://schemas.microsoft.com/office/drawing/2014/main" val="4066680957"/>
                    </a:ext>
                  </a:extLst>
                </a:gridCol>
                <a:gridCol w="4408460">
                  <a:extLst>
                    <a:ext uri="{9D8B030D-6E8A-4147-A177-3AD203B41FA5}">
                      <a16:colId xmlns:a16="http://schemas.microsoft.com/office/drawing/2014/main" val="3057701879"/>
                    </a:ext>
                  </a:extLst>
                </a:gridCol>
              </a:tblGrid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STT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Thuộc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tính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Mô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tả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008"/>
                  </a:ext>
                </a:extLst>
              </a:tr>
              <a:tr h="7142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1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MaPhong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 phòng (Gồm tên khu vực, tầng và số thứ tự)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534630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2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KhuVuc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 khu vực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14254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3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Tâng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của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54366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4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SoThuTu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Số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thứ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tự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của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893546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5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LoaiPhong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Loại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40638"/>
                  </a:ext>
                </a:extLst>
              </a:tr>
              <a:tr h="793221">
                <a:tc gridSpan="3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Bảng</a:t>
                      </a:r>
                      <a:r>
                        <a:rPr lang="en-US" sz="2400" dirty="0" smtClean="0">
                          <a:latin typeface="Segoe UI (Body)"/>
                        </a:rPr>
                        <a:t> PHÒNG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lưu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thông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tin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các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phòng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trong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sạn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XYZ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8544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BẢNG </a:t>
            </a:r>
            <a:r>
              <a:rPr lang="en-US" b="1" dirty="0" smtClean="0"/>
              <a:t>LOẠI PHÒNG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AFD1-FF5C-422F-84D2-7F54317A7CEB}" type="datetime1">
              <a:rPr lang="en-US" smtClean="0"/>
              <a:t>11/10/2016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539170"/>
              </p:ext>
            </p:extLst>
          </p:nvPr>
        </p:nvGraphicFramePr>
        <p:xfrm>
          <a:off x="434898" y="2277327"/>
          <a:ext cx="8396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20">
                  <a:extLst>
                    <a:ext uri="{9D8B030D-6E8A-4147-A177-3AD203B41FA5}">
                      <a16:colId xmlns:a16="http://schemas.microsoft.com/office/drawing/2014/main" val="3929359892"/>
                    </a:ext>
                  </a:extLst>
                </a:gridCol>
                <a:gridCol w="2689688">
                  <a:extLst>
                    <a:ext uri="{9D8B030D-6E8A-4147-A177-3AD203B41FA5}">
                      <a16:colId xmlns:a16="http://schemas.microsoft.com/office/drawing/2014/main" val="4066680957"/>
                    </a:ext>
                  </a:extLst>
                </a:gridCol>
                <a:gridCol w="4408460">
                  <a:extLst>
                    <a:ext uri="{9D8B030D-6E8A-4147-A177-3AD203B41FA5}">
                      <a16:colId xmlns:a16="http://schemas.microsoft.com/office/drawing/2014/main" val="3057701879"/>
                    </a:ext>
                  </a:extLst>
                </a:gridCol>
              </a:tblGrid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STT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Thuộc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tính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Mô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tả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008"/>
                  </a:ext>
                </a:extLst>
              </a:tr>
              <a:tr h="4547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1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MaLoaiPhong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loại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534630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2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TienNghi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Tiện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nghi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của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14254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3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DonGia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Đơn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giá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của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loại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54366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4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SoNguoiToiDa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Số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người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ở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tối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đa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trong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893546"/>
                  </a:ext>
                </a:extLst>
              </a:tr>
              <a:tr h="793221">
                <a:tc gridSpan="3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Bảng</a:t>
                      </a:r>
                      <a:r>
                        <a:rPr lang="en-US" sz="2400" dirty="0" smtClean="0">
                          <a:latin typeface="Segoe UI (Body)"/>
                        </a:rPr>
                        <a:t> LOAIPHONG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lưu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thông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tin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các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loại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phòng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trong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sạn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XYZ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8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203503" cy="709865"/>
          </a:xfrm>
        </p:spPr>
        <p:txBody>
          <a:bodyPr/>
          <a:lstStyle/>
          <a:p>
            <a:r>
              <a:rPr lang="en-US" dirty="0" smtClean="0"/>
              <a:t>MÔ TẢ BẢNG </a:t>
            </a:r>
            <a:r>
              <a:rPr lang="en-US" b="1" dirty="0" smtClean="0"/>
              <a:t>PHIEUTHUEPHONG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CD7-FF69-428B-A5A6-7FEE1BB7C0CB}" type="datetime1">
              <a:rPr lang="en-US" smtClean="0"/>
              <a:t>11/10/2016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131438"/>
              </p:ext>
            </p:extLst>
          </p:nvPr>
        </p:nvGraphicFramePr>
        <p:xfrm>
          <a:off x="434898" y="2277327"/>
          <a:ext cx="839686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16">
                  <a:extLst>
                    <a:ext uri="{9D8B030D-6E8A-4147-A177-3AD203B41FA5}">
                      <a16:colId xmlns:a16="http://schemas.microsoft.com/office/drawing/2014/main" val="3929359892"/>
                    </a:ext>
                  </a:extLst>
                </a:gridCol>
                <a:gridCol w="2986392">
                  <a:extLst>
                    <a:ext uri="{9D8B030D-6E8A-4147-A177-3AD203B41FA5}">
                      <a16:colId xmlns:a16="http://schemas.microsoft.com/office/drawing/2014/main" val="4066680957"/>
                    </a:ext>
                  </a:extLst>
                </a:gridCol>
                <a:gridCol w="4408460">
                  <a:extLst>
                    <a:ext uri="{9D8B030D-6E8A-4147-A177-3AD203B41FA5}">
                      <a16:colId xmlns:a16="http://schemas.microsoft.com/office/drawing/2014/main" val="3057701879"/>
                    </a:ext>
                  </a:extLst>
                </a:gridCol>
              </a:tblGrid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STT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Thuộc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tính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Mô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tả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008"/>
                  </a:ext>
                </a:extLst>
              </a:tr>
              <a:tr h="44410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1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MaPhieuThuePhong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phiếu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thuê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534630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2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TenPhong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14254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3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NgayBatDau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Ngày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bắt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đàu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thuê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54366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4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NgayDuKienTra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Ngày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dự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kiến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trả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893546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5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NgayTraThucTe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Ngày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trả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trong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thực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tế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40638"/>
                  </a:ext>
                </a:extLst>
              </a:tr>
              <a:tr h="793221">
                <a:tc gridSpan="3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Bảng</a:t>
                      </a:r>
                      <a:r>
                        <a:rPr lang="en-US" sz="2400" dirty="0" smtClean="0">
                          <a:latin typeface="Segoe UI (Body)"/>
                        </a:rPr>
                        <a:t> PHIEUTHUEPHONG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lưu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thông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tin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các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phiếu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thuê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phòng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trong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sạn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XYZ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8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BẢNG </a:t>
            </a:r>
            <a:r>
              <a:rPr lang="en-US" b="1" dirty="0" smtClean="0"/>
              <a:t>KHUVUC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01C-A85E-4518-BABA-DFD60C69CECC}" type="datetime1">
              <a:rPr lang="en-US" smtClean="0"/>
              <a:t>11/10/2016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711510"/>
              </p:ext>
            </p:extLst>
          </p:nvPr>
        </p:nvGraphicFramePr>
        <p:xfrm>
          <a:off x="434898" y="2277327"/>
          <a:ext cx="839686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20">
                  <a:extLst>
                    <a:ext uri="{9D8B030D-6E8A-4147-A177-3AD203B41FA5}">
                      <a16:colId xmlns:a16="http://schemas.microsoft.com/office/drawing/2014/main" val="3929359892"/>
                    </a:ext>
                  </a:extLst>
                </a:gridCol>
                <a:gridCol w="2689688">
                  <a:extLst>
                    <a:ext uri="{9D8B030D-6E8A-4147-A177-3AD203B41FA5}">
                      <a16:colId xmlns:a16="http://schemas.microsoft.com/office/drawing/2014/main" val="4066680957"/>
                    </a:ext>
                  </a:extLst>
                </a:gridCol>
                <a:gridCol w="4408460">
                  <a:extLst>
                    <a:ext uri="{9D8B030D-6E8A-4147-A177-3AD203B41FA5}">
                      <a16:colId xmlns:a16="http://schemas.microsoft.com/office/drawing/2014/main" val="3057701879"/>
                    </a:ext>
                  </a:extLst>
                </a:gridCol>
              </a:tblGrid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STT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Thuộc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tính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Mô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tả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008"/>
                  </a:ext>
                </a:extLst>
              </a:tr>
              <a:tr h="41507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1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MaKhuVuc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khu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vực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534630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2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TenKhuVuc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Tên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vực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14254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3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SoTang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Số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tầng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của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khu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vực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54366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4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TiepTanPhuTrach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Tiếp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tân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phụ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trách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khu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vực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893546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5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QuanLyPhuTrach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Quản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lý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phụ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trách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khu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vực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40638"/>
                  </a:ext>
                </a:extLst>
              </a:tr>
              <a:tr h="793221">
                <a:tc gridSpan="3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Bảng</a:t>
                      </a:r>
                      <a:r>
                        <a:rPr lang="en-US" sz="2400" dirty="0" smtClean="0">
                          <a:latin typeface="Segoe UI (Body)"/>
                        </a:rPr>
                        <a:t> KHUVUC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lưu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thông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tin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các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vực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trong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sạn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XYZ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8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BẢNG </a:t>
            </a:r>
            <a:r>
              <a:rPr lang="en-US" b="1" dirty="0" smtClean="0"/>
              <a:t>LOAINHANVIEN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C55A-78BB-4641-88AF-95AC5DDA3E37}" type="datetime1">
              <a:rPr lang="en-US" smtClean="0"/>
              <a:t>11/10/2016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55440"/>
              </p:ext>
            </p:extLst>
          </p:nvPr>
        </p:nvGraphicFramePr>
        <p:xfrm>
          <a:off x="434898" y="2277327"/>
          <a:ext cx="8396868" cy="221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20">
                  <a:extLst>
                    <a:ext uri="{9D8B030D-6E8A-4147-A177-3AD203B41FA5}">
                      <a16:colId xmlns:a16="http://schemas.microsoft.com/office/drawing/2014/main" val="3929359892"/>
                    </a:ext>
                  </a:extLst>
                </a:gridCol>
                <a:gridCol w="2689688">
                  <a:extLst>
                    <a:ext uri="{9D8B030D-6E8A-4147-A177-3AD203B41FA5}">
                      <a16:colId xmlns:a16="http://schemas.microsoft.com/office/drawing/2014/main" val="4066680957"/>
                    </a:ext>
                  </a:extLst>
                </a:gridCol>
                <a:gridCol w="4408460">
                  <a:extLst>
                    <a:ext uri="{9D8B030D-6E8A-4147-A177-3AD203B41FA5}">
                      <a16:colId xmlns:a16="http://schemas.microsoft.com/office/drawing/2014/main" val="3057701879"/>
                    </a:ext>
                  </a:extLst>
                </a:gridCol>
              </a:tblGrid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STT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Thuộc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tính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Mô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tả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008"/>
                  </a:ext>
                </a:extLst>
              </a:tr>
              <a:tr h="4731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1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MaLoaiNhanVien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loại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nhân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viên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534630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2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MoTa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Mô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tả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loại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nhân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viên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14254"/>
                  </a:ext>
                </a:extLst>
              </a:tr>
              <a:tr h="793221">
                <a:tc gridSpan="3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Bảng</a:t>
                      </a:r>
                      <a:r>
                        <a:rPr lang="en-US" sz="2400" dirty="0" smtClean="0">
                          <a:latin typeface="Segoe UI (Body)"/>
                        </a:rPr>
                        <a:t> LOAINHANVIEN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lưu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thông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tin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các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loại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nhân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viên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trong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sạn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XYZ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8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BẢNG </a:t>
            </a:r>
            <a:r>
              <a:rPr lang="en-US" b="1" dirty="0" smtClean="0"/>
              <a:t>KHACHHANG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4049-EA67-4EF7-93D1-C3190F6A35F5}" type="datetime1">
              <a:rPr lang="en-US" smtClean="0"/>
              <a:t>11/10/2016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66426"/>
              </p:ext>
            </p:extLst>
          </p:nvPr>
        </p:nvGraphicFramePr>
        <p:xfrm>
          <a:off x="434898" y="2277327"/>
          <a:ext cx="8396868" cy="293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31">
                  <a:extLst>
                    <a:ext uri="{9D8B030D-6E8A-4147-A177-3AD203B41FA5}">
                      <a16:colId xmlns:a16="http://schemas.microsoft.com/office/drawing/2014/main" val="3929359892"/>
                    </a:ext>
                  </a:extLst>
                </a:gridCol>
                <a:gridCol w="3073477">
                  <a:extLst>
                    <a:ext uri="{9D8B030D-6E8A-4147-A177-3AD203B41FA5}">
                      <a16:colId xmlns:a16="http://schemas.microsoft.com/office/drawing/2014/main" val="4066680957"/>
                    </a:ext>
                  </a:extLst>
                </a:gridCol>
                <a:gridCol w="4408460">
                  <a:extLst>
                    <a:ext uri="{9D8B030D-6E8A-4147-A177-3AD203B41FA5}">
                      <a16:colId xmlns:a16="http://schemas.microsoft.com/office/drawing/2014/main" val="3057701879"/>
                    </a:ext>
                  </a:extLst>
                </a:gridCol>
              </a:tblGrid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STT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Thuộc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tính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Mô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tả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008"/>
                  </a:ext>
                </a:extLst>
              </a:tr>
              <a:tr h="7142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1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MaPhieuThuePhong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Phiếu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thuê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phòng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của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khách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hàng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534630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2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HoTenKhachHang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Họ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tên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khách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hàng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14254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3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CMND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Số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CMND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54366"/>
                  </a:ext>
                </a:extLst>
              </a:tr>
              <a:tr h="793221">
                <a:tc gridSpan="3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Bảng</a:t>
                      </a:r>
                      <a:r>
                        <a:rPr lang="en-US" sz="2400" dirty="0" smtClean="0">
                          <a:latin typeface="Segoe UI (Body)"/>
                        </a:rPr>
                        <a:t> KHACHHANG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lưu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thông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tin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các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hàng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trong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sạn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XYZ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8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BẢNG </a:t>
            </a:r>
            <a:r>
              <a:rPr lang="en-US" b="1" dirty="0" smtClean="0"/>
              <a:t>NHANVIEN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220-EBB8-4E44-8016-50CF16F7B5CC}" type="datetime1">
              <a:rPr lang="en-US" smtClean="0"/>
              <a:t>11/10/2016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348326"/>
              </p:ext>
            </p:extLst>
          </p:nvPr>
        </p:nvGraphicFramePr>
        <p:xfrm>
          <a:off x="434898" y="2277327"/>
          <a:ext cx="83968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31">
                  <a:extLst>
                    <a:ext uri="{9D8B030D-6E8A-4147-A177-3AD203B41FA5}">
                      <a16:colId xmlns:a16="http://schemas.microsoft.com/office/drawing/2014/main" val="3929359892"/>
                    </a:ext>
                  </a:extLst>
                </a:gridCol>
                <a:gridCol w="3073477">
                  <a:extLst>
                    <a:ext uri="{9D8B030D-6E8A-4147-A177-3AD203B41FA5}">
                      <a16:colId xmlns:a16="http://schemas.microsoft.com/office/drawing/2014/main" val="4066680957"/>
                    </a:ext>
                  </a:extLst>
                </a:gridCol>
                <a:gridCol w="4408460">
                  <a:extLst>
                    <a:ext uri="{9D8B030D-6E8A-4147-A177-3AD203B41FA5}">
                      <a16:colId xmlns:a16="http://schemas.microsoft.com/office/drawing/2014/main" val="3057701879"/>
                    </a:ext>
                  </a:extLst>
                </a:gridCol>
              </a:tblGrid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STT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Thuộc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tính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Mô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tả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008"/>
                  </a:ext>
                </a:extLst>
              </a:tr>
              <a:tr h="40055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1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TenDangNhap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Tên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đăng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nhập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534630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2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MatKhau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Mật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khẩu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tài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khoản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14254"/>
                  </a:ext>
                </a:extLst>
              </a:tr>
              <a:tr h="440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 (Body)"/>
                        </a:rPr>
                        <a:t>3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LoaiNhanVien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Mã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loại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nhân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viên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54366"/>
                  </a:ext>
                </a:extLst>
              </a:tr>
              <a:tr h="793221">
                <a:tc gridSpan="3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goe UI (Body)"/>
                        </a:rPr>
                        <a:t>Bảng</a:t>
                      </a:r>
                      <a:r>
                        <a:rPr lang="en-US" sz="2400" dirty="0" smtClean="0">
                          <a:latin typeface="Segoe UI (Body)"/>
                        </a:rPr>
                        <a:t> NHANVIEN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lưu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thông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tin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các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nhân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viên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trong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khách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</a:t>
                      </a:r>
                      <a:r>
                        <a:rPr lang="en-US" sz="2400" baseline="0" dirty="0" err="1" smtClean="0">
                          <a:latin typeface="Segoe UI (Body)"/>
                        </a:rPr>
                        <a:t>sạn</a:t>
                      </a:r>
                      <a:r>
                        <a:rPr lang="en-US" sz="2400" baseline="0" dirty="0" smtClean="0">
                          <a:latin typeface="Segoe UI (Body)"/>
                        </a:rPr>
                        <a:t> XYZ</a:t>
                      </a:r>
                      <a:endParaRPr lang="en-US" sz="2400" dirty="0">
                        <a:latin typeface="Segoe UI (Body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8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204D6-65D9-4B0B-BE6F-CCA8BBADD8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5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417</Words>
  <Application>Microsoft Office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(Body)</vt:lpstr>
      <vt:lpstr>Wingdings 3</vt:lpstr>
      <vt:lpstr>Ion Boardroom</vt:lpstr>
      <vt:lpstr>ĐỒ ÁN MÔN HỌC CÔNG NGHỆ XML VÀ ỨNG DUNG QUẢN LÝ KHÁCH SẠN 2 THIẾT KẾ DỮ LIỆU</vt:lpstr>
      <vt:lpstr>SƠ ĐỒ DỮ LIỆU</vt:lpstr>
      <vt:lpstr>MÔ TẢ BẢNG PHÒNG</vt:lpstr>
      <vt:lpstr>MÔ TẢ BẢNG LOẠI PHÒNG</vt:lpstr>
      <vt:lpstr>MÔ TẢ BẢNG PHIEUTHUEPHONG</vt:lpstr>
      <vt:lpstr>MÔ TẢ BẢNG KHUVUC</vt:lpstr>
      <vt:lpstr>MÔ TẢ BẢNG LOAINHANVIEN</vt:lpstr>
      <vt:lpstr>MÔ TẢ BẢNG KHACHHANG</vt:lpstr>
      <vt:lpstr>MÔ TẢ BẢNG NHANVIEN</vt:lpstr>
      <vt:lpstr>CẤU TRÚC THƯ MỤC</vt:lpstr>
      <vt:lpstr>CẤU TRÚC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 CÔNG NGHỆ XML VÀ ỨNG DUNG QUẢN LÝ KHÁCH SẠN 2 THIẾT KẾ DỮ LIỆU</dc:title>
  <dc:creator>Quốc Hân</dc:creator>
  <cp:lastModifiedBy>Quốc Hân</cp:lastModifiedBy>
  <cp:revision>8</cp:revision>
  <dcterms:created xsi:type="dcterms:W3CDTF">2016-11-10T09:10:20Z</dcterms:created>
  <dcterms:modified xsi:type="dcterms:W3CDTF">2016-11-10T10:59:11Z</dcterms:modified>
</cp:coreProperties>
</file>