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8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68" r:id="rId12"/>
    <p:sldId id="269" r:id="rId13"/>
    <p:sldId id="267" r:id="rId14"/>
    <p:sldId id="271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5FCC-4E55-4DBC-AA3D-151561C63064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DA3D3-13A0-428A-9E0A-85A5C5CA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9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D5C8D6B-C933-4BD4-B26D-59DB75822DBF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7942-69F8-4250-ABEE-ECA55F1210FF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96B-DE44-44F5-9483-0F0720194C8F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F5A1-184F-49D6-B7CD-304399B7DBC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060-FB9E-4C72-97B9-6D82F0BB86EF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D3CA-8A61-43CA-9EA9-6DBB577919E4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AF2B-4E2E-44E9-9731-651C35FCE113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3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0CD-0CE4-45BB-9010-AABA0B9BEFE9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9470-CCA4-4D3A-8A92-4159021E51BD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AE0C-BFB2-40D1-AB05-43DD4FDE286B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8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6ECD-521E-4590-A40B-DB25F50DB647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8BB9-996B-4F65-8293-991325A181E1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4E06-BC75-4BD7-A942-7F26D1FDF4FB}" type="datetime1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2095-813C-4B32-80AF-925AFCFB5514}" type="datetime1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10E2-2E39-478A-9F26-7770897B1A06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D185-BBD8-4541-B2E1-7150B13C7A84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E226F38F-AC1F-4033-88B0-490FD0F24911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115453-CBF7-43B6-BEBC-7D17680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62976"/>
            <a:ext cx="7800278" cy="186364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025" dirty="0"/>
              <a:t>ĐỒ ÁN MÔN HỌC CÔNG NGHỆ XML VÀ ỨNG DUNG</a:t>
            </a:r>
            <a:br>
              <a:rPr lang="en-US" sz="2025" dirty="0"/>
            </a:br>
            <a:r>
              <a:rPr lang="en-US" sz="2250" b="1" dirty="0"/>
              <a:t>QUẢN LÝ KHÁCH SẠN 2</a:t>
            </a:r>
            <a:r>
              <a:rPr lang="en-US" sz="2250" dirty="0"/>
              <a:t/>
            </a:r>
            <a:br>
              <a:rPr lang="en-US" sz="2250" dirty="0"/>
            </a:br>
            <a:r>
              <a:rPr lang="en-US" dirty="0" smtClean="0"/>
              <a:t>THIẾT KẾ GIAO DIỆN </a:t>
            </a:r>
            <a:r>
              <a:rPr lang="en-US" sz="3300" dirty="0" smtClean="0"/>
              <a:t>(CẬP NHẬT)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1894"/>
            <a:ext cx="6858000" cy="798706"/>
          </a:xfrm>
        </p:spPr>
        <p:txBody>
          <a:bodyPr/>
          <a:lstStyle/>
          <a:p>
            <a:r>
              <a:rPr lang="en-US" dirty="0" smtClean="0"/>
              <a:t>THỰC HIỆN: 	ĐẶNG VĂN QUỐC HÂN – 1312179</a:t>
            </a:r>
          </a:p>
          <a:p>
            <a:r>
              <a:rPr lang="en-US" dirty="0" smtClean="0"/>
              <a:t>GVLT: 		THẦY NGUYỄN TIẾN HUY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1143000" y="1365329"/>
            <a:ext cx="6858000" cy="798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TRƯỜNG ĐẠI HỌC KHOA HỌC TỰ NHIÊN</a:t>
            </a:r>
          </a:p>
          <a:p>
            <a:r>
              <a:rPr lang="en-US" b="1" dirty="0" smtClean="0"/>
              <a:t>KHOA CÔNG NGHỆ THÔNG TIN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B893-A73E-4C92-B5AD-D3E941E1A1A8}" type="datetime1">
              <a:rPr lang="en-US" smtClean="0"/>
              <a:t>11/10/2016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TIẾP TÂN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5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3967" y="2333477"/>
            <a:ext cx="403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Mắm</a:t>
            </a:r>
            <a:endParaRPr lang="en-US" dirty="0" smtClean="0"/>
          </a:p>
          <a:p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: 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0" y="2279296"/>
            <a:ext cx="929977" cy="92997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47130" y="3539632"/>
            <a:ext cx="7667534" cy="3229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5704" y="318978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KHU VỰC PHÒNG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9" y="5138422"/>
            <a:ext cx="1201467" cy="1201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98" y="3600233"/>
            <a:ext cx="1143347" cy="11433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9" y="3578567"/>
            <a:ext cx="1201467" cy="12014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28" y="5122918"/>
            <a:ext cx="1192029" cy="11920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66" y="5138422"/>
            <a:ext cx="1176525" cy="1176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74" y="3587753"/>
            <a:ext cx="1168309" cy="11683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54" y="5143577"/>
            <a:ext cx="1201467" cy="12014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00" y="3628509"/>
            <a:ext cx="1143347" cy="114334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23099" y="4799482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357290" y="4810029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A-01-002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704378" y="4818968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A-01-003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391811" y="4818967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A-01-004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865158" y="4841146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A-01-005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23099" y="6389771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357290" y="6400318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82796" y="6409257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391811" y="6409256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A-02-004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877639" y="6397898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A-02-005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68" y="3596387"/>
            <a:ext cx="1143347" cy="11433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8" y="5184893"/>
            <a:ext cx="1201467" cy="12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3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QUẢN LÝ KHU VỰC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493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991" y="3378820"/>
            <a:ext cx="2179267" cy="2408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7131" y="3468029"/>
            <a:ext cx="1984917" cy="6579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7130" y="4202217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47130" y="4999368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33" y="3302554"/>
            <a:ext cx="5611804" cy="329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53967" y="2333477"/>
            <a:ext cx="403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endParaRPr lang="en-US" dirty="0" smtClean="0"/>
          </a:p>
          <a:p>
            <a:r>
              <a:rPr lang="en-US" dirty="0" smtClean="0"/>
              <a:t>SĐT: 099 9999990</a:t>
            </a:r>
          </a:p>
          <a:p>
            <a:r>
              <a:rPr lang="en-US" dirty="0" smtClean="0"/>
              <a:t>Email: ti@mail.com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9" y="2310309"/>
            <a:ext cx="929282" cy="9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3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QUẢN LÝ KHU VỰC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7"/>
            <a:ext cx="8028431" cy="4583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3967" y="2333477"/>
            <a:ext cx="403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endParaRPr lang="en-US" dirty="0" smtClean="0"/>
          </a:p>
          <a:p>
            <a:r>
              <a:rPr lang="en-US" dirty="0" smtClean="0"/>
              <a:t>SĐT: 099 9999990</a:t>
            </a:r>
          </a:p>
          <a:p>
            <a:r>
              <a:rPr lang="en-US" dirty="0" smtClean="0"/>
              <a:t>Email: ti@mail.com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991" y="3378820"/>
            <a:ext cx="2179267" cy="2397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7131" y="3468029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7130" y="4202217"/>
            <a:ext cx="1984917" cy="6579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8652" y="4999368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74" y="3212118"/>
            <a:ext cx="5667563" cy="338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9" y="2310309"/>
            <a:ext cx="929282" cy="9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QUẢN LÝ KHU VỰC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493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991" y="3378820"/>
            <a:ext cx="2179267" cy="2375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7131" y="3468029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7130" y="4202217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47130" y="4949348"/>
            <a:ext cx="1984917" cy="6579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32" y="3336056"/>
            <a:ext cx="5594435" cy="32581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53967" y="2333477"/>
            <a:ext cx="403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Tí</a:t>
            </a:r>
            <a:endParaRPr lang="en-US" dirty="0" smtClean="0"/>
          </a:p>
          <a:p>
            <a:r>
              <a:rPr lang="en-US" dirty="0" smtClean="0"/>
              <a:t>SĐT: 099 9999990</a:t>
            </a:r>
          </a:p>
          <a:p>
            <a:r>
              <a:rPr lang="en-US" dirty="0" smtClean="0"/>
              <a:t>Email: ti@mail.com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9" y="2310309"/>
            <a:ext cx="929282" cy="9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WEB BROWSER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5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01180" y="3769098"/>
            <a:ext cx="5413484" cy="1139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1991" y="3769097"/>
            <a:ext cx="2179267" cy="2825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7" y="3992293"/>
            <a:ext cx="556965" cy="5569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9" y="4612365"/>
            <a:ext cx="550277" cy="5502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9" y="5278528"/>
            <a:ext cx="556965" cy="5569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2" y="5984552"/>
            <a:ext cx="556965" cy="5569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67104" y="3992293"/>
            <a:ext cx="14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84825" y="4553735"/>
            <a:ext cx="14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02546" y="5212889"/>
            <a:ext cx="14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53319" y="6047119"/>
            <a:ext cx="14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83512" y="3877118"/>
            <a:ext cx="3496660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83512" y="4351014"/>
            <a:ext cx="3496660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14165" y="3912525"/>
            <a:ext cx="14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14165" y="4331087"/>
            <a:ext cx="14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831931" y="3926022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147231" y="2926424"/>
            <a:ext cx="5114486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279686" y="2967319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A-01-004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70" y="2823275"/>
            <a:ext cx="530127" cy="530127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4797888" y="4398024"/>
            <a:ext cx="1941582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1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WEB BROWSER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572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47130" y="3539632"/>
            <a:ext cx="7667534" cy="3229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9" y="5138422"/>
            <a:ext cx="1201467" cy="1201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98" y="3600233"/>
            <a:ext cx="1143347" cy="11433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9" y="3578567"/>
            <a:ext cx="1201467" cy="12014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28" y="5122918"/>
            <a:ext cx="1192029" cy="11920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66" y="5138422"/>
            <a:ext cx="1176525" cy="1176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74" y="3587753"/>
            <a:ext cx="1168309" cy="11683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54" y="5143577"/>
            <a:ext cx="1201467" cy="12014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00" y="3628509"/>
            <a:ext cx="1143347" cy="114334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23099" y="4799482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357290" y="4810029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A-01-002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704378" y="4818968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A-01-003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391811" y="4818967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A-01-004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865158" y="4841146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A-01-005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23099" y="6389771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357290" y="6400318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82796" y="6409257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391811" y="6409256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A-02-004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877639" y="6397898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A-02-005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68" y="3596387"/>
            <a:ext cx="1143347" cy="11433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8" y="5184893"/>
            <a:ext cx="1201467" cy="12014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163" y="3176352"/>
            <a:ext cx="1382751" cy="267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KHU VỰC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09385" y="3176353"/>
            <a:ext cx="1438508" cy="267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KHU VỰC 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86591" y="3172591"/>
            <a:ext cx="1438508" cy="267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KHU VỰC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4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MOBILE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90" y="1795347"/>
            <a:ext cx="3505350" cy="4973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64" y="1927152"/>
            <a:ext cx="2384491" cy="5690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47130" y="3539632"/>
            <a:ext cx="3021982" cy="3229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9" y="5138422"/>
            <a:ext cx="1201467" cy="12014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9" y="3578567"/>
            <a:ext cx="1201467" cy="12014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28" y="5122918"/>
            <a:ext cx="1192029" cy="119202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23099" y="4799482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357290" y="4810029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23099" y="6389771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357290" y="6400318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A-02-002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68" y="3596387"/>
            <a:ext cx="1143347" cy="11433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164" y="2531327"/>
            <a:ext cx="742822" cy="91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KHU VỰC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03524" y="2531327"/>
            <a:ext cx="669074" cy="912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KHU VỰC 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40970" y="2531327"/>
            <a:ext cx="704754" cy="908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KHU VỰC C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500832" y="1818384"/>
            <a:ext cx="3211550" cy="499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19" y="1905210"/>
            <a:ext cx="2384491" cy="569027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641016" y="3911306"/>
            <a:ext cx="2884005" cy="2717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82" y="4026481"/>
            <a:ext cx="556965" cy="55696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34" y="4646553"/>
            <a:ext cx="550277" cy="55027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34" y="5312716"/>
            <a:ext cx="556965" cy="55696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67" y="6018740"/>
            <a:ext cx="556965" cy="55696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366129" y="4026481"/>
            <a:ext cx="215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52344" y="4754497"/>
            <a:ext cx="21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48780" y="5406532"/>
            <a:ext cx="24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52344" y="6081307"/>
            <a:ext cx="14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656435" y="3448062"/>
            <a:ext cx="2868586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617670" y="3058755"/>
            <a:ext cx="14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1016" y="2659287"/>
            <a:ext cx="2179267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739467" y="2679371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A-01-004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94" y="2572347"/>
            <a:ext cx="530127" cy="530127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4728434" y="3484196"/>
            <a:ext cx="1941582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6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NGƯỜI DÙNG</a:t>
            </a:r>
            <a:endParaRPr lang="en-US" dirty="0"/>
          </a:p>
        </p:txBody>
      </p:sp>
      <p:sp>
        <p:nvSpPr>
          <p:cNvPr id="20" name="Hexagon 19"/>
          <p:cNvSpPr/>
          <p:nvPr/>
        </p:nvSpPr>
        <p:spPr>
          <a:xfrm>
            <a:off x="3842481" y="2168017"/>
            <a:ext cx="1761893" cy="52410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INTERNET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866440" y="2692124"/>
            <a:ext cx="1899062" cy="742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 TÂN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98987" y="3045340"/>
            <a:ext cx="1848882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KHU VỰC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15197" y="2696604"/>
            <a:ext cx="1848882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KHÁCH SẠN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E10E-0F8E-4791-A3A1-E703FF3E88C8}" type="datetime1">
              <a:rPr lang="en-US" smtClean="0"/>
              <a:t>11/10/2016</a:t>
            </a:fld>
            <a:endParaRPr lang="en-US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512486" y="5542095"/>
            <a:ext cx="7193712" cy="102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(desktop)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internet. </a:t>
            </a:r>
          </a:p>
        </p:txBody>
      </p:sp>
      <p:cxnSp>
        <p:nvCxnSpPr>
          <p:cNvPr id="23" name="Straight Arrow Connector 22"/>
          <p:cNvCxnSpPr>
            <a:stCxn id="25" idx="3"/>
            <a:endCxn id="20" idx="3"/>
          </p:cNvCxnSpPr>
          <p:nvPr/>
        </p:nvCxnSpPr>
        <p:spPr>
          <a:xfrm flipV="1">
            <a:off x="2765502" y="2430071"/>
            <a:ext cx="1076979" cy="63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</p:cNvCxnSpPr>
          <p:nvPr/>
        </p:nvCxnSpPr>
        <p:spPr>
          <a:xfrm flipH="1" flipV="1">
            <a:off x="4723427" y="2692124"/>
            <a:ext cx="1" cy="353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1"/>
            <a:endCxn id="20" idx="0"/>
          </p:cNvCxnSpPr>
          <p:nvPr/>
        </p:nvCxnSpPr>
        <p:spPr>
          <a:xfrm flipH="1" flipV="1">
            <a:off x="5604374" y="2430071"/>
            <a:ext cx="1010823" cy="652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TextBox 2049"/>
          <p:cNvSpPr txBox="1"/>
          <p:nvPr/>
        </p:nvSpPr>
        <p:spPr>
          <a:xfrm>
            <a:off x="302385" y="3587270"/>
            <a:ext cx="2775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smtClean="0"/>
              <a:t>PTP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smtClean="0"/>
              <a:t>PTP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77737" y="3916367"/>
            <a:ext cx="3311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(BM2, BM3)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smtClean="0"/>
              <a:t>PTP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68398" y="3587270"/>
            <a:ext cx="287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(BM2, BM3)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smtClean="0"/>
              <a:t>PTP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NGƯỜI DÙNG</a:t>
            </a:r>
            <a:endParaRPr lang="en-US" dirty="0"/>
          </a:p>
        </p:txBody>
      </p:sp>
      <p:sp>
        <p:nvSpPr>
          <p:cNvPr id="20" name="Hexagon 19"/>
          <p:cNvSpPr/>
          <p:nvPr/>
        </p:nvSpPr>
        <p:spPr>
          <a:xfrm>
            <a:off x="3755492" y="2430070"/>
            <a:ext cx="1761893" cy="52410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INTERNET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866440" y="2692124"/>
            <a:ext cx="1899062" cy="742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BROWSER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5197" y="2696604"/>
            <a:ext cx="1848882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CLIENT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E10E-0F8E-4791-A3A1-E703FF3E88C8}" type="datetime1">
              <a:rPr lang="en-US" smtClean="0"/>
              <a:t>11/10/2016</a:t>
            </a:fld>
            <a:endParaRPr lang="en-US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126571" y="4465079"/>
            <a:ext cx="7193712" cy="1330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2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XYZ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25" idx="3"/>
          </p:cNvCxnSpPr>
          <p:nvPr/>
        </p:nvCxnSpPr>
        <p:spPr>
          <a:xfrm flipV="1">
            <a:off x="2765502" y="2734475"/>
            <a:ext cx="989990" cy="328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1"/>
            <a:endCxn id="20" idx="0"/>
          </p:cNvCxnSpPr>
          <p:nvPr/>
        </p:nvCxnSpPr>
        <p:spPr>
          <a:xfrm flipH="1" flipV="1">
            <a:off x="5517385" y="2692124"/>
            <a:ext cx="1097812" cy="39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0331" y="3216231"/>
            <a:ext cx="2725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60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QUẢN LÝ KHÁCH SẠN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493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3" y="2289158"/>
            <a:ext cx="1008892" cy="1013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3967" y="2333477"/>
            <a:ext cx="403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Tèo</a:t>
            </a:r>
            <a:endParaRPr lang="en-US" dirty="0" smtClean="0"/>
          </a:p>
          <a:p>
            <a:r>
              <a:rPr lang="en-US" dirty="0" smtClean="0"/>
              <a:t>SĐT: 099 9999999</a:t>
            </a:r>
          </a:p>
          <a:p>
            <a:r>
              <a:rPr lang="en-US" dirty="0" smtClean="0"/>
              <a:t>Email: teo@mail.com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991" y="3378820"/>
            <a:ext cx="2179267" cy="3101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7131" y="3468029"/>
            <a:ext cx="1984917" cy="6579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7130" y="4202217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7130" y="4949348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9165" y="5746499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33" y="3302554"/>
            <a:ext cx="5611804" cy="329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QUẢN LÝ KHÁCH SẠN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7"/>
            <a:ext cx="8028431" cy="4583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3" y="2289158"/>
            <a:ext cx="1008892" cy="1013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3967" y="2333477"/>
            <a:ext cx="403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Tèo</a:t>
            </a:r>
            <a:endParaRPr lang="en-US" dirty="0" smtClean="0"/>
          </a:p>
          <a:p>
            <a:r>
              <a:rPr lang="en-US" dirty="0" smtClean="0"/>
              <a:t>SĐT: 099 9999999</a:t>
            </a:r>
          </a:p>
          <a:p>
            <a:r>
              <a:rPr lang="en-US" dirty="0" smtClean="0"/>
              <a:t>Email: teo@mail.com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991" y="3378820"/>
            <a:ext cx="2179267" cy="3101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7131" y="3468029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7130" y="4202217"/>
            <a:ext cx="1984917" cy="6579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7130" y="4949348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9165" y="5746499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21" y="3301326"/>
            <a:ext cx="5701016" cy="338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QUẢN LÝ KHÁCH SẠN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493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3" y="2289158"/>
            <a:ext cx="1008892" cy="1013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3967" y="2333477"/>
            <a:ext cx="403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Tèo</a:t>
            </a:r>
            <a:endParaRPr lang="en-US" dirty="0" smtClean="0"/>
          </a:p>
          <a:p>
            <a:r>
              <a:rPr lang="en-US" dirty="0" smtClean="0"/>
              <a:t>SĐT: 099 9999999</a:t>
            </a:r>
          </a:p>
          <a:p>
            <a:r>
              <a:rPr lang="en-US" dirty="0" smtClean="0"/>
              <a:t>Email: teo@mail.com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991" y="3378820"/>
            <a:ext cx="2179267" cy="3101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7131" y="3468029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7130" y="4202217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7130" y="4949348"/>
            <a:ext cx="1984917" cy="6579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9165" y="5746499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3257499"/>
            <a:ext cx="5511444" cy="333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QUẢN LÝ KHÁCH SẠN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493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3" y="2289158"/>
            <a:ext cx="1008892" cy="1013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3967" y="2333477"/>
            <a:ext cx="403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Tèo</a:t>
            </a:r>
            <a:endParaRPr lang="en-US" dirty="0" smtClean="0"/>
          </a:p>
          <a:p>
            <a:r>
              <a:rPr lang="en-US" dirty="0" smtClean="0"/>
              <a:t>SĐT: 099 9999999</a:t>
            </a:r>
          </a:p>
          <a:p>
            <a:r>
              <a:rPr lang="en-US" dirty="0" smtClean="0"/>
              <a:t>Email: teo@mail.com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991" y="3378820"/>
            <a:ext cx="2179267" cy="3101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7131" y="3468029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7130" y="4202217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7130" y="4949348"/>
            <a:ext cx="1984917" cy="657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9165" y="5746499"/>
            <a:ext cx="1984917" cy="6579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32" y="3355676"/>
            <a:ext cx="5611805" cy="32384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TIẾP TÂN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5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1824" y="2423635"/>
            <a:ext cx="403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Mắm</a:t>
            </a:r>
            <a:endParaRPr lang="en-US" dirty="0" smtClean="0"/>
          </a:p>
          <a:p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: 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0" y="2279296"/>
            <a:ext cx="1304694" cy="130469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01180" y="3769097"/>
            <a:ext cx="5413484" cy="2825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1991" y="3769097"/>
            <a:ext cx="2179267" cy="2825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7" y="3992293"/>
            <a:ext cx="556965" cy="5569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9" y="4612365"/>
            <a:ext cx="550277" cy="5502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9" y="5278528"/>
            <a:ext cx="556965" cy="5569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2" y="5984552"/>
            <a:ext cx="556965" cy="5569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67104" y="3992293"/>
            <a:ext cx="14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84825" y="4553735"/>
            <a:ext cx="14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02546" y="5212889"/>
            <a:ext cx="14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53319" y="6047119"/>
            <a:ext cx="14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83512" y="3877118"/>
            <a:ext cx="3496660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52995" y="4743052"/>
            <a:ext cx="1391633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65168" y="4743270"/>
            <a:ext cx="1391633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14445" y="4728980"/>
            <a:ext cx="1391633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14165" y="3912525"/>
            <a:ext cx="14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14138" y="4290895"/>
            <a:ext cx="14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19209" y="4290895"/>
            <a:ext cx="21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4964" y="4280409"/>
            <a:ext cx="14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42910" y="5104138"/>
            <a:ext cx="27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52995" y="5775357"/>
            <a:ext cx="1712173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65884" y="5775357"/>
            <a:ext cx="2449668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232605" y="5444618"/>
            <a:ext cx="27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CMND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53619" y="5432797"/>
            <a:ext cx="27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831931" y="3926022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A-01-004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382441" y="4769875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10/11/16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060250" y="4792277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13/11/16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320243" y="5814616"/>
            <a:ext cx="1522786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1919123123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065971" y="5833061"/>
            <a:ext cx="1522786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001179" y="3217022"/>
            <a:ext cx="4191357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147905" y="3256997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A-01-004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52" y="3140154"/>
            <a:ext cx="530127" cy="530127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7507497" y="5774382"/>
            <a:ext cx="410708" cy="4034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949414" y="5789336"/>
            <a:ext cx="410708" cy="403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4661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13733" cy="709865"/>
          </a:xfrm>
        </p:spPr>
        <p:txBody>
          <a:bodyPr/>
          <a:lstStyle/>
          <a:p>
            <a:r>
              <a:rPr lang="en-US" dirty="0" smtClean="0"/>
              <a:t>GIAO DIỆN </a:t>
            </a:r>
            <a:r>
              <a:rPr lang="en-US" b="1" dirty="0" smtClean="0"/>
              <a:t>TIẾP TÂN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42D8-A9AA-41AB-8ACC-C846FA063623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89" y="2196788"/>
            <a:ext cx="8028431" cy="45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4" y="2207205"/>
            <a:ext cx="2384491" cy="5690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1824" y="2423635"/>
            <a:ext cx="403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Mắm</a:t>
            </a:r>
            <a:endParaRPr lang="en-US" dirty="0" smtClean="0"/>
          </a:p>
          <a:p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: 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79" y="2275300"/>
            <a:ext cx="468985" cy="468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0" y="2279296"/>
            <a:ext cx="1304694" cy="130469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01180" y="3769097"/>
            <a:ext cx="5413484" cy="2825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1991" y="3769097"/>
            <a:ext cx="2179267" cy="2825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7" y="3992293"/>
            <a:ext cx="556965" cy="5569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9" y="4612365"/>
            <a:ext cx="550277" cy="5502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09" y="5278528"/>
            <a:ext cx="556965" cy="5569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2" y="5984552"/>
            <a:ext cx="556965" cy="5569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67104" y="3992293"/>
            <a:ext cx="14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84825" y="4553735"/>
            <a:ext cx="14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02546" y="5212889"/>
            <a:ext cx="140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53319" y="6047119"/>
            <a:ext cx="14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83512" y="3877118"/>
            <a:ext cx="3496660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52995" y="4743052"/>
            <a:ext cx="1391633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65168" y="4743270"/>
            <a:ext cx="1391633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14445" y="4728980"/>
            <a:ext cx="1391633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14165" y="3912525"/>
            <a:ext cx="14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14138" y="4290895"/>
            <a:ext cx="14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19209" y="4290895"/>
            <a:ext cx="216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4964" y="4280409"/>
            <a:ext cx="14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42910" y="5104138"/>
            <a:ext cx="27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52995" y="5775357"/>
            <a:ext cx="1712173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65884" y="5775357"/>
            <a:ext cx="2449668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232605" y="5444618"/>
            <a:ext cx="27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CMND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53619" y="5432797"/>
            <a:ext cx="275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831931" y="3926022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A-01-004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382441" y="4769875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10/11/16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060250" y="4792277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13/11/16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320243" y="5814616"/>
            <a:ext cx="1522786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1919123123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065971" y="5833061"/>
            <a:ext cx="1522786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001179" y="3217022"/>
            <a:ext cx="4191357" cy="35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147905" y="3256997"/>
            <a:ext cx="1201467" cy="27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A-01-004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52" y="3140154"/>
            <a:ext cx="530127" cy="530127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7507497" y="5774382"/>
            <a:ext cx="410708" cy="4034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949414" y="5789336"/>
            <a:ext cx="410708" cy="403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82714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680</Words>
  <Application>Microsoft Office PowerPoint</Application>
  <PresentationFormat>On-screen Show (4:3)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Times New Roman</vt:lpstr>
      <vt:lpstr>Wingdings</vt:lpstr>
      <vt:lpstr>Wingdings 3</vt:lpstr>
      <vt:lpstr>Ion Boardroom</vt:lpstr>
      <vt:lpstr>ĐỒ ÁN MÔN HỌC CÔNG NGHỆ XML VÀ ỨNG DUNG QUẢN LÝ KHÁCH SẠN 2 THIẾT KẾ GIAO DIỆN (CẬP NHẬT)</vt:lpstr>
      <vt:lpstr>GIẢI PHÁP NGƯỜI DÙNG</vt:lpstr>
      <vt:lpstr>GIẢI PHÁP NGƯỜI DÙNG</vt:lpstr>
      <vt:lpstr>GIAO DIỆN QUẢN LÝ KHÁCH SẠN</vt:lpstr>
      <vt:lpstr>GIAO DIỆN QUẢN LÝ KHÁCH SẠN</vt:lpstr>
      <vt:lpstr>GIAO DIỆN QUẢN LÝ KHÁCH SẠN</vt:lpstr>
      <vt:lpstr>GIAO DIỆN QUẢN LÝ KHÁCH SẠN</vt:lpstr>
      <vt:lpstr>GIAO DIỆN TIẾP TÂN</vt:lpstr>
      <vt:lpstr>GIAO DIỆN TIẾP TÂN</vt:lpstr>
      <vt:lpstr>GIAO DIỆN TIẾP TÂN</vt:lpstr>
      <vt:lpstr>GIAO DIỆN QUẢN LÝ KHU VỰC</vt:lpstr>
      <vt:lpstr>GIAO DIỆN QUẢN LÝ KHU VỰC</vt:lpstr>
      <vt:lpstr>GIAO DIỆN QUẢN LÝ KHU VỰC</vt:lpstr>
      <vt:lpstr>GIAO DIỆN WEB BROWSER</vt:lpstr>
      <vt:lpstr>GIAO DIỆN WEB BROWSER</vt:lpstr>
      <vt:lpstr>GIAO DIỆN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 CÔNG NGHỆ XML VÀ ỨNG DUNG QUẢN LÝ KHÁCH SẠN 2 THIẾT KẾ GIAO DIỆN (CẬP NHẬT)</dc:title>
  <dc:creator>Quốc Hân</dc:creator>
  <cp:lastModifiedBy>Quốc Hân</cp:lastModifiedBy>
  <cp:revision>11</cp:revision>
  <dcterms:created xsi:type="dcterms:W3CDTF">2016-11-10T09:30:26Z</dcterms:created>
  <dcterms:modified xsi:type="dcterms:W3CDTF">2016-11-10T11:04:38Z</dcterms:modified>
</cp:coreProperties>
</file>