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5"/>
  </p:notesMasterIdLst>
  <p:sldIdLst>
    <p:sldId id="581" r:id="rId2"/>
    <p:sldId id="320" r:id="rId3"/>
    <p:sldId id="582" r:id="rId4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24" d="100"/>
          <a:sy n="124" d="100"/>
        </p:scale>
        <p:origin x="1590" y="96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orkspace.jianguoyun.com/inbox/collect/36fd88d62e5d443e8bc860d614bba2fd/subm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1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familiar with the creation of process and thread.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Requirement</a:t>
            </a:r>
            <a:r>
              <a:rPr lang="zh-CN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console application, “child”, which keeps printing out “The child is talking at [system time]” (in a loop, one per 1s).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console application, “parent”. It create a child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“child”. At the same time, the “parent” process keeps printing out “The parent is talking at [system time]”. (one per 1s).  Execute “parent” and explain the output you see.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a child thread in the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program. Both the main thread and the child thread keep printing out “[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[System time]”.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console application, which contains a shared integer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initial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0. The application will create a child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it starts. The main thread keeps increasing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1, while the child thread keeps decreasing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1.  Explain the observed results.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3D7AA-F84F-4836-A9AA-CF91B29D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02" y="1036210"/>
            <a:ext cx="788807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Submission link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https://workspace.jianguoyun.com/inbox/collect/36fd88d62e5d443e8bc860d614bba2fd/submit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Deadline:  2020/12/6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2898C-09AA-431B-9326-A9CDDF7F4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6" y="2284960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12330</TotalTime>
  <Words>268</Words>
  <Application>Microsoft Office PowerPoint</Application>
  <PresentationFormat>自定义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FontAwesome</vt:lpstr>
      <vt:lpstr>GeosansLight</vt:lpstr>
      <vt:lpstr>Open Sans</vt:lpstr>
      <vt:lpstr>等线</vt:lpstr>
      <vt:lpstr>Arial</vt:lpstr>
      <vt:lpstr>Calibri</vt:lpstr>
      <vt:lpstr>Times New Roman</vt:lpstr>
      <vt:lpstr>Office 主题​​</vt:lpstr>
      <vt:lpstr>PowerPoint 演示文稿</vt:lpstr>
      <vt:lpstr>Session 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jinghui</cp:lastModifiedBy>
  <cp:revision>985</cp:revision>
  <cp:lastPrinted>2016-08-28T08:23:50Z</cp:lastPrinted>
  <dcterms:created xsi:type="dcterms:W3CDTF">2014-10-22T04:24:20Z</dcterms:created>
  <dcterms:modified xsi:type="dcterms:W3CDTF">2020-11-30T00:40:37Z</dcterms:modified>
</cp:coreProperties>
</file>