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"/>
  </p:notesMasterIdLst>
  <p:sldIdLst>
    <p:sldId id="581" r:id="rId2"/>
    <p:sldId id="320" r:id="rId3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24" d="100"/>
          <a:sy n="124" d="100"/>
        </p:scale>
        <p:origin x="1590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3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 a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using system calls (e.g.,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readdir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stat).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command starts from the specified directory and recursively looks up the specified file. The command format is as follows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myfind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PATH -option parameters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PATH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directory for looking up.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-option parameters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-name “file”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Specify the name of the file to be found,  support fuzzy search using wildcard characters e.g., ? *;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 -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mtime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 by time, search for files modified </a:t>
            </a:r>
            <a:r>
              <a:rPr lang="en-US" altLang="zh-CN" sz="2000" i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days before today.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  </a:t>
            </a:r>
          </a:p>
          <a:p>
            <a:pPr>
              <a:lnSpc>
                <a:spcPct val="115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Finally, output the search results to standard output.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12376</TotalTime>
  <Words>156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FontAwesome</vt:lpstr>
      <vt:lpstr>GeosansLight</vt:lpstr>
      <vt:lpstr>Open Sans</vt:lpstr>
      <vt:lpstr>等线</vt:lpstr>
      <vt:lpstr>Arial</vt:lpstr>
      <vt:lpstr>Calibri</vt:lpstr>
      <vt:lpstr>Times New Roman</vt:lpstr>
      <vt:lpstr>Office 主题​​</vt:lpstr>
      <vt:lpstr>PowerPoint 演示文稿</vt:lpstr>
      <vt:lpstr>Session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jinghui</cp:lastModifiedBy>
  <cp:revision>993</cp:revision>
  <cp:lastPrinted>2016-08-28T08:23:50Z</cp:lastPrinted>
  <dcterms:created xsi:type="dcterms:W3CDTF">2014-10-22T04:24:20Z</dcterms:created>
  <dcterms:modified xsi:type="dcterms:W3CDTF">2020-12-10T05:14:45Z</dcterms:modified>
</cp:coreProperties>
</file>