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5"/>
  </p:notesMasterIdLst>
  <p:sldIdLst>
    <p:sldId id="581" r:id="rId2"/>
    <p:sldId id="320" r:id="rId3"/>
    <p:sldId id="582" r:id="rId4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>
          <p15:clr>
            <a:srgbClr val="A4A3A4"/>
          </p15:clr>
        </p15:guide>
        <p15:guide id="12" pos="288">
          <p15:clr>
            <a:srgbClr val="A4A3A4"/>
          </p15:clr>
        </p15:guide>
        <p15:guide id="13" pos="432">
          <p15:clr>
            <a:srgbClr val="A4A3A4"/>
          </p15:clr>
        </p15:guide>
        <p15:guide id="14" pos="5473">
          <p15:clr>
            <a:srgbClr val="A4A3A4"/>
          </p15:clr>
        </p15:guide>
        <p15:guide id="1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114" d="100"/>
          <a:sy n="114" d="100"/>
        </p:scale>
        <p:origin x="1560" y="108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1BB-78D1-4DB6-8BAC-9028383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CA769-D6BA-4EA6-A40E-6C681D29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4A1-5C78-409C-9753-79F3F3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9040-6224-40BC-A812-0D0F1D4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86B1-32DF-45FD-8160-9CCFF93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B92-C98C-4C82-A908-B3544CA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EE63-3D15-4DBB-A1CE-06E9466F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3AA0-7F3E-4B2C-9647-D04FB38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FEF0-623A-4A42-A371-3BA73B0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73C02-64C5-436C-B73D-6E8F1D4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EDD55-06F6-451F-80F2-1C9A859A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ED4-69E4-405C-9906-83910674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4720-E96A-4354-8F04-220BD84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A551-3A23-4531-BC2D-968A954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F4C15-5F3C-4548-89F6-AA2FE6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29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4153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9EAC-0C9D-4EDE-8226-8A15BA1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7622-04BC-457F-B4D5-F11D224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6711-B6A3-4734-BF52-8D45260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6C5-4AD1-45D7-8E98-29BA6AF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600A-280D-4BAD-AF03-5118A56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8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7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F736-EDC7-422B-9CDD-B616D37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1489-4143-46B4-AD39-669AD53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0E4B1-D74A-48F4-B413-023EF7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158E6-EE8C-485C-B057-6E98339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59F-DC8E-401F-8390-6BFB4F9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154D-4434-4EB3-A7F2-4D66918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0FBC-BAA7-4B3D-840B-CEB5E630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B4344-DB94-498B-8CCE-7D3C0FA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537BE-0936-4BD3-8233-0A623ED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EABBF-DA91-434D-BD88-AED647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241D5-1EC2-4FA7-8A26-9849787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1B3C-77B4-47BE-AD62-45CB3E5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8382C-1C0C-4A6E-A084-6F78215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530D-C20C-45C8-9433-8C791CB7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5F1BF-6831-4EEA-9502-8737207E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7081E-9AD6-4BBC-9830-34D0158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7A24B-CEB4-42C8-8E03-42A0B252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C8022-3321-4D23-A25F-9D4DC3E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FB1F4-09C6-4384-AC6B-8731BEB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ECFA-E54B-4547-9CE8-3AAA121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B33F3-86FC-4E3B-B72F-97B654C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5557A-169C-44CC-AC64-14B31F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7F4CE-51E2-443A-85A6-5D03B9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097DD-B0C2-4B31-A3D9-1C043F0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9A4EB-7787-4F18-8AB1-F2DFD2F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312-A764-46AE-8920-839C3F6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B6E-0B21-4A47-9DA5-9DAE566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7755-FE9B-448C-8EAE-A3EE10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E3E1A-B3A7-4AF8-B2A6-CDB67D0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F2B5-3E04-47E9-B63A-73F0301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2660-90A0-480C-983E-CBDBB96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6ED9-E983-4909-BF6C-F63BEA1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540B-D875-46F8-A537-1765A48E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EBF87-B7E5-4296-BE4C-9B662E5A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1CAD6-4EF0-43BB-A0B4-6066678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4FF73-C11A-4504-9607-FBBAD61B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F88-98E0-4857-8D45-0A729A4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A63C9-E5EC-463F-B683-82E484A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24E5E-AB78-4BE9-AEBE-13F8A0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DAE6-3AF7-46B5-B80C-A49DBC05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B37A-AB5E-45E4-AFEF-8D849C698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0660-B258-4D61-92DB-24CE5526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C5B8F-EE19-4BBA-B284-F4F050D7E4BC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CDA556-A81B-42B5-A805-85AFEF2BFD71}"/>
              </a:ext>
            </a:extLst>
          </p:cNvPr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9E3C8-CC5C-48E7-A9B0-488DF02AA533}"/>
              </a:ext>
            </a:extLst>
          </p:cNvPr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AA58D-EC65-4F61-9BC5-D4E9553565C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2A4969-8D0D-480B-B325-3AD95B5CFAD6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4678B4-3C13-4530-9DC0-801CF3489B85}"/>
              </a:ext>
            </a:extLst>
          </p:cNvPr>
          <p:cNvCxnSpPr>
            <a:cxnSpLocks/>
          </p:cNvCxnSpPr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D65862-7BE3-448C-9CF4-5F924E67A16A}"/>
              </a:ext>
            </a:extLst>
          </p:cNvPr>
          <p:cNvCxnSpPr>
            <a:cxnSpLocks/>
          </p:cNvCxnSpPr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660" r:id="rId13"/>
    <p:sldLayoutId id="2147483650" r:id="rId14"/>
    <p:sldLayoutId id="2147483659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8" r:id="rId22"/>
    <p:sldLayoutId id="2147483661" r:id="rId23"/>
    <p:sldLayoutId id="2147483662" r:id="rId24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257EDBCA-088B-4352-B7A3-84C53E66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" r="849" b="979"/>
          <a:stretch/>
        </p:blipFill>
        <p:spPr>
          <a:xfrm>
            <a:off x="0" y="85125"/>
            <a:ext cx="9145588" cy="6726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C94D-07D4-428A-9AAC-755689A7B57D}"/>
              </a:ext>
            </a:extLst>
          </p:cNvPr>
          <p:cNvSpPr txBox="1"/>
          <p:nvPr/>
        </p:nvSpPr>
        <p:spPr>
          <a:xfrm>
            <a:off x="715378" y="1573329"/>
            <a:ext cx="6819496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altLang="zh-CN" sz="6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US" sz="6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D70B2-1C32-4B30-AEA0-5685A2415557}"/>
              </a:ext>
            </a:extLst>
          </p:cNvPr>
          <p:cNvSpPr txBox="1"/>
          <p:nvPr/>
        </p:nvSpPr>
        <p:spPr>
          <a:xfrm>
            <a:off x="1313509" y="4674831"/>
            <a:ext cx="5332651" cy="120032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 Zhong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（钟竞辉）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Office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B3-515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：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jinghuizhong@scut.edu.cn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47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3A5B-EFE9-4E56-B87F-8144E3A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4</a:t>
            </a:r>
            <a:endParaRPr lang="zh-CN" altLang="en-US" sz="3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84D175-DEF7-40AA-AFE9-4CA317DBCEEC}"/>
              </a:ext>
            </a:extLst>
          </p:cNvPr>
          <p:cNvSpPr/>
          <p:nvPr/>
        </p:nvSpPr>
        <p:spPr>
          <a:xfrm>
            <a:off x="339866" y="975745"/>
            <a:ext cx="833075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 and Requirement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Implement a simple command interpreter in Linux. The interpreter should: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support both internal and external commands, and internal commands support two (cd, exit,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history);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able to save 10 historical commands</a:t>
            </a:r>
          </a:p>
          <a:p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following system calls can be used to implement the interpreter: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fork() —create a new process;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execve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—Load a new program and execute it;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wait() —waiting for child process to exist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4) 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chdir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—change the working direction of a process.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sz="2000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7975"/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Operating System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Linux;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21631"/>
    </mc:Choice>
    <mc:Fallback xmlns="">
      <p:transition spd="slow" advTm="216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949E2-DED0-4E94-8989-FB7708CB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0" y="791307"/>
            <a:ext cx="7888070" cy="3213955"/>
          </a:xfrm>
        </p:spPr>
        <p:txBody>
          <a:bodyPr/>
          <a:lstStyle/>
          <a:p>
            <a:r>
              <a:rPr lang="en-US" altLang="zh-CN" dirty="0"/>
              <a:t>Deadline</a:t>
            </a:r>
            <a:r>
              <a:rPr lang="zh-CN" altLang="en-US" dirty="0"/>
              <a:t>： </a:t>
            </a:r>
            <a:r>
              <a:rPr lang="en-US" altLang="zh-CN" dirty="0"/>
              <a:t>2020/12/28</a:t>
            </a:r>
          </a:p>
          <a:p>
            <a:endParaRPr lang="en-US" altLang="zh-CN" dirty="0"/>
          </a:p>
          <a:p>
            <a:r>
              <a:rPr lang="en-US" altLang="zh-CN" dirty="0"/>
              <a:t>Submission Link</a:t>
            </a:r>
          </a:p>
          <a:p>
            <a:pPr marL="0" indent="0">
              <a:buNone/>
            </a:pPr>
            <a:r>
              <a:rPr lang="en-US" altLang="zh-CN" dirty="0"/>
              <a:t>https://workspace.jianguoyun.com/inbox/collect/39d45c98ccc64e41b53122c490c3837e/submit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467F7D-2CDC-4490-920A-E409C1DD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" y="3262312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7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13101</TotalTime>
  <Words>154</Words>
  <Application>Microsoft Office PowerPoint</Application>
  <PresentationFormat>自定义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FontAwesome</vt:lpstr>
      <vt:lpstr>GeosansLight</vt:lpstr>
      <vt:lpstr>Open Sans</vt:lpstr>
      <vt:lpstr>等线</vt:lpstr>
      <vt:lpstr>Arial</vt:lpstr>
      <vt:lpstr>Calibri</vt:lpstr>
      <vt:lpstr>Times New Roman</vt:lpstr>
      <vt:lpstr>Office 主题​​</vt:lpstr>
      <vt:lpstr>PowerPoint 演示文稿</vt:lpstr>
      <vt:lpstr>Session 4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XiangTianyi</cp:lastModifiedBy>
  <cp:revision>988</cp:revision>
  <cp:lastPrinted>2016-08-28T08:23:50Z</cp:lastPrinted>
  <dcterms:created xsi:type="dcterms:W3CDTF">2014-10-22T04:24:20Z</dcterms:created>
  <dcterms:modified xsi:type="dcterms:W3CDTF">2020-12-19T15:03:11Z</dcterms:modified>
</cp:coreProperties>
</file>