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25"/>
  </p:notesMasterIdLst>
  <p:sldIdLst>
    <p:sldId id="581" r:id="rId2"/>
    <p:sldId id="733" r:id="rId3"/>
    <p:sldId id="720" r:id="rId4"/>
    <p:sldId id="734" r:id="rId5"/>
    <p:sldId id="721" r:id="rId6"/>
    <p:sldId id="735" r:id="rId7"/>
    <p:sldId id="723" r:id="rId8"/>
    <p:sldId id="736" r:id="rId9"/>
    <p:sldId id="724" r:id="rId10"/>
    <p:sldId id="737" r:id="rId11"/>
    <p:sldId id="725" r:id="rId12"/>
    <p:sldId id="738" r:id="rId13"/>
    <p:sldId id="739" r:id="rId14"/>
    <p:sldId id="726" r:id="rId15"/>
    <p:sldId id="740" r:id="rId16"/>
    <p:sldId id="728" r:id="rId17"/>
    <p:sldId id="742" r:id="rId18"/>
    <p:sldId id="729" r:id="rId19"/>
    <p:sldId id="743" r:id="rId20"/>
    <p:sldId id="730" r:id="rId21"/>
    <p:sldId id="744" r:id="rId22"/>
    <p:sldId id="731" r:id="rId23"/>
    <p:sldId id="584" r:id="rId24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3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8.png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3.tmp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9.png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3.tmp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11.jp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10.png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3.tmp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2.png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3.tmp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13.png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3.tmp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4.png"/><Relationship Id="rId5" Type="http://schemas.openxmlformats.org/officeDocument/2006/relationships/tags" Target="../tags/tag8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3.tm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3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5.png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7.png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5A416E-036E-4775-B9DE-BC5E03D2DD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0D1EB7-0161-464F-B483-5D0508AB38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274770-E16E-47A4-B2B8-443D0A8A933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52405" y="1014178"/>
            <a:ext cx="7822728" cy="258415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DB9C732-0C1D-47EC-B25E-68D5A409305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C87E4CC-EE34-4CFB-B1B2-72501999689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2D6F812-39A4-48DD-B4B7-0A05311D8E3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91013DA-4AC5-4B20-A506-770BC87EB8E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7A2735B9-0C17-421A-9AED-AD4A565BD66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38FEE46-A675-42D1-9E90-DAD86C394B5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950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2F5D20-0E22-49CD-9137-E970D8C999D2}"/>
              </a:ext>
            </a:extLst>
          </p:cNvPr>
          <p:cNvSpPr txBox="1"/>
          <p:nvPr/>
        </p:nvSpPr>
        <p:spPr>
          <a:xfrm>
            <a:off x="652405" y="454709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F7C9DC-4235-449F-8F08-C42F68D6E8E4}"/>
              </a:ext>
            </a:extLst>
          </p:cNvPr>
          <p:cNvSpPr txBox="1"/>
          <p:nvPr/>
        </p:nvSpPr>
        <p:spPr>
          <a:xfrm>
            <a:off x="875978" y="3425115"/>
            <a:ext cx="78761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Answer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Suppose </a:t>
            </a:r>
            <a:r>
              <a:rPr lang="en-US" altLang="zh-CN" b="1" kern="100" dirty="0" err="1"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b="1" kern="100" dirty="0"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(int) = 4B </a:t>
            </a:r>
          </a:p>
          <a:p>
            <a:pPr>
              <a:spcAft>
                <a:spcPts val="0"/>
              </a:spcAft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(a)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M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has to be at least 1K to ensure a TLB miss for every access to an element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. Since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affects only how many times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is accessed, any value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is OK.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(b)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M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should still be at least 1K to ensure a TLB miss for every access to an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element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. But now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should be greater than 64*M to thrash the TLB.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7B1A64-1C21-42E9-ABFB-5A74747FA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05" y="1014178"/>
            <a:ext cx="6985524" cy="2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95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E6445B-F74C-4E72-A5B1-21D420026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F857843-CB99-464B-8149-7BE9E101C16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77CAD5-B8DB-46AF-ACFB-503C434E618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14091" y="1093763"/>
            <a:ext cx="7531091" cy="274825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F030E9F-B4FF-48D7-86B5-3D9ACF9F43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CB02C28-D956-47F9-9ED6-D7B9285B19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113041F-1CE5-488A-A4A3-2D09E945C3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397CA5F-E928-46CA-82EB-1830CCC3E7D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59CCBD4-5F55-4476-BF21-B0D02438842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521FD97-90DF-4564-A36E-D556EF8C265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790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575687-B65B-4040-835F-933C88E944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091" y="1093763"/>
            <a:ext cx="7531091" cy="27482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7FE766-CCCF-4D79-AF16-6AE07115B89B}"/>
              </a:ext>
            </a:extLst>
          </p:cNvPr>
          <p:cNvSpPr txBox="1"/>
          <p:nvPr/>
        </p:nvSpPr>
        <p:spPr>
          <a:xfrm>
            <a:off x="514091" y="646809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03FD1-AA77-47DB-B667-C96FD32C3985}"/>
              </a:ext>
            </a:extLst>
          </p:cNvPr>
          <p:cNvSpPr txBox="1"/>
          <p:nvPr/>
        </p:nvSpPr>
        <p:spPr>
          <a:xfrm>
            <a:off x="514091" y="4142475"/>
            <a:ext cx="8398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Answer: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Page 2, because both R and M bit are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Page 3, because it loaded at 110 time, which is the earliest.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Page 1, because its last reference at 265, which is the earliest.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Page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6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E01D9E-FA18-4749-BDEE-9E081DE1ED7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C0F2C3-98E5-4FB0-BB85-59917E9C42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85B1C0-6CA3-4D5C-BBC1-668EA0C12F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3" y="1083021"/>
            <a:ext cx="7960659" cy="9247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8D6480-1E1E-4A00-A8A2-AD7E68F086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82" y="1959763"/>
            <a:ext cx="3562847" cy="194337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239C267-3A8B-4651-B5C9-67D25289D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6CD4C26-9363-467B-BDB9-D5D3E9DA1D9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71E5F11F-5CB8-4D45-BE36-5DC1BD18BF2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1C3AFB0-6124-431B-84BC-6ED054ED0CA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F658417-CF98-4C5B-925A-9BF365C3AB9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02BD0B-497A-4740-95FE-E887E12B332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94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F6CCA9-5A69-43EC-A7E8-A14899DD11E1}"/>
              </a:ext>
            </a:extLst>
          </p:cNvPr>
          <p:cNvSpPr txBox="1"/>
          <p:nvPr/>
        </p:nvSpPr>
        <p:spPr>
          <a:xfrm>
            <a:off x="336582" y="239555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2AEB64-9294-4F9E-B907-DE3BB631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0" y="608887"/>
            <a:ext cx="7960659" cy="924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31C82C-197D-4D2E-8F9E-1BB19AFBE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29" y="1485629"/>
            <a:ext cx="3562847" cy="19433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758312-B93A-468F-8144-A26C583BB459}"/>
              </a:ext>
            </a:extLst>
          </p:cNvPr>
          <p:cNvSpPr txBox="1"/>
          <p:nvPr/>
        </p:nvSpPr>
        <p:spPr>
          <a:xfrm>
            <a:off x="583245" y="3574997"/>
            <a:ext cx="78254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Answer: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At 15,000 rpm, the disk takes 4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to go around once. The average access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time (in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) to read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k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bytes is then 6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+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2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+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k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/1, 048, 576)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4. </a:t>
            </a: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For blocks of 1 KB, 2 KB, and 4 KB, the access times are about 8.0039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, 8.0078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, and 8.0156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, respectively. </a:t>
            </a: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These give rates of about 124.939 KB/sec, 255.751 KB/sec, and 511.004 KB/sec, respectively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1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6CC70B-AF38-43D0-A8F7-A2BCE3D1B9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E47848-55DB-4EEE-AD26-90323F97EF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4CF69E-D12F-4625-BB71-32D19C2144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3741"/>
            <a:ext cx="8375597" cy="91294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7F31A4-7D09-4199-A7E3-3915B376910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A3C37F9-6AFD-4900-9F32-AE3EEB50050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8C92303D-3AB0-49A9-B0CF-975A03E9715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927F5A68-E8FF-45D7-B15D-00001FBE0D8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5950C42-88DE-4C25-939C-B0254839ED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B788DA9-55EB-4D02-A8F7-B189AA70649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4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238D4B-0DFA-43CB-A88D-703C42D06711}"/>
              </a:ext>
            </a:extLst>
          </p:cNvPr>
          <p:cNvSpPr txBox="1"/>
          <p:nvPr/>
        </p:nvSpPr>
        <p:spPr>
          <a:xfrm>
            <a:off x="336582" y="239555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AED66-6370-470A-862D-D5ED184E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2" y="825141"/>
            <a:ext cx="8375597" cy="9129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587DD0-DEA5-4408-8EEE-5A5CEF8E16B8}"/>
              </a:ext>
            </a:extLst>
          </p:cNvPr>
          <p:cNvSpPr txBox="1"/>
          <p:nvPr/>
        </p:nvSpPr>
        <p:spPr>
          <a:xfrm>
            <a:off x="630091" y="2100399"/>
            <a:ext cx="8082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block can hold 1024 addresses. Added to the 10 direct addresses,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1034 addresses in all. Since each one points to a 4-KB disk block, the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file is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4136KB.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8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455F51-087F-4B60-B296-21E6EDC208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F55D95-EB0F-43C6-80C9-A283D04453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9B64A3-2A4B-479D-92D9-5D33CE97D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4" y="1236132"/>
            <a:ext cx="8674556" cy="7366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F41F1FC-87B9-493A-87F5-BD34C18A7BC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436DC34F-501B-4933-8D57-4EABF6299D8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B63A630-5F7F-4447-8B5D-29D152E1146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DED35736-2BEB-44D1-AB4B-09C4D43F713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1C27B78-924D-4904-A3EE-76976B59E9B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190738-6B2F-458B-9F56-085F3894C29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D16404-F792-49E9-92D8-DB1A80FF2F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8390467" cy="541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latin typeface="Times-Roman"/>
              </a:rPr>
              <a:t>In this problem you are to compare reading a file using a single-threaded file server and a multithreaded server. It takes 12 </a:t>
            </a:r>
            <a:r>
              <a:rPr lang="en-US" altLang="zh-CN" sz="2000" dirty="0" err="1">
                <a:solidFill>
                  <a:srgbClr val="231F20"/>
                </a:solidFill>
                <a:latin typeface="Times-Roman"/>
              </a:rPr>
              <a:t>msec</a:t>
            </a:r>
            <a:r>
              <a:rPr lang="en-US" altLang="zh-CN" sz="2000" dirty="0">
                <a:solidFill>
                  <a:srgbClr val="231F20"/>
                </a:solidFill>
                <a:latin typeface="Times-Roman"/>
              </a:rPr>
              <a:t> to get a request for work, dispatch it, and do the rest of the necessary processing, assuming that the data needed are in the block cache. If a disk operation is needed, as is the case one-third of the time, an additional 75 </a:t>
            </a:r>
            <a:r>
              <a:rPr lang="en-US" altLang="zh-CN" sz="2000" dirty="0" err="1">
                <a:solidFill>
                  <a:srgbClr val="231F20"/>
                </a:solidFill>
                <a:latin typeface="Times-Roman"/>
              </a:rPr>
              <a:t>msec</a:t>
            </a:r>
            <a:r>
              <a:rPr lang="en-US" altLang="zh-CN" sz="2000" dirty="0">
                <a:solidFill>
                  <a:srgbClr val="231F20"/>
                </a:solidFill>
                <a:latin typeface="Times-Roman"/>
              </a:rPr>
              <a:t> is required, during which time the thread sleeps. How many requests/sec can the server handle if it is single threaded? If it is multithreaded?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C875A3-DA21-4BAE-AD9A-BDC5B6CAA5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8118879-AD1B-48F3-8F0C-77BE212311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EDEA3F1-40B7-40D8-949C-270E8501BBB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51472B2-0860-486D-86A9-63A9988B7F4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91BBC685-6C8F-47E6-96F0-09D56C26E55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81B043F-DB64-418A-8EB5-C4F09F8851A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0916767-E982-41A0-B2ED-BDC8FD22B87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448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53C398-5E82-4545-8E53-841BF96C4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2" y="1027484"/>
            <a:ext cx="7514985" cy="6381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A82F1C-A987-4CD9-9014-BD36D44BBE93}"/>
              </a:ext>
            </a:extLst>
          </p:cNvPr>
          <p:cNvSpPr txBox="1"/>
          <p:nvPr/>
        </p:nvSpPr>
        <p:spPr>
          <a:xfrm>
            <a:off x="336582" y="239555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7DC06-A6FC-41DF-9ECC-66561832D459}"/>
              </a:ext>
            </a:extLst>
          </p:cNvPr>
          <p:cNvSpPr txBox="1"/>
          <p:nvPr/>
        </p:nvSpPr>
        <p:spPr>
          <a:xfrm>
            <a:off x="683879" y="2084216"/>
            <a:ext cx="7514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 rotates 7200/60 = 120 times per second. So it require 1/120*1000=8.33ms for one rotation. So reading a sector needs 8.33/500 = 0.0167ms.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6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66222C-3637-4A52-AD4F-E7FA6E2404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CD818E-8737-40A1-AC4E-3FD23C3FC6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1EA68D-F075-406E-8EF2-58E96613E8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2" y="801072"/>
            <a:ext cx="8569213" cy="128153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21AF0D5-C7E6-4B5A-BBA7-E81C852D0C3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678BA8F-4090-42A0-AFF2-D7466689FB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6DEA473-AACC-4200-A8D6-0B15CD8F416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D5DC877-17EF-40C0-A72C-7F857690158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CBA26B4-E7A8-4D02-B1F0-40A4EE241E1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CE04349-B7C2-43EA-8C4A-A59FED68AA3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623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A82F1C-A987-4CD9-9014-BD36D44BBE93}"/>
              </a:ext>
            </a:extLst>
          </p:cNvPr>
          <p:cNvSpPr txBox="1"/>
          <p:nvPr/>
        </p:nvSpPr>
        <p:spPr>
          <a:xfrm>
            <a:off x="336582" y="239555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D8C04-D80D-4C05-A07C-84BFE95C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2" y="801072"/>
            <a:ext cx="8569213" cy="128153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D6EA563-0B28-4BD7-9592-B8F0CF46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95" y="2840549"/>
            <a:ext cx="77301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500MHz/1ms = 500,000. So the register needs holding 500,000.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500MHz/100us = 50,000. The register needs holding 50,000.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411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1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familiar with the creation of process and thread.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Requirement</a:t>
            </a:r>
            <a:r>
              <a:rPr lang="zh-C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console application, “child”, which keeps printing out “The child is talking at [system time]” (in a loop, one per 1s).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console application, “parent”. It create a child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“child”. At the same time, the “parent” process keeps printing out “The parent is talking at [system time]”. (one per 1s).  Execute “parent” and explain the output you see.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child thread in the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program. Both the main thread and the child thread keep printing out “[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[System time]”.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console application, which contains a shared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initial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 The application will create a child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it starts. The main thread keeps increasing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1, while the child thread keeps decreasing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1.  Explain the observed results.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1BB41C-4A7C-42A8-91C2-2430CAC0289F}"/>
              </a:ext>
            </a:extLst>
          </p:cNvPr>
          <p:cNvSpPr txBox="1"/>
          <p:nvPr/>
        </p:nvSpPr>
        <p:spPr>
          <a:xfrm>
            <a:off x="530198" y="708282"/>
            <a:ext cx="8183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2, p.17 </a:t>
            </a:r>
          </a:p>
          <a:p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In this problem you are to compare reading a file using a single-threaded file server</a:t>
            </a:r>
            <a:b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and a multithreaded server. It takes 12 </a:t>
            </a:r>
            <a:r>
              <a:rPr lang="en-US" altLang="zh-CN" sz="1800" b="0" i="0" dirty="0" err="1">
                <a:solidFill>
                  <a:srgbClr val="231F2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 to get a request for work, dispatch it, and</a:t>
            </a:r>
            <a:b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do the rest of the necessary processing, assuming that the data needed are in the block</a:t>
            </a:r>
            <a:b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cache. If a disk operation is needed, as is the case one-third of the time, an additional</a:t>
            </a:r>
            <a:b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75 </a:t>
            </a:r>
            <a:r>
              <a:rPr lang="en-US" altLang="zh-CN" sz="1800" b="0" i="0" dirty="0" err="1">
                <a:solidFill>
                  <a:srgbClr val="231F20"/>
                </a:solidFill>
                <a:effectLst/>
                <a:latin typeface="Times-Roman"/>
              </a:rPr>
              <a:t>msec</a:t>
            </a: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 is required, during which time the thread sleeps. How many requests/sec can</a:t>
            </a:r>
            <a:b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231F20"/>
                </a:solidFill>
                <a:effectLst/>
                <a:latin typeface="Times-Roman"/>
              </a:rPr>
              <a:t>the server handle if it is single threaded? If it is multithreaded?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E4E37-61F9-4C1C-BF2B-DCD2426860F5}"/>
              </a:ext>
            </a:extLst>
          </p:cNvPr>
          <p:cNvSpPr txBox="1"/>
          <p:nvPr/>
        </p:nvSpPr>
        <p:spPr>
          <a:xfrm>
            <a:off x="569412" y="2739607"/>
            <a:ext cx="77985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a single threaded server: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When there is no disk operation needed, it takes 12ms to handle a request. While for the cases when a disk operation is needed, 12 + 75 = 87ms is needed. Since there are 1/3 cases that involve a disk operation, an average time of 1/3 * 87 + 2/3 * 12 = 37ms is needed to handle one request. Therefore the server can handle 1000/37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27 requests per second.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a multiple threaded server: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When a disk operation is needed for a request, the threads that don’t sleep can still handle the requests that don’t require a disk operation. So a non-sleep thread is then loaded to CPU and handle another request. So the time to handle a request is 12ms. Therefore the server can handle 1000/12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83.3 requests per second.  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 the waiting for the disk is overlapped</a:t>
            </a:r>
            <a:r>
              <a:rPr lang="en-US" altLang="zh-CN" dirty="0"/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E4A79E-57E1-4364-A8C5-2B640C80C7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3B5316-9F66-42E2-9841-043F1983FC4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349DF5-CA40-457C-BD0F-F1CD71FF92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/>
          <a:stretch/>
        </p:blipFill>
        <p:spPr>
          <a:xfrm>
            <a:off x="384170" y="1116753"/>
            <a:ext cx="8515885" cy="267207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52D318B-F3AE-44FA-BC73-719175CA530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CA54C77-8341-4E36-A321-1AED832816F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8043621-A7DD-4550-A12F-42967DD9866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9B63328-346E-4EFF-A939-4434BE3C1B7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D662CE6E-C0CA-4501-A21B-7D673F9C7E3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2F1CCE2-8C0E-4530-B714-80E3FB666F3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49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1BB41C-4A7C-42A8-91C2-2430CAC0289F}"/>
              </a:ext>
            </a:extLst>
          </p:cNvPr>
          <p:cNvSpPr txBox="1"/>
          <p:nvPr/>
        </p:nvSpPr>
        <p:spPr>
          <a:xfrm>
            <a:off x="530198" y="708282"/>
            <a:ext cx="818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Times-Roman"/>
              </a:rPr>
              <a:t>Chapter 2, p.43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E4E37-61F9-4C1C-BF2B-DCD2426860F5}"/>
              </a:ext>
            </a:extLst>
          </p:cNvPr>
          <p:cNvSpPr txBox="1"/>
          <p:nvPr/>
        </p:nvSpPr>
        <p:spPr>
          <a:xfrm>
            <a:off x="673543" y="3394815"/>
            <a:ext cx="7798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Q = infinity and Q &gt; T, a certain process will never be preempted until it terminates. So the efficiency of CPU is T/(S+T). 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S &lt; Q &lt; T, after every Q time, S time is needed for context switch. So the efficiency is Q/(Q+S). 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Q = S, it is Q/(Q+S)=0.5. 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Q -&gt; 0, Q/(Q+S) -&gt; 0, so the efficiency approaches to 0.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A64A2C-6C53-4522-B266-3DE9BF96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8" y="1154861"/>
            <a:ext cx="7607193" cy="22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69F0BB-2552-4A21-B494-8DB9D6E4BD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D6E78C-4411-4F5D-95F7-9C1ED0657C5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9BFE31-67DA-447E-80C6-716525EF5A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8" y="1085914"/>
            <a:ext cx="7511937" cy="12433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1A5412-6224-4107-AD32-906F1003D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3" y="2213763"/>
            <a:ext cx="7163442" cy="179086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1611FB6-E6CE-4D5D-B599-692061C96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8E54A81E-8F61-4052-BEF7-CA90E4F4CB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7F769108-0E01-4F53-9878-9C5989DB223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229F6DB-49AC-48E8-A554-FA079E337BA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C90CF17-F748-40DD-AF56-5AE865C7AA9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6556A16-5B87-4174-8406-12E67571CE9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0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5DF2E8-92FB-4CDC-8971-BF06C5D8F63F}"/>
              </a:ext>
            </a:extLst>
          </p:cNvPr>
          <p:cNvSpPr txBox="1"/>
          <p:nvPr/>
        </p:nvSpPr>
        <p:spPr>
          <a:xfrm>
            <a:off x="404602" y="592914"/>
            <a:ext cx="82015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 process terminates at 2*5 = 10 min. D terminates at 10+2*4=18 min. B terminates at 18+2*3=24 min. E terminates at 24+2*2=28 min. A terminates at 28+2=30 min. The average turnaround time for each process is (10+18+24+28+30)/5=22min.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According to the priority, B is the first one to be executed and it terminates at 6min. And then E terminates at 6+8=14 min. A terminates at 14+10=24 min. C terminates at 24+2=26 min. Finally D terminates at 26+4=30 min. The average turnaround time for each process is (6+14+24+26+30)/5=20 min.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jobs are executed A-E. A terminates at 10 min. B terminates at 10+6=16 min. C terminates at 16+2=18 min. D terminates at 18+4=22 min. E terminates at 22+8=30 min. The average turnaround time is (10+16+18+22+30)/5=19.2 min.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  <a:tabLst>
                <a:tab pos="198120" algn="l"/>
              </a:tabLs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jobs are executed according to the running time. So the average time is (2*5 + 4*4 + 6*3 + 8*2 + 10*1)/5 = 14 min.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751EFF-6986-4855-B29A-596435F54A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请您编辑题干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FC407A-8A50-4573-8C98-045D37F2EB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657679-E2E3-4898-9B93-B3145490D0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347604" y="901741"/>
            <a:ext cx="8381529" cy="224785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2381F-38D4-4F93-A4AE-9A6B1EE7925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F733611-7D39-4E10-B3C5-A31B740F333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60454E9-AC78-40FF-8231-5ABB6A6E7B6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1A52CDA-E8B7-422D-BBD2-4F7DC38228E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750ECF36-12C9-4979-B270-67730965D61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FD267A-0A9C-4C6E-AE32-BA33E413FAF7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85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F7C9DC-4235-449F-8F08-C42F68D6E8E4}"/>
              </a:ext>
            </a:extLst>
          </p:cNvPr>
          <p:cNvSpPr txBox="1"/>
          <p:nvPr/>
        </p:nvSpPr>
        <p:spPr>
          <a:xfrm>
            <a:off x="517888" y="1070403"/>
            <a:ext cx="7991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Answer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Suppose 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 requests are subsequent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0"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First fit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18MB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0"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Best fit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12MB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9MB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0"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Worst fit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18MB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15MB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66750" algn="just"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Microsoft YaHei UI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Next fit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18MB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 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9MB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49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15098</TotalTime>
  <Words>1432</Words>
  <Application>Microsoft Office PowerPoint</Application>
  <PresentationFormat>自定义</PresentationFormat>
  <Paragraphs>104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GeosansLight</vt:lpstr>
      <vt:lpstr>Microsoft Yahei</vt:lpstr>
      <vt:lpstr>Microsoft YaHei UI</vt:lpstr>
      <vt:lpstr>Open Sans</vt:lpstr>
      <vt:lpstr>PMingLiU</vt:lpstr>
      <vt:lpstr>Times-Italic</vt:lpstr>
      <vt:lpstr>Times-Roman</vt:lpstr>
      <vt:lpstr>等线</vt:lpstr>
      <vt:lpstr>华文中宋</vt:lpstr>
      <vt:lpstr>宋体</vt:lpstr>
      <vt:lpstr>Arial</vt:lpstr>
      <vt:lpstr>Calibri</vt:lpstr>
      <vt:lpstr>FontAwesome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82305</cp:lastModifiedBy>
  <cp:revision>1167</cp:revision>
  <cp:lastPrinted>2016-08-28T08:23:50Z</cp:lastPrinted>
  <dcterms:created xsi:type="dcterms:W3CDTF">2014-10-22T04:24:20Z</dcterms:created>
  <dcterms:modified xsi:type="dcterms:W3CDTF">2023-12-05T05:30:55Z</dcterms:modified>
</cp:coreProperties>
</file>