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xml" ContentType="application/vnd.openxmlformats-officedocument.presentationml.notesSlide+xml"/>
  <Override PartName="/ppt/tags/tag46.xml" ContentType="application/vnd.openxmlformats-officedocument.presentationml.tags+xml"/>
  <Override PartName="/ppt/notesSlides/notesSlide2.xml" ContentType="application/vnd.openxmlformats-officedocument.presentationml.notesSlide+xml"/>
  <Override PartName="/ppt/tags/tag47.xml" ContentType="application/vnd.openxmlformats-officedocument.presentationml.tags+xml"/>
  <Override PartName="/ppt/notesSlides/notesSlide3.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4.xml" ContentType="application/vnd.openxmlformats-officedocument.presentationml.notesSlide+xml"/>
  <Override PartName="/ppt/theme/themeOverride1.xml" ContentType="application/vnd.openxmlformats-officedocument.themeOverrid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4" r:id="rId1"/>
  </p:sldMasterIdLst>
  <p:notesMasterIdLst>
    <p:notesMasterId r:id="rId50"/>
  </p:notesMasterIdLst>
  <p:sldIdLst>
    <p:sldId id="581" r:id="rId2"/>
    <p:sldId id="631" r:id="rId3"/>
    <p:sldId id="638" r:id="rId4"/>
    <p:sldId id="648" r:id="rId5"/>
    <p:sldId id="649" r:id="rId6"/>
    <p:sldId id="621" r:id="rId7"/>
    <p:sldId id="622" r:id="rId8"/>
    <p:sldId id="646" r:id="rId9"/>
    <p:sldId id="647" r:id="rId10"/>
    <p:sldId id="628" r:id="rId11"/>
    <p:sldId id="625" r:id="rId12"/>
    <p:sldId id="605" r:id="rId13"/>
    <p:sldId id="612" r:id="rId14"/>
    <p:sldId id="615" r:id="rId15"/>
    <p:sldId id="616" r:id="rId16"/>
    <p:sldId id="617" r:id="rId17"/>
    <p:sldId id="623" r:id="rId18"/>
    <p:sldId id="552" r:id="rId19"/>
    <p:sldId id="624" r:id="rId20"/>
    <p:sldId id="553" r:id="rId21"/>
    <p:sldId id="554" r:id="rId22"/>
    <p:sldId id="643" r:id="rId23"/>
    <p:sldId id="577" r:id="rId24"/>
    <p:sldId id="556" r:id="rId25"/>
    <p:sldId id="557" r:id="rId26"/>
    <p:sldId id="644" r:id="rId27"/>
    <p:sldId id="559" r:id="rId28"/>
    <p:sldId id="645" r:id="rId29"/>
    <p:sldId id="561" r:id="rId30"/>
    <p:sldId id="562" r:id="rId31"/>
    <p:sldId id="564" r:id="rId32"/>
    <p:sldId id="632" r:id="rId33"/>
    <p:sldId id="565" r:id="rId34"/>
    <p:sldId id="566" r:id="rId35"/>
    <p:sldId id="634" r:id="rId36"/>
    <p:sldId id="633" r:id="rId37"/>
    <p:sldId id="650" r:id="rId38"/>
    <p:sldId id="629" r:id="rId39"/>
    <p:sldId id="630" r:id="rId40"/>
    <p:sldId id="567" r:id="rId41"/>
    <p:sldId id="568" r:id="rId42"/>
    <p:sldId id="571" r:id="rId43"/>
    <p:sldId id="572" r:id="rId44"/>
    <p:sldId id="573" r:id="rId45"/>
    <p:sldId id="636" r:id="rId46"/>
    <p:sldId id="641" r:id="rId47"/>
    <p:sldId id="642" r:id="rId48"/>
    <p:sldId id="626" r:id="rId49"/>
  </p:sldIdLst>
  <p:sldSz cx="9145588"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84" userDrawn="1">
          <p15:clr>
            <a:srgbClr val="A4A3A4"/>
          </p15:clr>
        </p15:guide>
        <p15:guide id="4" pos="576" userDrawn="1">
          <p15:clr>
            <a:srgbClr val="A4A3A4"/>
          </p15:clr>
        </p15:guide>
        <p15:guide id="5" pos="7296" userDrawn="1">
          <p15:clr>
            <a:srgbClr val="A4A3A4"/>
          </p15:clr>
        </p15:guide>
        <p15:guide id="6" pos="7104" userDrawn="1">
          <p15:clr>
            <a:srgbClr val="A4A3A4"/>
          </p15:clr>
        </p15:guide>
        <p15:guide id="7" orient="horz" pos="3888" userDrawn="1">
          <p15:clr>
            <a:srgbClr val="A4A3A4"/>
          </p15:clr>
        </p15:guide>
        <p15:guide id="8" orient="horz" pos="1049" userDrawn="1">
          <p15:clr>
            <a:srgbClr val="A4A3A4"/>
          </p15:clr>
        </p15:guide>
        <p15:guide id="9" orient="horz" pos="686" userDrawn="1">
          <p15:clr>
            <a:srgbClr val="A4A3A4"/>
          </p15:clr>
        </p15:guide>
        <p15:guide id="10" orient="horz" pos="3158" userDrawn="1">
          <p15:clr>
            <a:srgbClr val="A4A3A4"/>
          </p15:clr>
        </p15:guide>
        <p15:guide id="11" pos="2881">
          <p15:clr>
            <a:srgbClr val="A4A3A4"/>
          </p15:clr>
        </p15:guide>
        <p15:guide id="12" pos="288">
          <p15:clr>
            <a:srgbClr val="A4A3A4"/>
          </p15:clr>
        </p15:guide>
        <p15:guide id="13" pos="432">
          <p15:clr>
            <a:srgbClr val="A4A3A4"/>
          </p15:clr>
        </p15:guide>
        <p15:guide id="14" pos="5473">
          <p15:clr>
            <a:srgbClr val="A4A3A4"/>
          </p15:clr>
        </p15:guide>
        <p15:guide id="15" pos="53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99"/>
    <a:srgbClr val="0099CC"/>
    <a:srgbClr val="7F8C8D"/>
    <a:srgbClr val="ECF0F1"/>
    <a:srgbClr val="E74C3C"/>
    <a:srgbClr val="94B155"/>
    <a:srgbClr val="3D9FAC"/>
    <a:srgbClr val="FEB834"/>
    <a:srgbClr val="5B44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01" autoAdjust="0"/>
  </p:normalViewPr>
  <p:slideViewPr>
    <p:cSldViewPr snapToGrid="0" showGuides="1">
      <p:cViewPr varScale="1">
        <p:scale>
          <a:sx n="124" d="100"/>
          <a:sy n="124" d="100"/>
        </p:scale>
        <p:origin x="1590" y="96"/>
      </p:cViewPr>
      <p:guideLst>
        <p:guide orient="horz" pos="2160"/>
        <p:guide pos="3840"/>
        <p:guide pos="384"/>
        <p:guide pos="576"/>
        <p:guide pos="7296"/>
        <p:guide pos="7104"/>
        <p:guide orient="horz" pos="3888"/>
        <p:guide orient="horz" pos="1049"/>
        <p:guide orient="horz" pos="686"/>
        <p:guide orient="horz" pos="3158"/>
        <p:guide pos="2881"/>
        <p:guide pos="288"/>
        <p:guide pos="432"/>
        <p:guide pos="5473"/>
        <p:guide pos="532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CC360C-F423-4191-B903-C96919C651F4}" type="datetimeFigureOut">
              <a:rPr lang="zh-CN" altLang="en-US" smtClean="0"/>
              <a:pPr/>
              <a:t>2023/09/19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B7194D-9457-4CB1-9230-4797428E1A57}" type="slidenum">
              <a:rPr lang="zh-CN" altLang="en-US" smtClean="0"/>
              <a:pPr/>
              <a:t>‹#›</a:t>
            </a:fld>
            <a:endParaRPr lang="zh-CN" altLang="en-US"/>
          </a:p>
        </p:txBody>
      </p:sp>
    </p:spTree>
    <p:extLst>
      <p:ext uri="{BB962C8B-B14F-4D97-AF65-F5344CB8AC3E}">
        <p14:creationId xmlns:p14="http://schemas.microsoft.com/office/powerpoint/2010/main" val="1103932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A236A440-23D3-43A7-8E1F-8A6CE50B78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674" eaLnBrk="0" hangingPunct="0">
              <a:defRPr sz="2600">
                <a:solidFill>
                  <a:schemeClr val="tx1"/>
                </a:solidFill>
                <a:latin typeface="Times New Roman" panose="02020603050405020304" pitchFamily="18" charset="0"/>
              </a:defRPr>
            </a:lvl1pPr>
            <a:lvl2pPr marL="804763" indent="-309524" defTabSz="1007674" eaLnBrk="0" hangingPunct="0">
              <a:defRPr sz="2600">
                <a:solidFill>
                  <a:schemeClr val="tx1"/>
                </a:solidFill>
                <a:latin typeface="Times New Roman" panose="02020603050405020304" pitchFamily="18" charset="0"/>
              </a:defRPr>
            </a:lvl2pPr>
            <a:lvl3pPr marL="1238098" indent="-247620" defTabSz="1007674" eaLnBrk="0" hangingPunct="0">
              <a:defRPr sz="2600">
                <a:solidFill>
                  <a:schemeClr val="tx1"/>
                </a:solidFill>
                <a:latin typeface="Times New Roman" panose="02020603050405020304" pitchFamily="18" charset="0"/>
              </a:defRPr>
            </a:lvl3pPr>
            <a:lvl4pPr marL="1733337" indent="-247620" defTabSz="1007674" eaLnBrk="0" hangingPunct="0">
              <a:defRPr sz="2600">
                <a:solidFill>
                  <a:schemeClr val="tx1"/>
                </a:solidFill>
                <a:latin typeface="Times New Roman" panose="02020603050405020304" pitchFamily="18" charset="0"/>
              </a:defRPr>
            </a:lvl4pPr>
            <a:lvl5pPr marL="2228576" indent="-247620" defTabSz="1007674" eaLnBrk="0" hangingPunct="0">
              <a:defRPr sz="2600">
                <a:solidFill>
                  <a:schemeClr val="tx1"/>
                </a:solidFill>
                <a:latin typeface="Times New Roman" panose="02020603050405020304" pitchFamily="18" charset="0"/>
              </a:defRPr>
            </a:lvl5pPr>
            <a:lvl6pPr marL="2723815" indent="-247620" algn="r" defTabSz="1007674" rtl="1" eaLnBrk="0" fontAlgn="base" hangingPunct="0">
              <a:spcBef>
                <a:spcPct val="0"/>
              </a:spcBef>
              <a:spcAft>
                <a:spcPct val="0"/>
              </a:spcAft>
              <a:defRPr sz="2600">
                <a:solidFill>
                  <a:schemeClr val="tx1"/>
                </a:solidFill>
                <a:latin typeface="Times New Roman" panose="02020603050405020304" pitchFamily="18" charset="0"/>
              </a:defRPr>
            </a:lvl6pPr>
            <a:lvl7pPr marL="3219054" indent="-247620" algn="r" defTabSz="1007674" rtl="1" eaLnBrk="0" fontAlgn="base" hangingPunct="0">
              <a:spcBef>
                <a:spcPct val="0"/>
              </a:spcBef>
              <a:spcAft>
                <a:spcPct val="0"/>
              </a:spcAft>
              <a:defRPr sz="2600">
                <a:solidFill>
                  <a:schemeClr val="tx1"/>
                </a:solidFill>
                <a:latin typeface="Times New Roman" panose="02020603050405020304" pitchFamily="18" charset="0"/>
              </a:defRPr>
            </a:lvl7pPr>
            <a:lvl8pPr marL="3714293" indent="-247620" algn="r" defTabSz="1007674" rtl="1" eaLnBrk="0" fontAlgn="base" hangingPunct="0">
              <a:spcBef>
                <a:spcPct val="0"/>
              </a:spcBef>
              <a:spcAft>
                <a:spcPct val="0"/>
              </a:spcAft>
              <a:defRPr sz="2600">
                <a:solidFill>
                  <a:schemeClr val="tx1"/>
                </a:solidFill>
                <a:latin typeface="Times New Roman" panose="02020603050405020304" pitchFamily="18" charset="0"/>
              </a:defRPr>
            </a:lvl8pPr>
            <a:lvl9pPr marL="4209532" indent="-247620" algn="r" defTabSz="1007674" rtl="1" eaLnBrk="0" fontAlgn="base" hangingPunct="0">
              <a:spcBef>
                <a:spcPct val="0"/>
              </a:spcBef>
              <a:spcAft>
                <a:spcPct val="0"/>
              </a:spcAft>
              <a:defRPr sz="2600">
                <a:solidFill>
                  <a:schemeClr val="tx1"/>
                </a:solidFill>
                <a:latin typeface="Times New Roman" panose="02020603050405020304" pitchFamily="18" charset="0"/>
              </a:defRPr>
            </a:lvl9pPr>
          </a:lstStyle>
          <a:p>
            <a:fld id="{1C384FF5-816D-4305-B555-F633DC33BBF6}" type="slidenum">
              <a:rPr lang="he-IL" altLang="zh-CN" sz="1300"/>
              <a:pPr/>
              <a:t>14</a:t>
            </a:fld>
            <a:endParaRPr lang="en-US" altLang="zh-CN" sz="1300"/>
          </a:p>
        </p:txBody>
      </p:sp>
      <p:sp>
        <p:nvSpPr>
          <p:cNvPr id="54275" name="Rectangle 2">
            <a:extLst>
              <a:ext uri="{FF2B5EF4-FFF2-40B4-BE49-F238E27FC236}">
                <a16:creationId xmlns:a16="http://schemas.microsoft.com/office/drawing/2014/main" id="{2251E657-77DA-499D-B9E3-86A62E4DBADF}"/>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E776527A-4FA4-45F8-B033-464873FB22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zh-CN"/>
          </a:p>
        </p:txBody>
      </p:sp>
    </p:spTree>
    <p:extLst>
      <p:ext uri="{BB962C8B-B14F-4D97-AF65-F5344CB8AC3E}">
        <p14:creationId xmlns:p14="http://schemas.microsoft.com/office/powerpoint/2010/main" val="3892492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FC074B50-2D42-4F39-B01B-9730E5D39A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674" eaLnBrk="0" hangingPunct="0">
              <a:defRPr sz="2600">
                <a:solidFill>
                  <a:schemeClr val="tx1"/>
                </a:solidFill>
                <a:latin typeface="Times New Roman" panose="02020603050405020304" pitchFamily="18" charset="0"/>
              </a:defRPr>
            </a:lvl1pPr>
            <a:lvl2pPr marL="804763" indent="-309524" defTabSz="1007674" eaLnBrk="0" hangingPunct="0">
              <a:defRPr sz="2600">
                <a:solidFill>
                  <a:schemeClr val="tx1"/>
                </a:solidFill>
                <a:latin typeface="Times New Roman" panose="02020603050405020304" pitchFamily="18" charset="0"/>
              </a:defRPr>
            </a:lvl2pPr>
            <a:lvl3pPr marL="1238098" indent="-247620" defTabSz="1007674" eaLnBrk="0" hangingPunct="0">
              <a:defRPr sz="2600">
                <a:solidFill>
                  <a:schemeClr val="tx1"/>
                </a:solidFill>
                <a:latin typeface="Times New Roman" panose="02020603050405020304" pitchFamily="18" charset="0"/>
              </a:defRPr>
            </a:lvl3pPr>
            <a:lvl4pPr marL="1733337" indent="-247620" defTabSz="1007674" eaLnBrk="0" hangingPunct="0">
              <a:defRPr sz="2600">
                <a:solidFill>
                  <a:schemeClr val="tx1"/>
                </a:solidFill>
                <a:latin typeface="Times New Roman" panose="02020603050405020304" pitchFamily="18" charset="0"/>
              </a:defRPr>
            </a:lvl4pPr>
            <a:lvl5pPr marL="2228576" indent="-247620" defTabSz="1007674" eaLnBrk="0" hangingPunct="0">
              <a:defRPr sz="2600">
                <a:solidFill>
                  <a:schemeClr val="tx1"/>
                </a:solidFill>
                <a:latin typeface="Times New Roman" panose="02020603050405020304" pitchFamily="18" charset="0"/>
              </a:defRPr>
            </a:lvl5pPr>
            <a:lvl6pPr marL="2723815" indent="-247620" algn="r" defTabSz="1007674" rtl="1" eaLnBrk="0" fontAlgn="base" hangingPunct="0">
              <a:spcBef>
                <a:spcPct val="0"/>
              </a:spcBef>
              <a:spcAft>
                <a:spcPct val="0"/>
              </a:spcAft>
              <a:defRPr sz="2600">
                <a:solidFill>
                  <a:schemeClr val="tx1"/>
                </a:solidFill>
                <a:latin typeface="Times New Roman" panose="02020603050405020304" pitchFamily="18" charset="0"/>
              </a:defRPr>
            </a:lvl6pPr>
            <a:lvl7pPr marL="3219054" indent="-247620" algn="r" defTabSz="1007674" rtl="1" eaLnBrk="0" fontAlgn="base" hangingPunct="0">
              <a:spcBef>
                <a:spcPct val="0"/>
              </a:spcBef>
              <a:spcAft>
                <a:spcPct val="0"/>
              </a:spcAft>
              <a:defRPr sz="2600">
                <a:solidFill>
                  <a:schemeClr val="tx1"/>
                </a:solidFill>
                <a:latin typeface="Times New Roman" panose="02020603050405020304" pitchFamily="18" charset="0"/>
              </a:defRPr>
            </a:lvl7pPr>
            <a:lvl8pPr marL="3714293" indent="-247620" algn="r" defTabSz="1007674" rtl="1" eaLnBrk="0" fontAlgn="base" hangingPunct="0">
              <a:spcBef>
                <a:spcPct val="0"/>
              </a:spcBef>
              <a:spcAft>
                <a:spcPct val="0"/>
              </a:spcAft>
              <a:defRPr sz="2600">
                <a:solidFill>
                  <a:schemeClr val="tx1"/>
                </a:solidFill>
                <a:latin typeface="Times New Roman" panose="02020603050405020304" pitchFamily="18" charset="0"/>
              </a:defRPr>
            </a:lvl8pPr>
            <a:lvl9pPr marL="4209532" indent="-247620" algn="r" defTabSz="1007674" rtl="1" eaLnBrk="0" fontAlgn="base" hangingPunct="0">
              <a:spcBef>
                <a:spcPct val="0"/>
              </a:spcBef>
              <a:spcAft>
                <a:spcPct val="0"/>
              </a:spcAft>
              <a:defRPr sz="2600">
                <a:solidFill>
                  <a:schemeClr val="tx1"/>
                </a:solidFill>
                <a:latin typeface="Times New Roman" panose="02020603050405020304" pitchFamily="18" charset="0"/>
              </a:defRPr>
            </a:lvl9pPr>
          </a:lstStyle>
          <a:p>
            <a:fld id="{4C919E31-D8D2-4CB9-9913-27D11F3A01CA}" type="slidenum">
              <a:rPr lang="he-IL" altLang="zh-CN" sz="1300"/>
              <a:pPr/>
              <a:t>15</a:t>
            </a:fld>
            <a:endParaRPr lang="en-US" altLang="zh-CN" sz="1300"/>
          </a:p>
        </p:txBody>
      </p:sp>
      <p:sp>
        <p:nvSpPr>
          <p:cNvPr id="55299" name="Rectangle 2">
            <a:extLst>
              <a:ext uri="{FF2B5EF4-FFF2-40B4-BE49-F238E27FC236}">
                <a16:creationId xmlns:a16="http://schemas.microsoft.com/office/drawing/2014/main" id="{7275F6BF-69DE-490C-9526-4D2772AACE10}"/>
              </a:ext>
            </a:extLst>
          </p:cNvPr>
          <p:cNvSpPr>
            <a:spLocks noGrp="1" noRot="1" noChangeAspect="1" noChangeArrowheads="1" noTextEdit="1"/>
          </p:cNvSpPr>
          <p:nvPr>
            <p:ph type="sldImg"/>
          </p:nvPr>
        </p:nvSpPr>
        <p:spPr>
          <a:xfrm>
            <a:off x="736600" y="831850"/>
            <a:ext cx="5548313" cy="4160838"/>
          </a:xfrm>
          <a:ln/>
        </p:spPr>
      </p:sp>
      <p:sp>
        <p:nvSpPr>
          <p:cNvPr id="55300" name="Rectangle 3">
            <a:extLst>
              <a:ext uri="{FF2B5EF4-FFF2-40B4-BE49-F238E27FC236}">
                <a16:creationId xmlns:a16="http://schemas.microsoft.com/office/drawing/2014/main" id="{EAF47A31-BAF0-47B6-AF4E-187E46EB2921}"/>
              </a:ext>
            </a:extLst>
          </p:cNvPr>
          <p:cNvSpPr>
            <a:spLocks noGrp="1" noChangeArrowheads="1"/>
          </p:cNvSpPr>
          <p:nvPr>
            <p:ph type="body" idx="1"/>
          </p:nvPr>
        </p:nvSpPr>
        <p:spPr>
          <a:xfrm>
            <a:off x="936714" y="5270115"/>
            <a:ext cx="5145350" cy="49911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692" tIns="50346" rIns="100692" bIns="50346" anchor="t"/>
          <a:lstStyle/>
          <a:p>
            <a:endParaRPr lang="he-IL" altLang="zh-CN"/>
          </a:p>
        </p:txBody>
      </p:sp>
    </p:spTree>
    <p:extLst>
      <p:ext uri="{BB962C8B-B14F-4D97-AF65-F5344CB8AC3E}">
        <p14:creationId xmlns:p14="http://schemas.microsoft.com/office/powerpoint/2010/main" val="2623490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28E366DA-3AC6-4F89-BC94-F45C8DBC96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674" eaLnBrk="0" hangingPunct="0">
              <a:defRPr sz="2600">
                <a:solidFill>
                  <a:schemeClr val="tx1"/>
                </a:solidFill>
                <a:latin typeface="Times New Roman" panose="02020603050405020304" pitchFamily="18" charset="0"/>
              </a:defRPr>
            </a:lvl1pPr>
            <a:lvl2pPr marL="804763" indent="-309524" defTabSz="1007674" eaLnBrk="0" hangingPunct="0">
              <a:defRPr sz="2600">
                <a:solidFill>
                  <a:schemeClr val="tx1"/>
                </a:solidFill>
                <a:latin typeface="Times New Roman" panose="02020603050405020304" pitchFamily="18" charset="0"/>
              </a:defRPr>
            </a:lvl2pPr>
            <a:lvl3pPr marL="1238098" indent="-247620" defTabSz="1007674" eaLnBrk="0" hangingPunct="0">
              <a:defRPr sz="2600">
                <a:solidFill>
                  <a:schemeClr val="tx1"/>
                </a:solidFill>
                <a:latin typeface="Times New Roman" panose="02020603050405020304" pitchFamily="18" charset="0"/>
              </a:defRPr>
            </a:lvl3pPr>
            <a:lvl4pPr marL="1733337" indent="-247620" defTabSz="1007674" eaLnBrk="0" hangingPunct="0">
              <a:defRPr sz="2600">
                <a:solidFill>
                  <a:schemeClr val="tx1"/>
                </a:solidFill>
                <a:latin typeface="Times New Roman" panose="02020603050405020304" pitchFamily="18" charset="0"/>
              </a:defRPr>
            </a:lvl4pPr>
            <a:lvl5pPr marL="2228576" indent="-247620" defTabSz="1007674" eaLnBrk="0" hangingPunct="0">
              <a:defRPr sz="2600">
                <a:solidFill>
                  <a:schemeClr val="tx1"/>
                </a:solidFill>
                <a:latin typeface="Times New Roman" panose="02020603050405020304" pitchFamily="18" charset="0"/>
              </a:defRPr>
            </a:lvl5pPr>
            <a:lvl6pPr marL="2723815" indent="-247620" algn="r" defTabSz="1007674" rtl="1" eaLnBrk="0" fontAlgn="base" hangingPunct="0">
              <a:spcBef>
                <a:spcPct val="0"/>
              </a:spcBef>
              <a:spcAft>
                <a:spcPct val="0"/>
              </a:spcAft>
              <a:defRPr sz="2600">
                <a:solidFill>
                  <a:schemeClr val="tx1"/>
                </a:solidFill>
                <a:latin typeface="Times New Roman" panose="02020603050405020304" pitchFamily="18" charset="0"/>
              </a:defRPr>
            </a:lvl6pPr>
            <a:lvl7pPr marL="3219054" indent="-247620" algn="r" defTabSz="1007674" rtl="1" eaLnBrk="0" fontAlgn="base" hangingPunct="0">
              <a:spcBef>
                <a:spcPct val="0"/>
              </a:spcBef>
              <a:spcAft>
                <a:spcPct val="0"/>
              </a:spcAft>
              <a:defRPr sz="2600">
                <a:solidFill>
                  <a:schemeClr val="tx1"/>
                </a:solidFill>
                <a:latin typeface="Times New Roman" panose="02020603050405020304" pitchFamily="18" charset="0"/>
              </a:defRPr>
            </a:lvl7pPr>
            <a:lvl8pPr marL="3714293" indent="-247620" algn="r" defTabSz="1007674" rtl="1" eaLnBrk="0" fontAlgn="base" hangingPunct="0">
              <a:spcBef>
                <a:spcPct val="0"/>
              </a:spcBef>
              <a:spcAft>
                <a:spcPct val="0"/>
              </a:spcAft>
              <a:defRPr sz="2600">
                <a:solidFill>
                  <a:schemeClr val="tx1"/>
                </a:solidFill>
                <a:latin typeface="Times New Roman" panose="02020603050405020304" pitchFamily="18" charset="0"/>
              </a:defRPr>
            </a:lvl8pPr>
            <a:lvl9pPr marL="4209532" indent="-247620" algn="r" defTabSz="1007674" rtl="1" eaLnBrk="0" fontAlgn="base" hangingPunct="0">
              <a:spcBef>
                <a:spcPct val="0"/>
              </a:spcBef>
              <a:spcAft>
                <a:spcPct val="0"/>
              </a:spcAft>
              <a:defRPr sz="2600">
                <a:solidFill>
                  <a:schemeClr val="tx1"/>
                </a:solidFill>
                <a:latin typeface="Times New Roman" panose="02020603050405020304" pitchFamily="18" charset="0"/>
              </a:defRPr>
            </a:lvl9pPr>
          </a:lstStyle>
          <a:p>
            <a:fld id="{59AACB99-14B3-45D8-B72D-51445A9C175E}" type="slidenum">
              <a:rPr lang="he-IL" altLang="zh-CN" sz="1300"/>
              <a:pPr/>
              <a:t>16</a:t>
            </a:fld>
            <a:endParaRPr lang="en-US" altLang="zh-CN" sz="1300"/>
          </a:p>
        </p:txBody>
      </p:sp>
      <p:sp>
        <p:nvSpPr>
          <p:cNvPr id="56323" name="Rectangle 2">
            <a:extLst>
              <a:ext uri="{FF2B5EF4-FFF2-40B4-BE49-F238E27FC236}">
                <a16:creationId xmlns:a16="http://schemas.microsoft.com/office/drawing/2014/main" id="{81D5479E-B95B-4858-A8EE-AD513E89F082}"/>
              </a:ext>
            </a:extLst>
          </p:cNvPr>
          <p:cNvSpPr>
            <a:spLocks noGrp="1" noRot="1" noChangeAspect="1" noChangeArrowheads="1" noTextEdit="1"/>
          </p:cNvSpPr>
          <p:nvPr>
            <p:ph type="sldImg"/>
          </p:nvPr>
        </p:nvSpPr>
        <p:spPr>
          <a:xfrm>
            <a:off x="736600" y="831850"/>
            <a:ext cx="5548313" cy="4160838"/>
          </a:xfrm>
          <a:ln/>
        </p:spPr>
      </p:sp>
      <p:sp>
        <p:nvSpPr>
          <p:cNvPr id="56324" name="Rectangle 3">
            <a:extLst>
              <a:ext uri="{FF2B5EF4-FFF2-40B4-BE49-F238E27FC236}">
                <a16:creationId xmlns:a16="http://schemas.microsoft.com/office/drawing/2014/main" id="{C4DA7C00-71E9-4A41-BBD2-95C491728EBB}"/>
              </a:ext>
            </a:extLst>
          </p:cNvPr>
          <p:cNvSpPr>
            <a:spLocks noGrp="1" noChangeArrowheads="1"/>
          </p:cNvSpPr>
          <p:nvPr>
            <p:ph type="body" idx="1"/>
          </p:nvPr>
        </p:nvSpPr>
        <p:spPr>
          <a:xfrm>
            <a:off x="936714" y="5270115"/>
            <a:ext cx="5145350" cy="49911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692" tIns="50346" rIns="100692" bIns="50346" anchor="t"/>
          <a:lstStyle/>
          <a:p>
            <a:endParaRPr lang="he-IL" altLang="zh-CN"/>
          </a:p>
        </p:txBody>
      </p:sp>
    </p:spTree>
    <p:extLst>
      <p:ext uri="{BB962C8B-B14F-4D97-AF65-F5344CB8AC3E}">
        <p14:creationId xmlns:p14="http://schemas.microsoft.com/office/powerpoint/2010/main" val="2147896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p:sp>
      <p:sp>
        <p:nvSpPr>
          <p:cNvPr id="105475" name="Rectangle 3"/>
          <p:cNvSpPr>
            <a:spLocks noGrp="1" noChangeArrowheads="1"/>
          </p:cNvSpPr>
          <p:nvPr>
            <p:ph type="body" idx="1"/>
          </p:nvPr>
        </p:nvSpPr>
        <p:spPr/>
        <p:txBody>
          <a:bodyPr/>
          <a:lstStyle/>
          <a:p>
            <a:r>
              <a:rPr lang="zh-CN" altLang="en-US"/>
              <a:t>b</a:t>
            </a:r>
          </a:p>
        </p:txBody>
      </p:sp>
    </p:spTree>
    <p:extLst>
      <p:ext uri="{BB962C8B-B14F-4D97-AF65-F5344CB8AC3E}">
        <p14:creationId xmlns:p14="http://schemas.microsoft.com/office/powerpoint/2010/main" val="2380490566"/>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7DA1BB-78D1-4DB6-8BAC-9028383018BE}"/>
              </a:ext>
            </a:extLst>
          </p:cNvPr>
          <p:cNvSpPr>
            <a:spLocks noGrp="1"/>
          </p:cNvSpPr>
          <p:nvPr>
            <p:ph type="ctrTitle"/>
          </p:nvPr>
        </p:nvSpPr>
        <p:spPr>
          <a:xfrm>
            <a:off x="1143199" y="1122363"/>
            <a:ext cx="6859191" cy="2387600"/>
          </a:xfrm>
        </p:spPr>
        <p:txBody>
          <a:bodyPr anchor="b"/>
          <a:lstStyle>
            <a:lvl1pPr algn="ctr">
              <a:defRPr sz="4501"/>
            </a:lvl1pPr>
          </a:lstStyle>
          <a:p>
            <a:r>
              <a:rPr lang="zh-CN" altLang="en-US"/>
              <a:t>单击此处编辑母版标题样式</a:t>
            </a:r>
          </a:p>
        </p:txBody>
      </p:sp>
      <p:sp>
        <p:nvSpPr>
          <p:cNvPr id="3" name="副标题 2">
            <a:extLst>
              <a:ext uri="{FF2B5EF4-FFF2-40B4-BE49-F238E27FC236}">
                <a16:creationId xmlns:a16="http://schemas.microsoft.com/office/drawing/2014/main" id="{A8FCA769-D6BA-4EA6-A40E-6C681D290233}"/>
              </a:ext>
            </a:extLst>
          </p:cNvPr>
          <p:cNvSpPr>
            <a:spLocks noGrp="1"/>
          </p:cNvSpPr>
          <p:nvPr>
            <p:ph type="subTitle" idx="1"/>
          </p:nvPr>
        </p:nvSpPr>
        <p:spPr>
          <a:xfrm>
            <a:off x="1143199" y="3602038"/>
            <a:ext cx="6859191" cy="1655762"/>
          </a:xfrm>
        </p:spPr>
        <p:txBody>
          <a:bodyPr/>
          <a:lstStyle>
            <a:lvl1pPr marL="0" indent="0" algn="ctr">
              <a:buNone/>
              <a:defRPr sz="1800"/>
            </a:lvl1pPr>
            <a:lvl2pPr marL="342946" indent="0" algn="ctr">
              <a:buNone/>
              <a:defRPr sz="1500"/>
            </a:lvl2pPr>
            <a:lvl3pPr marL="685891" indent="0" algn="ctr">
              <a:buNone/>
              <a:defRPr sz="1350"/>
            </a:lvl3pPr>
            <a:lvl4pPr marL="1028837" indent="0" algn="ctr">
              <a:buNone/>
              <a:defRPr sz="1200"/>
            </a:lvl4pPr>
            <a:lvl5pPr marL="1371783" indent="0" algn="ctr">
              <a:buNone/>
              <a:defRPr sz="1200"/>
            </a:lvl5pPr>
            <a:lvl6pPr marL="1714729" indent="0" algn="ctr">
              <a:buNone/>
              <a:defRPr sz="1200"/>
            </a:lvl6pPr>
            <a:lvl7pPr marL="2057674" indent="0" algn="ctr">
              <a:buNone/>
              <a:defRPr sz="1200"/>
            </a:lvl7pPr>
            <a:lvl8pPr marL="2400620" indent="0" algn="ctr">
              <a:buNone/>
              <a:defRPr sz="1200"/>
            </a:lvl8pPr>
            <a:lvl9pPr marL="2743566" indent="0" algn="ctr">
              <a:buNone/>
              <a:defRPr sz="1200"/>
            </a:lvl9pPr>
          </a:lstStyle>
          <a:p>
            <a:r>
              <a:rPr lang="zh-CN" altLang="en-US"/>
              <a:t>单击以编辑母版副标题样式</a:t>
            </a:r>
          </a:p>
        </p:txBody>
      </p:sp>
      <p:sp>
        <p:nvSpPr>
          <p:cNvPr id="4" name="日期占位符 3">
            <a:extLst>
              <a:ext uri="{FF2B5EF4-FFF2-40B4-BE49-F238E27FC236}">
                <a16:creationId xmlns:a16="http://schemas.microsoft.com/office/drawing/2014/main" id="{941BB4A1-5C78-409C-9753-79F3F395ABBB}"/>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2023/09/19</a:t>
            </a:fld>
            <a:endParaRPr lang="zh-CN" altLang="en-US"/>
          </a:p>
        </p:txBody>
      </p:sp>
      <p:sp>
        <p:nvSpPr>
          <p:cNvPr id="5" name="页脚占位符 4">
            <a:extLst>
              <a:ext uri="{FF2B5EF4-FFF2-40B4-BE49-F238E27FC236}">
                <a16:creationId xmlns:a16="http://schemas.microsoft.com/office/drawing/2014/main" id="{45979040-6224-40BC-A812-0D0F1D45B6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3186B1-32DF-45FD-8160-9CCFF931385B}"/>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2024743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8AB92-C98C-4C82-A908-B3544CA7E6A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187EE63-3D15-4DBB-A1CE-06E9466FAC7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B03AA0-7F3E-4B2C-9647-D04FB387B236}"/>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2023/09/19</a:t>
            </a:fld>
            <a:endParaRPr lang="zh-CN" altLang="en-US"/>
          </a:p>
        </p:txBody>
      </p:sp>
      <p:sp>
        <p:nvSpPr>
          <p:cNvPr id="5" name="页脚占位符 4">
            <a:extLst>
              <a:ext uri="{FF2B5EF4-FFF2-40B4-BE49-F238E27FC236}">
                <a16:creationId xmlns:a16="http://schemas.microsoft.com/office/drawing/2014/main" id="{1ECBFEF0-623A-4A42-A371-3BA73B03F1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A73C02-64C5-436C-B73D-6E8F1D471452}"/>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1578728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34EDD55-06F6-451F-80F2-1C9A859AD93E}"/>
              </a:ext>
            </a:extLst>
          </p:cNvPr>
          <p:cNvSpPr>
            <a:spLocks noGrp="1"/>
          </p:cNvSpPr>
          <p:nvPr>
            <p:ph type="title" orient="vert"/>
          </p:nvPr>
        </p:nvSpPr>
        <p:spPr>
          <a:xfrm>
            <a:off x="6544812" y="365125"/>
            <a:ext cx="1972017"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D073ED4-69E4-405C-9906-83910674FF01}"/>
              </a:ext>
            </a:extLst>
          </p:cNvPr>
          <p:cNvSpPr>
            <a:spLocks noGrp="1"/>
          </p:cNvSpPr>
          <p:nvPr>
            <p:ph type="body" orient="vert" idx="1"/>
          </p:nvPr>
        </p:nvSpPr>
        <p:spPr>
          <a:xfrm>
            <a:off x="628759" y="365125"/>
            <a:ext cx="5801732"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DC94720-E96A-4354-8F04-220BD841B657}"/>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2023/09/19</a:t>
            </a:fld>
            <a:endParaRPr lang="zh-CN" altLang="en-US"/>
          </a:p>
        </p:txBody>
      </p:sp>
      <p:sp>
        <p:nvSpPr>
          <p:cNvPr id="5" name="页脚占位符 4">
            <a:extLst>
              <a:ext uri="{FF2B5EF4-FFF2-40B4-BE49-F238E27FC236}">
                <a16:creationId xmlns:a16="http://schemas.microsoft.com/office/drawing/2014/main" id="{FFC8A551-3A23-4531-BC2D-968A954EB1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1F4C15-5F3C-4548-89F6-AA2FE64A151E}"/>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3319567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3294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48" name="Picture Placeholder 11"/>
          <p:cNvSpPr>
            <a:spLocks noGrp="1"/>
          </p:cNvSpPr>
          <p:nvPr>
            <p:ph type="pic" sz="quarter" idx="10"/>
          </p:nvPr>
        </p:nvSpPr>
        <p:spPr>
          <a:xfrm>
            <a:off x="4721675" y="1600201"/>
            <a:ext cx="4424178" cy="3662363"/>
          </a:xfrm>
          <a:prstGeom prst="roundRect">
            <a:avLst>
              <a:gd name="adj" fmla="val 2031"/>
            </a:avLst>
          </a:prstGeom>
        </p:spPr>
        <p:txBody>
          <a:bodyPr/>
          <a:lstStyle>
            <a:lvl1pPr>
              <a:defRPr baseline="0"/>
            </a:lvl1pPr>
          </a:lstStyle>
          <a:p>
            <a:endParaRPr lang="en-US" dirty="0"/>
          </a:p>
        </p:txBody>
      </p:sp>
      <p:sp>
        <p:nvSpPr>
          <p:cNvPr id="49" name="Text Placeholder 13"/>
          <p:cNvSpPr>
            <a:spLocks noGrp="1"/>
          </p:cNvSpPr>
          <p:nvPr>
            <p:ph type="body" sz="quarter" idx="11"/>
          </p:nvPr>
        </p:nvSpPr>
        <p:spPr>
          <a:xfrm>
            <a:off x="685919" y="2112461"/>
            <a:ext cx="3011858" cy="585787"/>
          </a:xfrm>
          <a:prstGeom prst="rect">
            <a:avLst/>
          </a:prstGeom>
        </p:spPr>
        <p:txBody>
          <a:bodyPr>
            <a:noAutofit/>
          </a:bodyPr>
          <a:lstStyle>
            <a:lvl1pPr marL="0" indent="0">
              <a:buNone/>
              <a:defRPr sz="3200">
                <a:solidFill>
                  <a:schemeClr val="tx1">
                    <a:lumMod val="50000"/>
                    <a:lumOff val="50000"/>
                  </a:schemeClr>
                </a:solidFill>
                <a:latin typeface="GeosansLight" panose="02000603020000020003" pitchFamily="2" charset="0"/>
              </a:defRPr>
            </a:lvl1pPr>
            <a:lvl2pPr marL="457200" indent="0">
              <a:buNone/>
              <a:defRPr/>
            </a:lvl2pPr>
            <a:lvl3pPr marL="914400" indent="0">
              <a:buNone/>
              <a:defRPr/>
            </a:lvl3pPr>
            <a:lvl4pPr marL="1371600" indent="0">
              <a:buNone/>
              <a:defRPr/>
            </a:lvl4pPr>
          </a:lstStyle>
          <a:p>
            <a:pPr lvl="0"/>
            <a:endParaRPr lang="en-US" dirty="0"/>
          </a:p>
        </p:txBody>
      </p:sp>
      <p:sp>
        <p:nvSpPr>
          <p:cNvPr id="50" name="Content Placeholder 15"/>
          <p:cNvSpPr>
            <a:spLocks noGrp="1"/>
          </p:cNvSpPr>
          <p:nvPr>
            <p:ph sz="quarter" idx="12"/>
          </p:nvPr>
        </p:nvSpPr>
        <p:spPr>
          <a:xfrm>
            <a:off x="685919" y="3552826"/>
            <a:ext cx="3642755" cy="1198563"/>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51" name="Content Placeholder 17"/>
          <p:cNvSpPr>
            <a:spLocks noGrp="1"/>
          </p:cNvSpPr>
          <p:nvPr>
            <p:ph sz="quarter" idx="13"/>
          </p:nvPr>
        </p:nvSpPr>
        <p:spPr>
          <a:xfrm>
            <a:off x="688315" y="2735011"/>
            <a:ext cx="2557907" cy="3905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Tree>
    <p:extLst>
      <p:ext uri="{BB962C8B-B14F-4D97-AF65-F5344CB8AC3E}">
        <p14:creationId xmlns:p14="http://schemas.microsoft.com/office/powerpoint/2010/main" val="1825433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roduction Layout">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9145588" cy="3429000"/>
          </a:xfrm>
          <a:prstGeom prst="rect">
            <a:avLst/>
          </a:prstGeom>
        </p:spPr>
        <p:txBody>
          <a:bodyPr/>
          <a:lstStyle>
            <a:lvl1pPr>
              <a:defRPr/>
            </a:lvl1pPr>
          </a:lstStyle>
          <a:p>
            <a:endParaRPr lang="en-US" dirty="0"/>
          </a:p>
        </p:txBody>
      </p:sp>
      <p:sp>
        <p:nvSpPr>
          <p:cNvPr id="22" name="Text Placeholder 21"/>
          <p:cNvSpPr>
            <a:spLocks noGrp="1"/>
          </p:cNvSpPr>
          <p:nvPr>
            <p:ph type="body" sz="quarter" idx="11"/>
          </p:nvPr>
        </p:nvSpPr>
        <p:spPr>
          <a:xfrm>
            <a:off x="2782974" y="3837116"/>
            <a:ext cx="3579640" cy="604837"/>
          </a:xfrm>
          <a:prstGeom prst="rect">
            <a:avLst/>
          </a:prstGeom>
        </p:spPr>
        <p:txBody>
          <a:bodyPr>
            <a:noAutofit/>
          </a:bodyPr>
          <a:lstStyle>
            <a:lvl1pPr marL="0" indent="0" algn="ctr">
              <a:buNone/>
              <a:defRPr sz="3200">
                <a:solidFill>
                  <a:schemeClr val="tx1">
                    <a:lumMod val="50000"/>
                    <a:lumOff val="50000"/>
                  </a:schemeClr>
                </a:solidFill>
                <a:latin typeface="GeosansLight" panose="02000603020000020003" pitchFamily="2" charset="0"/>
              </a:defRPr>
            </a:lvl1pPr>
          </a:lstStyle>
          <a:p>
            <a:pPr lvl="0"/>
            <a:endParaRPr lang="en-US" dirty="0"/>
          </a:p>
        </p:txBody>
      </p:sp>
      <p:sp>
        <p:nvSpPr>
          <p:cNvPr id="24" name="Text Placeholder 23"/>
          <p:cNvSpPr>
            <a:spLocks noGrp="1"/>
          </p:cNvSpPr>
          <p:nvPr>
            <p:ph type="body" sz="quarter" idx="12"/>
          </p:nvPr>
        </p:nvSpPr>
        <p:spPr>
          <a:xfrm>
            <a:off x="3209292" y="4441825"/>
            <a:ext cx="2704379" cy="476250"/>
          </a:xfrm>
          <a:prstGeom prst="rect">
            <a:avLst/>
          </a:prstGeom>
        </p:spPr>
        <p:txBody>
          <a:bodyPr>
            <a:normAutofit/>
          </a:bodyPr>
          <a:lstStyle>
            <a:lvl1pPr marL="0" indent="0" algn="ctr">
              <a:buNone/>
              <a:defRPr sz="1000" baseline="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26" name="Text Placeholder 25"/>
          <p:cNvSpPr>
            <a:spLocks noGrp="1"/>
          </p:cNvSpPr>
          <p:nvPr>
            <p:ph type="body" sz="quarter" idx="13"/>
          </p:nvPr>
        </p:nvSpPr>
        <p:spPr>
          <a:xfrm>
            <a:off x="2519205" y="5129214"/>
            <a:ext cx="4107179" cy="1030287"/>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Tree>
    <p:extLst>
      <p:ext uri="{BB962C8B-B14F-4D97-AF65-F5344CB8AC3E}">
        <p14:creationId xmlns:p14="http://schemas.microsoft.com/office/powerpoint/2010/main" val="624366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New Product">
    <p:spTree>
      <p:nvGrpSpPr>
        <p:cNvPr id="1" name=""/>
        <p:cNvGrpSpPr/>
        <p:nvPr/>
      </p:nvGrpSpPr>
      <p:grpSpPr>
        <a:xfrm>
          <a:off x="0" y="0"/>
          <a:ext cx="0" cy="0"/>
          <a:chOff x="0" y="0"/>
          <a:chExt cx="0" cy="0"/>
        </a:xfrm>
      </p:grpSpPr>
      <p:sp>
        <p:nvSpPr>
          <p:cNvPr id="6" name="Picture Placeholder 47"/>
          <p:cNvSpPr>
            <a:spLocks noGrp="1"/>
          </p:cNvSpPr>
          <p:nvPr>
            <p:ph type="pic" sz="quarter" idx="10"/>
          </p:nvPr>
        </p:nvSpPr>
        <p:spPr>
          <a:xfrm>
            <a:off x="685919" y="1603376"/>
            <a:ext cx="2465022" cy="2170113"/>
          </a:xfrm>
          <a:prstGeom prst="rect">
            <a:avLst/>
          </a:prstGeom>
          <a:solidFill>
            <a:schemeClr val="bg1">
              <a:lumMod val="85000"/>
            </a:schemeClr>
          </a:solidFill>
        </p:spPr>
        <p:txBody>
          <a:bodyPr/>
          <a:lstStyle/>
          <a:p>
            <a:endParaRPr lang="en-US"/>
          </a:p>
        </p:txBody>
      </p:sp>
      <p:sp>
        <p:nvSpPr>
          <p:cNvPr id="7" name="Picture Placeholder 47"/>
          <p:cNvSpPr>
            <a:spLocks noGrp="1"/>
          </p:cNvSpPr>
          <p:nvPr>
            <p:ph type="pic" sz="quarter" idx="11"/>
          </p:nvPr>
        </p:nvSpPr>
        <p:spPr>
          <a:xfrm>
            <a:off x="3340034" y="1603376"/>
            <a:ext cx="2465022" cy="2170113"/>
          </a:xfrm>
          <a:prstGeom prst="rect">
            <a:avLst/>
          </a:prstGeom>
          <a:solidFill>
            <a:schemeClr val="bg1">
              <a:lumMod val="85000"/>
            </a:schemeClr>
          </a:solidFill>
        </p:spPr>
        <p:txBody>
          <a:bodyPr/>
          <a:lstStyle/>
          <a:p>
            <a:endParaRPr lang="en-US"/>
          </a:p>
        </p:txBody>
      </p:sp>
      <p:sp>
        <p:nvSpPr>
          <p:cNvPr id="8" name="Picture Placeholder 47"/>
          <p:cNvSpPr>
            <a:spLocks noGrp="1"/>
          </p:cNvSpPr>
          <p:nvPr>
            <p:ph type="pic" sz="quarter" idx="12"/>
          </p:nvPr>
        </p:nvSpPr>
        <p:spPr>
          <a:xfrm>
            <a:off x="5994149" y="1609068"/>
            <a:ext cx="2465022" cy="2170113"/>
          </a:xfrm>
          <a:prstGeom prst="rect">
            <a:avLst/>
          </a:prstGeom>
          <a:solidFill>
            <a:schemeClr val="bg1">
              <a:lumMod val="85000"/>
            </a:schemeClr>
          </a:solidFill>
        </p:spPr>
        <p:txBody>
          <a:bodyPr/>
          <a:lstStyle/>
          <a:p>
            <a:endParaRPr lang="en-US"/>
          </a:p>
        </p:txBody>
      </p:sp>
      <p:sp>
        <p:nvSpPr>
          <p:cNvPr id="9" name="Rectangle 8"/>
          <p:cNvSpPr/>
          <p:nvPr userDrawn="1"/>
        </p:nvSpPr>
        <p:spPr>
          <a:xfrm>
            <a:off x="685919" y="3773598"/>
            <a:ext cx="2464523" cy="2398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3340533" y="3773597"/>
            <a:ext cx="2464523" cy="2398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995146" y="3773600"/>
            <a:ext cx="2464523" cy="2398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51"/>
          <p:cNvSpPr>
            <a:spLocks noGrp="1"/>
          </p:cNvSpPr>
          <p:nvPr>
            <p:ph type="body" sz="quarter" idx="13"/>
          </p:nvPr>
        </p:nvSpPr>
        <p:spPr>
          <a:xfrm>
            <a:off x="1599088" y="3522296"/>
            <a:ext cx="631046" cy="246888"/>
          </a:xfrm>
          <a:prstGeom prst="rect">
            <a:avLst/>
          </a:prstGeom>
          <a:solidFill>
            <a:schemeClr val="accent6"/>
          </a:solidFill>
        </p:spPr>
        <p:txBody>
          <a:bodyPr>
            <a:normAutofit/>
          </a:bodyPr>
          <a:lstStyle>
            <a:lvl1pPr marL="0" indent="0" algn="ctr">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5" name="Text Placeholder 54"/>
          <p:cNvSpPr>
            <a:spLocks noGrp="1"/>
          </p:cNvSpPr>
          <p:nvPr>
            <p:ph type="body" sz="quarter" idx="14"/>
          </p:nvPr>
        </p:nvSpPr>
        <p:spPr>
          <a:xfrm>
            <a:off x="4261340" y="3532292"/>
            <a:ext cx="631046" cy="246888"/>
          </a:xfrm>
          <a:prstGeom prst="rect">
            <a:avLst/>
          </a:prstGeom>
          <a:solidFill>
            <a:schemeClr val="tx1">
              <a:lumMod val="65000"/>
              <a:lumOff val="35000"/>
            </a:schemeClr>
          </a:solidFill>
        </p:spPr>
        <p:txBody>
          <a:bodyPr>
            <a:normAutofit/>
          </a:bodyPr>
          <a:lstStyle>
            <a:lvl1pPr marL="0" indent="0" algn="ctr">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6" name="Text Placeholder 56"/>
          <p:cNvSpPr>
            <a:spLocks noGrp="1"/>
          </p:cNvSpPr>
          <p:nvPr>
            <p:ph type="body" sz="quarter" idx="15"/>
          </p:nvPr>
        </p:nvSpPr>
        <p:spPr>
          <a:xfrm>
            <a:off x="6911320" y="3519874"/>
            <a:ext cx="631046" cy="246888"/>
          </a:xfrm>
          <a:prstGeom prst="rect">
            <a:avLst/>
          </a:prstGeom>
          <a:solidFill>
            <a:schemeClr val="accent6"/>
          </a:solidFill>
        </p:spPr>
        <p:txBody>
          <a:bodyPr>
            <a:normAutofit/>
          </a:bodyPr>
          <a:lstStyle>
            <a:lvl1pPr marL="0" indent="0" algn="ctr">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7" name="Text Placeholder 58"/>
          <p:cNvSpPr>
            <a:spLocks noGrp="1"/>
          </p:cNvSpPr>
          <p:nvPr>
            <p:ph type="body" sz="quarter" idx="16"/>
          </p:nvPr>
        </p:nvSpPr>
        <p:spPr>
          <a:xfrm>
            <a:off x="954548" y="4047786"/>
            <a:ext cx="1927267" cy="310896"/>
          </a:xfrm>
          <a:prstGeom prst="rect">
            <a:avLst/>
          </a:prstGeom>
        </p:spPr>
        <p:txBody>
          <a:bodyPr>
            <a:normAutofit/>
          </a:bodyPr>
          <a:lstStyle>
            <a:lvl1pPr marL="0" indent="0" algn="ctr">
              <a:buNone/>
              <a:defRPr sz="14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8" name="Text Placeholder 58"/>
          <p:cNvSpPr>
            <a:spLocks noGrp="1"/>
          </p:cNvSpPr>
          <p:nvPr>
            <p:ph type="body" sz="quarter" idx="17"/>
          </p:nvPr>
        </p:nvSpPr>
        <p:spPr>
          <a:xfrm>
            <a:off x="954548" y="4945815"/>
            <a:ext cx="1927267" cy="1042803"/>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9" name="Text Placeholder 58"/>
          <p:cNvSpPr>
            <a:spLocks noGrp="1"/>
          </p:cNvSpPr>
          <p:nvPr>
            <p:ph type="body" sz="quarter" idx="19"/>
          </p:nvPr>
        </p:nvSpPr>
        <p:spPr>
          <a:xfrm>
            <a:off x="3609161" y="4945815"/>
            <a:ext cx="1927267" cy="1042803"/>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0" name="Text Placeholder 58"/>
          <p:cNvSpPr>
            <a:spLocks noGrp="1"/>
          </p:cNvSpPr>
          <p:nvPr>
            <p:ph type="body" sz="quarter" idx="20"/>
          </p:nvPr>
        </p:nvSpPr>
        <p:spPr>
          <a:xfrm>
            <a:off x="3608911" y="4047786"/>
            <a:ext cx="1927267" cy="310896"/>
          </a:xfrm>
          <a:prstGeom prst="rect">
            <a:avLst/>
          </a:prstGeom>
        </p:spPr>
        <p:txBody>
          <a:bodyPr>
            <a:normAutofit/>
          </a:bodyPr>
          <a:lstStyle>
            <a:lvl1pPr marL="0" indent="0" algn="ctr">
              <a:buNone/>
              <a:defRPr sz="14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1" name="Text Placeholder 58"/>
          <p:cNvSpPr>
            <a:spLocks noGrp="1"/>
          </p:cNvSpPr>
          <p:nvPr>
            <p:ph type="body" sz="quarter" idx="21"/>
          </p:nvPr>
        </p:nvSpPr>
        <p:spPr>
          <a:xfrm>
            <a:off x="6266111" y="4945815"/>
            <a:ext cx="1927267" cy="1042803"/>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2" name="Text Placeholder 58"/>
          <p:cNvSpPr>
            <a:spLocks noGrp="1"/>
          </p:cNvSpPr>
          <p:nvPr>
            <p:ph type="body" sz="quarter" idx="22"/>
          </p:nvPr>
        </p:nvSpPr>
        <p:spPr>
          <a:xfrm>
            <a:off x="6265862" y="4047786"/>
            <a:ext cx="1927267" cy="310896"/>
          </a:xfrm>
          <a:prstGeom prst="rect">
            <a:avLst/>
          </a:prstGeom>
        </p:spPr>
        <p:txBody>
          <a:bodyPr>
            <a:normAutofit/>
          </a:bodyPr>
          <a:lstStyle>
            <a:lvl1pPr marL="0" indent="0" algn="ctr">
              <a:buNone/>
              <a:defRPr sz="14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3" name="Text Placeholder 68"/>
          <p:cNvSpPr>
            <a:spLocks noGrp="1"/>
          </p:cNvSpPr>
          <p:nvPr>
            <p:ph type="body" sz="quarter" idx="23"/>
          </p:nvPr>
        </p:nvSpPr>
        <p:spPr>
          <a:xfrm>
            <a:off x="2376459" y="157038"/>
            <a:ext cx="4392670" cy="619125"/>
          </a:xfrm>
          <a:prstGeom prst="rect">
            <a:avLst/>
          </a:prstGeom>
        </p:spPr>
        <p:txBody>
          <a:bodyPr/>
          <a:lstStyle>
            <a:lvl1pPr marL="0" indent="0" algn="ctr">
              <a:buNone/>
              <a:defRPr>
                <a:solidFill>
                  <a:schemeClr val="tx1">
                    <a:lumMod val="50000"/>
                    <a:lumOff val="50000"/>
                  </a:schemeClr>
                </a:solidFill>
                <a:latin typeface="GeosansLight" panose="02000603020000020003" pitchFamily="2" charset="0"/>
              </a:defRPr>
            </a:lvl1pPr>
          </a:lstStyle>
          <a:p>
            <a:pPr lvl="0"/>
            <a:endParaRPr lang="en-US"/>
          </a:p>
        </p:txBody>
      </p:sp>
      <p:sp>
        <p:nvSpPr>
          <p:cNvPr id="44" name="Text Placeholder 58"/>
          <p:cNvSpPr>
            <a:spLocks noGrp="1"/>
          </p:cNvSpPr>
          <p:nvPr>
            <p:ph type="body" sz="quarter" idx="24" hasCustomPrompt="1"/>
          </p:nvPr>
        </p:nvSpPr>
        <p:spPr>
          <a:xfrm>
            <a:off x="2832490" y="772883"/>
            <a:ext cx="3471724" cy="561886"/>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Add Slogun Text</a:t>
            </a:r>
          </a:p>
        </p:txBody>
      </p:sp>
      <p:sp>
        <p:nvSpPr>
          <p:cNvPr id="45" name="Text Placeholder 28"/>
          <p:cNvSpPr>
            <a:spLocks noGrp="1"/>
          </p:cNvSpPr>
          <p:nvPr>
            <p:ph type="body" sz="quarter" idx="25" hasCustomPrompt="1"/>
          </p:nvPr>
        </p:nvSpPr>
        <p:spPr>
          <a:xfrm>
            <a:off x="475823" y="6436671"/>
            <a:ext cx="1796794" cy="310896"/>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Company Name</a:t>
            </a:r>
          </a:p>
        </p:txBody>
      </p:sp>
      <p:sp>
        <p:nvSpPr>
          <p:cNvPr id="46" name="Text Placeholder 28"/>
          <p:cNvSpPr>
            <a:spLocks noGrp="1"/>
          </p:cNvSpPr>
          <p:nvPr>
            <p:ph type="body" sz="quarter" idx="26" hasCustomPrompt="1"/>
          </p:nvPr>
        </p:nvSpPr>
        <p:spPr>
          <a:xfrm>
            <a:off x="3674398" y="6436671"/>
            <a:ext cx="1796794" cy="310896"/>
          </a:xfrm>
          <a:prstGeom prst="rect">
            <a:avLst/>
          </a:prstGeom>
        </p:spPr>
        <p:txBody>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Web Site Name</a:t>
            </a:r>
          </a:p>
        </p:txBody>
      </p:sp>
      <p:sp>
        <p:nvSpPr>
          <p:cNvPr id="47" name="Text Placeholder 28"/>
          <p:cNvSpPr>
            <a:spLocks noGrp="1"/>
          </p:cNvSpPr>
          <p:nvPr>
            <p:ph type="body" sz="quarter" idx="18" hasCustomPrompt="1"/>
          </p:nvPr>
        </p:nvSpPr>
        <p:spPr>
          <a:xfrm>
            <a:off x="6872971" y="6436671"/>
            <a:ext cx="1796794" cy="310896"/>
          </a:xfrm>
          <a:prstGeom prst="rect">
            <a:avLst/>
          </a:prstGeom>
        </p:spPr>
        <p:txBody>
          <a:bodyPr/>
          <a:lstStyle>
            <a:lvl1pPr marL="0" indent="0" algn="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Page Number 00</a:t>
            </a:r>
          </a:p>
        </p:txBody>
      </p:sp>
    </p:spTree>
    <p:extLst>
      <p:ext uri="{BB962C8B-B14F-4D97-AF65-F5344CB8AC3E}">
        <p14:creationId xmlns:p14="http://schemas.microsoft.com/office/powerpoint/2010/main" val="341536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Work 1">
    <p:spTree>
      <p:nvGrpSpPr>
        <p:cNvPr id="1" name=""/>
        <p:cNvGrpSpPr/>
        <p:nvPr/>
      </p:nvGrpSpPr>
      <p:grpSpPr>
        <a:xfrm>
          <a:off x="0" y="0"/>
          <a:ext cx="0" cy="0"/>
          <a:chOff x="0" y="0"/>
          <a:chExt cx="0" cy="0"/>
        </a:xfrm>
      </p:grpSpPr>
      <p:sp>
        <p:nvSpPr>
          <p:cNvPr id="28" name="Picture Placeholder 27"/>
          <p:cNvSpPr>
            <a:spLocks noGrp="1"/>
          </p:cNvSpPr>
          <p:nvPr>
            <p:ph type="pic" sz="quarter" idx="10"/>
          </p:nvPr>
        </p:nvSpPr>
        <p:spPr>
          <a:xfrm>
            <a:off x="528244" y="1690876"/>
            <a:ext cx="1371838"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29" name="Picture Placeholder 27"/>
          <p:cNvSpPr>
            <a:spLocks noGrp="1"/>
          </p:cNvSpPr>
          <p:nvPr>
            <p:ph type="pic" sz="quarter" idx="11"/>
          </p:nvPr>
        </p:nvSpPr>
        <p:spPr>
          <a:xfrm>
            <a:off x="2188253" y="1690876"/>
            <a:ext cx="1371838"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30" name="Picture Placeholder 27"/>
          <p:cNvSpPr>
            <a:spLocks noGrp="1"/>
          </p:cNvSpPr>
          <p:nvPr>
            <p:ph type="pic" sz="quarter" idx="12"/>
          </p:nvPr>
        </p:nvSpPr>
        <p:spPr>
          <a:xfrm>
            <a:off x="3867824" y="1675161"/>
            <a:ext cx="1371838"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31" name="Picture Placeholder 27"/>
          <p:cNvSpPr>
            <a:spLocks noGrp="1"/>
          </p:cNvSpPr>
          <p:nvPr>
            <p:ph type="pic" sz="quarter" idx="13"/>
          </p:nvPr>
        </p:nvSpPr>
        <p:spPr>
          <a:xfrm>
            <a:off x="5546558" y="1683019"/>
            <a:ext cx="1371838"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32" name="Picture Placeholder 27"/>
          <p:cNvSpPr>
            <a:spLocks noGrp="1"/>
          </p:cNvSpPr>
          <p:nvPr>
            <p:ph type="pic" sz="quarter" idx="14"/>
          </p:nvPr>
        </p:nvSpPr>
        <p:spPr>
          <a:xfrm>
            <a:off x="7224454" y="1690876"/>
            <a:ext cx="1371838"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12" name="Arc 11"/>
          <p:cNvSpPr/>
          <p:nvPr userDrawn="1"/>
        </p:nvSpPr>
        <p:spPr>
          <a:xfrm>
            <a:off x="509519" y="1690876"/>
            <a:ext cx="1371838" cy="1828800"/>
          </a:xfrm>
          <a:prstGeom prst="arc">
            <a:avLst>
              <a:gd name="adj1" fmla="val 16200000"/>
              <a:gd name="adj2" fmla="val 10155543"/>
            </a:avLst>
          </a:prstGeom>
          <a:ln w="50800" cap="rnd">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rc 12"/>
          <p:cNvSpPr/>
          <p:nvPr userDrawn="1"/>
        </p:nvSpPr>
        <p:spPr>
          <a:xfrm>
            <a:off x="2189089" y="1690876"/>
            <a:ext cx="1371838" cy="1828800"/>
          </a:xfrm>
          <a:prstGeom prst="arc">
            <a:avLst>
              <a:gd name="adj1" fmla="val 20082479"/>
              <a:gd name="adj2" fmla="val 6960736"/>
            </a:avLst>
          </a:prstGeom>
          <a:ln w="50800" cap="rnd">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p:cNvSpPr/>
          <p:nvPr userDrawn="1"/>
        </p:nvSpPr>
        <p:spPr>
          <a:xfrm>
            <a:off x="3868661" y="1675161"/>
            <a:ext cx="1371838" cy="1828800"/>
          </a:xfrm>
          <a:prstGeom prst="arc">
            <a:avLst>
              <a:gd name="adj1" fmla="val 13544500"/>
              <a:gd name="adj2" fmla="val 6960736"/>
            </a:avLst>
          </a:prstGeom>
          <a:ln w="50800" cap="rnd">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p:cNvSpPr/>
          <p:nvPr userDrawn="1"/>
        </p:nvSpPr>
        <p:spPr>
          <a:xfrm>
            <a:off x="5548233" y="1675161"/>
            <a:ext cx="1371838" cy="1828800"/>
          </a:xfrm>
          <a:prstGeom prst="arc">
            <a:avLst>
              <a:gd name="adj1" fmla="val 378990"/>
              <a:gd name="adj2" fmla="val 10257066"/>
            </a:avLst>
          </a:prstGeom>
          <a:ln w="50800" cap="rnd">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p:cNvSpPr/>
          <p:nvPr userDrawn="1"/>
        </p:nvSpPr>
        <p:spPr>
          <a:xfrm>
            <a:off x="7227806" y="1690876"/>
            <a:ext cx="1371838" cy="1828800"/>
          </a:xfrm>
          <a:prstGeom prst="arc">
            <a:avLst>
              <a:gd name="adj1" fmla="val 15001860"/>
              <a:gd name="adj2" fmla="val 10257066"/>
            </a:avLst>
          </a:prstGeom>
          <a:ln w="50800" cap="rnd">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 Placeholder 33"/>
          <p:cNvSpPr>
            <a:spLocks noGrp="1"/>
          </p:cNvSpPr>
          <p:nvPr>
            <p:ph type="body" sz="quarter" idx="15"/>
          </p:nvPr>
        </p:nvSpPr>
        <p:spPr>
          <a:xfrm>
            <a:off x="670877" y="3937001"/>
            <a:ext cx="1016970" cy="493713"/>
          </a:xfrm>
          <a:prstGeom prst="rect">
            <a:avLst/>
          </a:prstGeom>
        </p:spPr>
        <p:txBody>
          <a:bodyPr>
            <a:normAutofit/>
          </a:bodyPr>
          <a:lstStyle>
            <a:lvl1pPr marL="0" indent="0" algn="ctr">
              <a:buNone/>
              <a:defRPr sz="1400" baseline="0">
                <a:solidFill>
                  <a:schemeClr val="tx1">
                    <a:lumMod val="50000"/>
                    <a:lumOff val="50000"/>
                  </a:schemeClr>
                </a:solidFill>
              </a:defRPr>
            </a:lvl1pPr>
          </a:lstStyle>
          <a:p>
            <a:pPr lvl="0"/>
            <a:endParaRPr lang="en-US" dirty="0"/>
          </a:p>
        </p:txBody>
      </p:sp>
      <p:sp>
        <p:nvSpPr>
          <p:cNvPr id="38" name="Text Placeholder 37"/>
          <p:cNvSpPr>
            <a:spLocks noGrp="1"/>
          </p:cNvSpPr>
          <p:nvPr>
            <p:ph type="body" sz="quarter" idx="16"/>
          </p:nvPr>
        </p:nvSpPr>
        <p:spPr>
          <a:xfrm>
            <a:off x="509519" y="4697414"/>
            <a:ext cx="1339686" cy="13049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9" name="Text Placeholder 33"/>
          <p:cNvSpPr>
            <a:spLocks noGrp="1"/>
          </p:cNvSpPr>
          <p:nvPr>
            <p:ph type="body" sz="quarter" idx="17"/>
          </p:nvPr>
        </p:nvSpPr>
        <p:spPr>
          <a:xfrm>
            <a:off x="2349612" y="3937001"/>
            <a:ext cx="1016970" cy="493713"/>
          </a:xfrm>
          <a:prstGeom prst="rect">
            <a:avLst/>
          </a:prstGeom>
        </p:spPr>
        <p:txBody>
          <a:bodyPr>
            <a:normAutofit/>
          </a:bodyPr>
          <a:lstStyle>
            <a:lvl1pPr marL="0" indent="0" algn="ctr">
              <a:buNone/>
              <a:defRPr sz="1400" baseline="0">
                <a:solidFill>
                  <a:schemeClr val="tx1">
                    <a:lumMod val="50000"/>
                    <a:lumOff val="50000"/>
                  </a:schemeClr>
                </a:solidFill>
              </a:defRPr>
            </a:lvl1pPr>
          </a:lstStyle>
          <a:p>
            <a:pPr lvl="0"/>
            <a:endParaRPr lang="en-US" dirty="0"/>
          </a:p>
        </p:txBody>
      </p:sp>
      <p:sp>
        <p:nvSpPr>
          <p:cNvPr id="40" name="Text Placeholder 37"/>
          <p:cNvSpPr>
            <a:spLocks noGrp="1"/>
          </p:cNvSpPr>
          <p:nvPr>
            <p:ph type="body" sz="quarter" idx="18"/>
          </p:nvPr>
        </p:nvSpPr>
        <p:spPr>
          <a:xfrm>
            <a:off x="2188253" y="4697414"/>
            <a:ext cx="1339686" cy="13049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1" name="Text Placeholder 33"/>
          <p:cNvSpPr>
            <a:spLocks noGrp="1"/>
          </p:cNvSpPr>
          <p:nvPr>
            <p:ph type="body" sz="quarter" idx="19"/>
          </p:nvPr>
        </p:nvSpPr>
        <p:spPr>
          <a:xfrm>
            <a:off x="4028346" y="3937001"/>
            <a:ext cx="1016970" cy="493713"/>
          </a:xfrm>
          <a:prstGeom prst="rect">
            <a:avLst/>
          </a:prstGeom>
        </p:spPr>
        <p:txBody>
          <a:bodyPr>
            <a:normAutofit/>
          </a:bodyPr>
          <a:lstStyle>
            <a:lvl1pPr marL="0" indent="0" algn="ctr">
              <a:buNone/>
              <a:defRPr sz="1400" baseline="0">
                <a:solidFill>
                  <a:schemeClr val="tx1">
                    <a:lumMod val="50000"/>
                    <a:lumOff val="50000"/>
                  </a:schemeClr>
                </a:solidFill>
              </a:defRPr>
            </a:lvl1pPr>
          </a:lstStyle>
          <a:p>
            <a:pPr lvl="0"/>
            <a:endParaRPr lang="en-US" dirty="0"/>
          </a:p>
        </p:txBody>
      </p:sp>
      <p:sp>
        <p:nvSpPr>
          <p:cNvPr id="42" name="Text Placeholder 37"/>
          <p:cNvSpPr>
            <a:spLocks noGrp="1"/>
          </p:cNvSpPr>
          <p:nvPr>
            <p:ph type="body" sz="quarter" idx="20"/>
          </p:nvPr>
        </p:nvSpPr>
        <p:spPr>
          <a:xfrm>
            <a:off x="3866988" y="4697414"/>
            <a:ext cx="1339686" cy="13049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3" name="Text Placeholder 33"/>
          <p:cNvSpPr>
            <a:spLocks noGrp="1"/>
          </p:cNvSpPr>
          <p:nvPr>
            <p:ph type="body" sz="quarter" idx="21"/>
          </p:nvPr>
        </p:nvSpPr>
        <p:spPr>
          <a:xfrm>
            <a:off x="5868438" y="3937001"/>
            <a:ext cx="1016970" cy="493713"/>
          </a:xfrm>
          <a:prstGeom prst="rect">
            <a:avLst/>
          </a:prstGeom>
        </p:spPr>
        <p:txBody>
          <a:bodyPr>
            <a:normAutofit/>
          </a:bodyPr>
          <a:lstStyle>
            <a:lvl1pPr marL="0" indent="0" algn="ctr">
              <a:buNone/>
              <a:defRPr sz="1400" baseline="0">
                <a:solidFill>
                  <a:schemeClr val="tx1">
                    <a:lumMod val="50000"/>
                    <a:lumOff val="50000"/>
                  </a:schemeClr>
                </a:solidFill>
              </a:defRPr>
            </a:lvl1pPr>
          </a:lstStyle>
          <a:p>
            <a:pPr lvl="0"/>
            <a:endParaRPr lang="en-US" dirty="0"/>
          </a:p>
        </p:txBody>
      </p:sp>
      <p:sp>
        <p:nvSpPr>
          <p:cNvPr id="44" name="Text Placeholder 37"/>
          <p:cNvSpPr>
            <a:spLocks noGrp="1"/>
          </p:cNvSpPr>
          <p:nvPr>
            <p:ph type="body" sz="quarter" idx="22"/>
          </p:nvPr>
        </p:nvSpPr>
        <p:spPr>
          <a:xfrm>
            <a:off x="5707080" y="4697414"/>
            <a:ext cx="1339686" cy="13049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5" name="Text Placeholder 33"/>
          <p:cNvSpPr>
            <a:spLocks noGrp="1"/>
          </p:cNvSpPr>
          <p:nvPr>
            <p:ph type="body" sz="quarter" idx="23"/>
          </p:nvPr>
        </p:nvSpPr>
        <p:spPr>
          <a:xfrm>
            <a:off x="7547172" y="3937001"/>
            <a:ext cx="1016970" cy="493713"/>
          </a:xfrm>
          <a:prstGeom prst="rect">
            <a:avLst/>
          </a:prstGeom>
        </p:spPr>
        <p:txBody>
          <a:bodyPr>
            <a:normAutofit/>
          </a:bodyPr>
          <a:lstStyle>
            <a:lvl1pPr marL="0" indent="0" algn="ctr">
              <a:buNone/>
              <a:defRPr sz="1400" baseline="0">
                <a:solidFill>
                  <a:schemeClr val="tx1">
                    <a:lumMod val="50000"/>
                    <a:lumOff val="50000"/>
                  </a:schemeClr>
                </a:solidFill>
              </a:defRPr>
            </a:lvl1pPr>
          </a:lstStyle>
          <a:p>
            <a:pPr lvl="0"/>
            <a:endParaRPr lang="en-US" dirty="0"/>
          </a:p>
        </p:txBody>
      </p:sp>
      <p:sp>
        <p:nvSpPr>
          <p:cNvPr id="46" name="Text Placeholder 37"/>
          <p:cNvSpPr>
            <a:spLocks noGrp="1"/>
          </p:cNvSpPr>
          <p:nvPr>
            <p:ph type="body" sz="quarter" idx="24"/>
          </p:nvPr>
        </p:nvSpPr>
        <p:spPr>
          <a:xfrm>
            <a:off x="7385813" y="4697414"/>
            <a:ext cx="1339686" cy="13049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7" name="Text Placeholder 68"/>
          <p:cNvSpPr>
            <a:spLocks noGrp="1"/>
          </p:cNvSpPr>
          <p:nvPr>
            <p:ph type="body" sz="quarter" idx="25"/>
          </p:nvPr>
        </p:nvSpPr>
        <p:spPr>
          <a:xfrm>
            <a:off x="2376459" y="157038"/>
            <a:ext cx="4392670" cy="619125"/>
          </a:xfrm>
          <a:prstGeom prst="rect">
            <a:avLst/>
          </a:prstGeom>
        </p:spPr>
        <p:txBody>
          <a:bodyPr/>
          <a:lstStyle>
            <a:lvl1pPr marL="0" indent="0" algn="ctr">
              <a:buNone/>
              <a:defRPr>
                <a:solidFill>
                  <a:schemeClr val="tx1">
                    <a:lumMod val="50000"/>
                    <a:lumOff val="50000"/>
                  </a:schemeClr>
                </a:solidFill>
                <a:latin typeface="GeosansLight" panose="02000603020000020003" pitchFamily="2" charset="0"/>
              </a:defRPr>
            </a:lvl1pPr>
          </a:lstStyle>
          <a:p>
            <a:pPr lvl="0"/>
            <a:endParaRPr lang="en-US"/>
          </a:p>
        </p:txBody>
      </p:sp>
      <p:sp>
        <p:nvSpPr>
          <p:cNvPr id="48" name="Text Placeholder 58"/>
          <p:cNvSpPr>
            <a:spLocks noGrp="1"/>
          </p:cNvSpPr>
          <p:nvPr>
            <p:ph type="body" sz="quarter" idx="26"/>
          </p:nvPr>
        </p:nvSpPr>
        <p:spPr>
          <a:xfrm>
            <a:off x="2832490" y="772883"/>
            <a:ext cx="3471724" cy="561886"/>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49" name="Text Placeholder 28"/>
          <p:cNvSpPr>
            <a:spLocks noGrp="1"/>
          </p:cNvSpPr>
          <p:nvPr>
            <p:ph type="body" sz="quarter" idx="27"/>
          </p:nvPr>
        </p:nvSpPr>
        <p:spPr>
          <a:xfrm>
            <a:off x="475823" y="6436671"/>
            <a:ext cx="1796794" cy="310896"/>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50" name="Text Placeholder 28"/>
          <p:cNvSpPr>
            <a:spLocks noGrp="1"/>
          </p:cNvSpPr>
          <p:nvPr>
            <p:ph type="body" sz="quarter" idx="28"/>
          </p:nvPr>
        </p:nvSpPr>
        <p:spPr>
          <a:xfrm>
            <a:off x="3674398" y="6436671"/>
            <a:ext cx="1796794" cy="310896"/>
          </a:xfrm>
          <a:prstGeom prst="rect">
            <a:avLst/>
          </a:prstGeom>
        </p:spPr>
        <p:txBody>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51" name="Text Placeholder 28"/>
          <p:cNvSpPr>
            <a:spLocks noGrp="1"/>
          </p:cNvSpPr>
          <p:nvPr>
            <p:ph type="body" sz="quarter" idx="29"/>
          </p:nvPr>
        </p:nvSpPr>
        <p:spPr>
          <a:xfrm>
            <a:off x="6872971" y="6436671"/>
            <a:ext cx="1796794" cy="310896"/>
          </a:xfrm>
          <a:prstGeom prst="rect">
            <a:avLst/>
          </a:prstGeom>
        </p:spPr>
        <p:txBody>
          <a:bodyPr/>
          <a:lstStyle>
            <a:lvl1pPr marL="0" indent="0" algn="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Tree>
    <p:extLst>
      <p:ext uri="{BB962C8B-B14F-4D97-AF65-F5344CB8AC3E}">
        <p14:creationId xmlns:p14="http://schemas.microsoft.com/office/powerpoint/2010/main" val="1469632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Work 2">
    <p:spTree>
      <p:nvGrpSpPr>
        <p:cNvPr id="1" name=""/>
        <p:cNvGrpSpPr/>
        <p:nvPr/>
      </p:nvGrpSpPr>
      <p:grpSpPr>
        <a:xfrm>
          <a:off x="0" y="0"/>
          <a:ext cx="0" cy="0"/>
          <a:chOff x="0" y="0"/>
          <a:chExt cx="0" cy="0"/>
        </a:xfrm>
      </p:grpSpPr>
      <p:sp>
        <p:nvSpPr>
          <p:cNvPr id="9" name="Rectangle 8"/>
          <p:cNvSpPr/>
          <p:nvPr userDrawn="1"/>
        </p:nvSpPr>
        <p:spPr>
          <a:xfrm>
            <a:off x="2057757" y="914400"/>
            <a:ext cx="2515037" cy="1828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4572794" y="2743200"/>
            <a:ext cx="2515037" cy="1828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2057757" y="4572000"/>
            <a:ext cx="2515037" cy="182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5944632" y="4572000"/>
            <a:ext cx="2515037" cy="182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icture Placeholder 26"/>
          <p:cNvSpPr>
            <a:spLocks noGrp="1"/>
          </p:cNvSpPr>
          <p:nvPr>
            <p:ph type="pic" sz="quarter" idx="10"/>
          </p:nvPr>
        </p:nvSpPr>
        <p:spPr>
          <a:xfrm>
            <a:off x="685919" y="914400"/>
            <a:ext cx="1371838" cy="1828800"/>
          </a:xfrm>
          <a:prstGeom prst="rect">
            <a:avLst/>
          </a:prstGeom>
          <a:solidFill>
            <a:schemeClr val="bg1">
              <a:lumMod val="85000"/>
            </a:schemeClr>
          </a:solidFill>
        </p:spPr>
        <p:txBody>
          <a:bodyPr/>
          <a:lstStyle/>
          <a:p>
            <a:endParaRPr lang="en-US"/>
          </a:p>
        </p:txBody>
      </p:sp>
      <p:sp>
        <p:nvSpPr>
          <p:cNvPr id="28" name="Picture Placeholder 26"/>
          <p:cNvSpPr>
            <a:spLocks noGrp="1"/>
          </p:cNvSpPr>
          <p:nvPr>
            <p:ph type="pic" sz="quarter" idx="11"/>
          </p:nvPr>
        </p:nvSpPr>
        <p:spPr>
          <a:xfrm>
            <a:off x="3200956" y="2743200"/>
            <a:ext cx="1371838" cy="1828800"/>
          </a:xfrm>
          <a:prstGeom prst="rect">
            <a:avLst/>
          </a:prstGeom>
          <a:solidFill>
            <a:schemeClr val="bg1">
              <a:lumMod val="85000"/>
            </a:schemeClr>
          </a:solidFill>
        </p:spPr>
        <p:txBody>
          <a:bodyPr/>
          <a:lstStyle/>
          <a:p>
            <a:endParaRPr lang="en-US"/>
          </a:p>
        </p:txBody>
      </p:sp>
      <p:sp>
        <p:nvSpPr>
          <p:cNvPr id="29" name="Picture Placeholder 26"/>
          <p:cNvSpPr>
            <a:spLocks noGrp="1"/>
          </p:cNvSpPr>
          <p:nvPr>
            <p:ph type="pic" sz="quarter" idx="12"/>
          </p:nvPr>
        </p:nvSpPr>
        <p:spPr>
          <a:xfrm>
            <a:off x="685918" y="4572000"/>
            <a:ext cx="1371838" cy="1828800"/>
          </a:xfrm>
          <a:prstGeom prst="rect">
            <a:avLst/>
          </a:prstGeom>
          <a:solidFill>
            <a:schemeClr val="bg1">
              <a:lumMod val="85000"/>
            </a:schemeClr>
          </a:solidFill>
        </p:spPr>
        <p:txBody>
          <a:bodyPr/>
          <a:lstStyle/>
          <a:p>
            <a:endParaRPr lang="en-US"/>
          </a:p>
        </p:txBody>
      </p:sp>
      <p:sp>
        <p:nvSpPr>
          <p:cNvPr id="30" name="Picture Placeholder 26"/>
          <p:cNvSpPr>
            <a:spLocks noGrp="1"/>
          </p:cNvSpPr>
          <p:nvPr>
            <p:ph type="pic" sz="quarter" idx="13"/>
          </p:nvPr>
        </p:nvSpPr>
        <p:spPr>
          <a:xfrm>
            <a:off x="4572794" y="4572000"/>
            <a:ext cx="1371838" cy="1828800"/>
          </a:xfrm>
          <a:prstGeom prst="rect">
            <a:avLst/>
          </a:prstGeom>
          <a:solidFill>
            <a:schemeClr val="bg1">
              <a:lumMod val="85000"/>
            </a:schemeClr>
          </a:solidFill>
        </p:spPr>
        <p:txBody>
          <a:bodyPr/>
          <a:lstStyle/>
          <a:p>
            <a:endParaRPr lang="en-US"/>
          </a:p>
        </p:txBody>
      </p:sp>
      <p:sp>
        <p:nvSpPr>
          <p:cNvPr id="32" name="Text Placeholder 31"/>
          <p:cNvSpPr>
            <a:spLocks noGrp="1"/>
          </p:cNvSpPr>
          <p:nvPr>
            <p:ph type="body" sz="quarter" idx="14"/>
          </p:nvPr>
        </p:nvSpPr>
        <p:spPr>
          <a:xfrm>
            <a:off x="2125635" y="4751388"/>
            <a:ext cx="1257518" cy="461962"/>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4" name="Text Placeholder 33"/>
          <p:cNvSpPr>
            <a:spLocks noGrp="1"/>
          </p:cNvSpPr>
          <p:nvPr>
            <p:ph type="body" sz="quarter" idx="15"/>
          </p:nvPr>
        </p:nvSpPr>
        <p:spPr>
          <a:xfrm>
            <a:off x="2125635" y="5453063"/>
            <a:ext cx="2379282" cy="730250"/>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5" name="Text Placeholder 31"/>
          <p:cNvSpPr>
            <a:spLocks noGrp="1"/>
          </p:cNvSpPr>
          <p:nvPr>
            <p:ph type="body" sz="quarter" idx="16"/>
          </p:nvPr>
        </p:nvSpPr>
        <p:spPr>
          <a:xfrm>
            <a:off x="6012509" y="4741129"/>
            <a:ext cx="1257518" cy="461962"/>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6" name="Text Placeholder 33"/>
          <p:cNvSpPr>
            <a:spLocks noGrp="1"/>
          </p:cNvSpPr>
          <p:nvPr>
            <p:ph type="body" sz="quarter" idx="17"/>
          </p:nvPr>
        </p:nvSpPr>
        <p:spPr>
          <a:xfrm>
            <a:off x="6012510" y="5442804"/>
            <a:ext cx="2379282" cy="730250"/>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7" name="Text Placeholder 31"/>
          <p:cNvSpPr>
            <a:spLocks noGrp="1"/>
          </p:cNvSpPr>
          <p:nvPr>
            <p:ph type="body" sz="quarter" idx="18"/>
          </p:nvPr>
        </p:nvSpPr>
        <p:spPr>
          <a:xfrm>
            <a:off x="4687114" y="2906018"/>
            <a:ext cx="1257518" cy="461962"/>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8" name="Text Placeholder 33"/>
          <p:cNvSpPr>
            <a:spLocks noGrp="1"/>
          </p:cNvSpPr>
          <p:nvPr>
            <p:ph type="body" sz="quarter" idx="19"/>
          </p:nvPr>
        </p:nvSpPr>
        <p:spPr>
          <a:xfrm>
            <a:off x="4687114" y="3607693"/>
            <a:ext cx="2379282" cy="730250"/>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9" name="Text Placeholder 31"/>
          <p:cNvSpPr>
            <a:spLocks noGrp="1"/>
          </p:cNvSpPr>
          <p:nvPr>
            <p:ph type="body" sz="quarter" idx="20"/>
          </p:nvPr>
        </p:nvSpPr>
        <p:spPr>
          <a:xfrm>
            <a:off x="2125635" y="1097252"/>
            <a:ext cx="1257518" cy="461962"/>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0" name="Text Placeholder 33"/>
          <p:cNvSpPr>
            <a:spLocks noGrp="1"/>
          </p:cNvSpPr>
          <p:nvPr>
            <p:ph type="body" sz="quarter" idx="21"/>
          </p:nvPr>
        </p:nvSpPr>
        <p:spPr>
          <a:xfrm>
            <a:off x="2125635" y="1798927"/>
            <a:ext cx="2379282" cy="730250"/>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2" name="Text Placeholder 41"/>
          <p:cNvSpPr>
            <a:spLocks noGrp="1"/>
          </p:cNvSpPr>
          <p:nvPr>
            <p:ph type="body" sz="quarter" idx="22"/>
          </p:nvPr>
        </p:nvSpPr>
        <p:spPr>
          <a:xfrm>
            <a:off x="4896700" y="1325563"/>
            <a:ext cx="3160468" cy="595312"/>
          </a:xfrm>
          <a:prstGeom prst="rect">
            <a:avLst/>
          </a:prstGeom>
        </p:spPr>
        <p:txBody>
          <a:bodyPr>
            <a:normAutofit/>
          </a:bodyPr>
          <a:lstStyle>
            <a:lvl1pPr marL="0" indent="0">
              <a:buNone/>
              <a:defRPr sz="3200">
                <a:solidFill>
                  <a:schemeClr val="tx1">
                    <a:lumMod val="50000"/>
                    <a:lumOff val="50000"/>
                  </a:schemeClr>
                </a:solidFill>
                <a:latin typeface="GeosansLight" panose="02000603020000020003" pitchFamily="2" charset="0"/>
              </a:defRPr>
            </a:lvl1pPr>
          </a:lstStyle>
          <a:p>
            <a:pPr lvl="0"/>
            <a:endParaRPr lang="en-US"/>
          </a:p>
        </p:txBody>
      </p:sp>
      <p:sp>
        <p:nvSpPr>
          <p:cNvPr id="43" name="Text Placeholder 41"/>
          <p:cNvSpPr>
            <a:spLocks noGrp="1"/>
          </p:cNvSpPr>
          <p:nvPr>
            <p:ph type="body" sz="quarter" idx="23"/>
          </p:nvPr>
        </p:nvSpPr>
        <p:spPr>
          <a:xfrm>
            <a:off x="4896700" y="1949563"/>
            <a:ext cx="3160468" cy="406714"/>
          </a:xfrm>
          <a:prstGeom prst="rect">
            <a:avLst/>
          </a:prstGeom>
        </p:spPr>
        <p:txBody>
          <a:bodyPr>
            <a:normAutofit/>
          </a:bodyPr>
          <a:lstStyle>
            <a:lvl1pPr marL="0" indent="0">
              <a:buNone/>
              <a:defRPr sz="1000">
                <a:solidFill>
                  <a:schemeClr val="tx1">
                    <a:lumMod val="50000"/>
                    <a:lumOff val="50000"/>
                  </a:schemeClr>
                </a:solidFill>
                <a:latin typeface="GeosansLight" panose="02000603020000020003" pitchFamily="2" charset="0"/>
              </a:defRPr>
            </a:lvl1pPr>
          </a:lstStyle>
          <a:p>
            <a:pPr lvl="0"/>
            <a:endParaRPr lang="en-US"/>
          </a:p>
        </p:txBody>
      </p:sp>
    </p:spTree>
    <p:extLst>
      <p:ext uri="{BB962C8B-B14F-4D97-AF65-F5344CB8AC3E}">
        <p14:creationId xmlns:p14="http://schemas.microsoft.com/office/powerpoint/2010/main" val="23877395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Single">
    <p:spTree>
      <p:nvGrpSpPr>
        <p:cNvPr id="1" name=""/>
        <p:cNvGrpSpPr/>
        <p:nvPr/>
      </p:nvGrpSpPr>
      <p:grpSpPr>
        <a:xfrm>
          <a:off x="0" y="0"/>
          <a:ext cx="0" cy="0"/>
          <a:chOff x="0" y="0"/>
          <a:chExt cx="0" cy="0"/>
        </a:xfrm>
      </p:grpSpPr>
      <p:sp>
        <p:nvSpPr>
          <p:cNvPr id="30" name="Big Image"/>
          <p:cNvSpPr>
            <a:spLocks noGrp="1"/>
          </p:cNvSpPr>
          <p:nvPr>
            <p:ph type="pic" sz="quarter" idx="10"/>
          </p:nvPr>
        </p:nvSpPr>
        <p:spPr>
          <a:xfrm>
            <a:off x="5263476" y="0"/>
            <a:ext cx="3882112" cy="6858000"/>
          </a:xfrm>
          <a:prstGeom prst="rect">
            <a:avLst/>
          </a:prstGeom>
          <a:solidFill>
            <a:schemeClr val="bg1">
              <a:lumMod val="85000"/>
            </a:schemeClr>
          </a:solidFill>
        </p:spPr>
        <p:txBody>
          <a:bodyPr/>
          <a:lstStyle/>
          <a:p>
            <a:endParaRPr lang="en-US"/>
          </a:p>
        </p:txBody>
      </p:sp>
      <p:sp>
        <p:nvSpPr>
          <p:cNvPr id="34" name="Content Placeholder 33"/>
          <p:cNvSpPr>
            <a:spLocks noGrp="1"/>
          </p:cNvSpPr>
          <p:nvPr>
            <p:ph sz="quarter" idx="12"/>
          </p:nvPr>
        </p:nvSpPr>
        <p:spPr>
          <a:xfrm>
            <a:off x="583508" y="2816226"/>
            <a:ext cx="1838644" cy="612775"/>
          </a:xfrm>
          <a:prstGeom prst="rect">
            <a:avLst/>
          </a:prstGeom>
        </p:spPr>
        <p:txBody>
          <a:bodyPr>
            <a:normAutofit/>
          </a:bodyPr>
          <a:lstStyle>
            <a:lvl1pPr marL="0" indent="0">
              <a:buNone/>
              <a:defRPr sz="3200">
                <a:solidFill>
                  <a:schemeClr val="tx1">
                    <a:lumMod val="50000"/>
                    <a:lumOff val="50000"/>
                  </a:schemeClr>
                </a:solidFill>
                <a:latin typeface="GeosansLight" panose="02000603020000020003" pitchFamily="2" charset="0"/>
              </a:defRPr>
            </a:lvl1pPr>
          </a:lstStyle>
          <a:p>
            <a:pPr lvl="0"/>
            <a:endParaRPr lang="en-US"/>
          </a:p>
        </p:txBody>
      </p:sp>
      <p:sp>
        <p:nvSpPr>
          <p:cNvPr id="35" name="Content Placeholder 33"/>
          <p:cNvSpPr>
            <a:spLocks noGrp="1"/>
          </p:cNvSpPr>
          <p:nvPr>
            <p:ph sz="quarter" idx="13"/>
          </p:nvPr>
        </p:nvSpPr>
        <p:spPr>
          <a:xfrm>
            <a:off x="1753932" y="3454156"/>
            <a:ext cx="668220" cy="277086"/>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1" name="Chart Placeholder 40"/>
          <p:cNvSpPr>
            <a:spLocks noGrp="1"/>
          </p:cNvSpPr>
          <p:nvPr>
            <p:ph type="chart" sz="quarter" idx="14"/>
          </p:nvPr>
        </p:nvSpPr>
        <p:spPr>
          <a:xfrm>
            <a:off x="583508" y="4308475"/>
            <a:ext cx="3989286" cy="1703388"/>
          </a:xfrm>
          <a:prstGeom prst="rect">
            <a:avLst/>
          </a:prstGeom>
        </p:spPr>
        <p:txBody>
          <a:bodyPr/>
          <a:lstStyle>
            <a:lvl1pPr>
              <a:defRPr>
                <a:solidFill>
                  <a:schemeClr val="tx1">
                    <a:lumMod val="50000"/>
                    <a:lumOff val="50000"/>
                  </a:schemeClr>
                </a:solidFill>
              </a:defRPr>
            </a:lvl1pPr>
          </a:lstStyle>
          <a:p>
            <a:endParaRPr lang="en-US"/>
          </a:p>
        </p:txBody>
      </p:sp>
      <p:sp>
        <p:nvSpPr>
          <p:cNvPr id="42" name="Text Placeholder 68"/>
          <p:cNvSpPr>
            <a:spLocks noGrp="1"/>
          </p:cNvSpPr>
          <p:nvPr>
            <p:ph type="body" sz="quarter" idx="25"/>
          </p:nvPr>
        </p:nvSpPr>
        <p:spPr>
          <a:xfrm>
            <a:off x="460616" y="1061261"/>
            <a:ext cx="4392670" cy="619125"/>
          </a:xfrm>
          <a:prstGeom prst="rect">
            <a:avLst/>
          </a:prstGeom>
        </p:spPr>
        <p:txBody>
          <a:bodyPr/>
          <a:lstStyle>
            <a:lvl1pPr marL="0" indent="0" algn="l">
              <a:buNone/>
              <a:defRPr>
                <a:solidFill>
                  <a:schemeClr val="tx1">
                    <a:lumMod val="50000"/>
                    <a:lumOff val="50000"/>
                  </a:schemeClr>
                </a:solidFill>
                <a:latin typeface="GeosansLight" panose="02000603020000020003" pitchFamily="2" charset="0"/>
              </a:defRPr>
            </a:lvl1pPr>
          </a:lstStyle>
          <a:p>
            <a:pPr lvl="0"/>
            <a:endParaRPr lang="en-US"/>
          </a:p>
        </p:txBody>
      </p:sp>
      <p:sp>
        <p:nvSpPr>
          <p:cNvPr id="43" name="Text Placeholder 58"/>
          <p:cNvSpPr>
            <a:spLocks noGrp="1"/>
          </p:cNvSpPr>
          <p:nvPr>
            <p:ph type="body" sz="quarter" idx="26"/>
          </p:nvPr>
        </p:nvSpPr>
        <p:spPr>
          <a:xfrm>
            <a:off x="460616" y="1677106"/>
            <a:ext cx="3471724" cy="561886"/>
          </a:xfrm>
          <a:prstGeom prst="rect">
            <a:avLst/>
          </a:prstGeom>
        </p:spPr>
        <p:txBody>
          <a:bodyPr>
            <a:normAutofit/>
          </a:bodyPr>
          <a:lstStyle>
            <a:lvl1pPr marL="0" indent="0" algn="l">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Tree>
    <p:extLst>
      <p:ext uri="{BB962C8B-B14F-4D97-AF65-F5344CB8AC3E}">
        <p14:creationId xmlns:p14="http://schemas.microsoft.com/office/powerpoint/2010/main" val="2318307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9145588" cy="6858000"/>
          </a:xfrm>
          <a:prstGeom prst="rect">
            <a:avLst/>
          </a:prstGeom>
        </p:spPr>
        <p:txBody>
          <a:bodyPr/>
          <a:lstStyle>
            <a:lvl1pPr>
              <a:defRPr>
                <a:solidFill>
                  <a:schemeClr val="tx1">
                    <a:lumMod val="50000"/>
                    <a:lumOff val="50000"/>
                  </a:schemeClr>
                </a:solidFill>
              </a:defRPr>
            </a:lvl1pPr>
          </a:lstStyle>
          <a:p>
            <a:endParaRPr lang="en-US"/>
          </a:p>
        </p:txBody>
      </p:sp>
      <p:sp>
        <p:nvSpPr>
          <p:cNvPr id="8" name="Text Placeholder 41"/>
          <p:cNvSpPr>
            <a:spLocks noGrp="1"/>
          </p:cNvSpPr>
          <p:nvPr>
            <p:ph type="body" sz="quarter" idx="22"/>
          </p:nvPr>
        </p:nvSpPr>
        <p:spPr>
          <a:xfrm>
            <a:off x="5259370" y="2513232"/>
            <a:ext cx="3160468" cy="595312"/>
          </a:xfrm>
          <a:prstGeom prst="rect">
            <a:avLst/>
          </a:prstGeom>
        </p:spPr>
        <p:txBody>
          <a:bodyPr>
            <a:normAutofit/>
          </a:bodyPr>
          <a:lstStyle>
            <a:lvl1pPr marL="0" indent="0">
              <a:buNone/>
              <a:defRPr sz="3200">
                <a:solidFill>
                  <a:schemeClr val="bg1"/>
                </a:solidFill>
                <a:latin typeface="GeosansLight" panose="02000603020000020003" pitchFamily="2" charset="0"/>
              </a:defRPr>
            </a:lvl1pPr>
          </a:lstStyle>
          <a:p>
            <a:pPr lvl="0"/>
            <a:endParaRPr lang="en-US"/>
          </a:p>
        </p:txBody>
      </p:sp>
      <p:sp>
        <p:nvSpPr>
          <p:cNvPr id="9" name="Text Placeholder 41"/>
          <p:cNvSpPr>
            <a:spLocks noGrp="1"/>
          </p:cNvSpPr>
          <p:nvPr>
            <p:ph type="body" sz="quarter" idx="23"/>
          </p:nvPr>
        </p:nvSpPr>
        <p:spPr>
          <a:xfrm>
            <a:off x="5259370" y="3137232"/>
            <a:ext cx="3160468" cy="1066906"/>
          </a:xfrm>
          <a:prstGeom prst="rect">
            <a:avLst/>
          </a:prstGeom>
        </p:spPr>
        <p:txBody>
          <a:bodyPr>
            <a:normAutofit/>
          </a:bodyPr>
          <a:lstStyle>
            <a:lvl1pPr marL="0" indent="0">
              <a:buNone/>
              <a:defRPr sz="1000">
                <a:solidFill>
                  <a:schemeClr val="bg1"/>
                </a:solidFill>
                <a:latin typeface="GeosansLight" panose="02000603020000020003" pitchFamily="2" charset="0"/>
              </a:defRPr>
            </a:lvl1pPr>
          </a:lstStyle>
          <a:p>
            <a:pPr lvl="0"/>
            <a:endParaRPr lang="en-US"/>
          </a:p>
        </p:txBody>
      </p:sp>
    </p:spTree>
    <p:extLst>
      <p:ext uri="{BB962C8B-B14F-4D97-AF65-F5344CB8AC3E}">
        <p14:creationId xmlns:p14="http://schemas.microsoft.com/office/powerpoint/2010/main" val="89778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39EAC-0C9D-4EDE-8226-8A15BA152F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EA47622-04BC-457F-B4D5-F11D224A4EB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5E6711-B6A3-4734-BF52-8D452600FBCB}"/>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2023/09/19</a:t>
            </a:fld>
            <a:endParaRPr lang="zh-CN" altLang="en-US"/>
          </a:p>
        </p:txBody>
      </p:sp>
      <p:sp>
        <p:nvSpPr>
          <p:cNvPr id="5" name="页脚占位符 4">
            <a:extLst>
              <a:ext uri="{FF2B5EF4-FFF2-40B4-BE49-F238E27FC236}">
                <a16:creationId xmlns:a16="http://schemas.microsoft.com/office/drawing/2014/main" id="{CC2506C5-4AD1-45D7-8E98-29BA6AF2DB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96600A-280D-4BAD-AF03-5118A569E412}"/>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21459182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ortfolio">
    <p:spTree>
      <p:nvGrpSpPr>
        <p:cNvPr id="1" name=""/>
        <p:cNvGrpSpPr/>
        <p:nvPr/>
      </p:nvGrpSpPr>
      <p:grpSpPr>
        <a:xfrm>
          <a:off x="0" y="0"/>
          <a:ext cx="0" cy="0"/>
          <a:chOff x="0" y="0"/>
          <a:chExt cx="0" cy="0"/>
        </a:xfrm>
      </p:grpSpPr>
      <p:sp>
        <p:nvSpPr>
          <p:cNvPr id="22" name="Picture Placeholder 21"/>
          <p:cNvSpPr>
            <a:spLocks noGrp="1"/>
          </p:cNvSpPr>
          <p:nvPr>
            <p:ph type="pic" sz="quarter" idx="12"/>
          </p:nvPr>
        </p:nvSpPr>
        <p:spPr>
          <a:xfrm>
            <a:off x="0" y="3429000"/>
            <a:ext cx="4572794" cy="3429000"/>
          </a:xfrm>
          <a:prstGeom prst="rect">
            <a:avLst/>
          </a:prstGeom>
          <a:solidFill>
            <a:schemeClr val="bg1">
              <a:lumMod val="85000"/>
            </a:schemeClr>
          </a:solidFill>
        </p:spPr>
        <p:txBody>
          <a:bodyPr/>
          <a:lstStyle/>
          <a:p>
            <a:endParaRPr lang="en-US"/>
          </a:p>
        </p:txBody>
      </p:sp>
      <p:sp>
        <p:nvSpPr>
          <p:cNvPr id="18" name="Picture Placeholder 17"/>
          <p:cNvSpPr>
            <a:spLocks noGrp="1"/>
          </p:cNvSpPr>
          <p:nvPr>
            <p:ph type="pic" sz="quarter" idx="10"/>
          </p:nvPr>
        </p:nvSpPr>
        <p:spPr>
          <a:xfrm>
            <a:off x="2512656" y="0"/>
            <a:ext cx="3436740" cy="3429000"/>
          </a:xfrm>
          <a:prstGeom prst="rect">
            <a:avLst/>
          </a:prstGeom>
          <a:solidFill>
            <a:schemeClr val="bg1">
              <a:lumMod val="85000"/>
            </a:schemeClr>
          </a:solidFill>
        </p:spPr>
        <p:txBody>
          <a:bodyPr/>
          <a:lstStyle/>
          <a:p>
            <a:endParaRPr lang="en-US"/>
          </a:p>
        </p:txBody>
      </p:sp>
      <p:sp>
        <p:nvSpPr>
          <p:cNvPr id="20" name="Picture Placeholder 19"/>
          <p:cNvSpPr>
            <a:spLocks noGrp="1"/>
          </p:cNvSpPr>
          <p:nvPr>
            <p:ph type="pic" sz="quarter" idx="11"/>
          </p:nvPr>
        </p:nvSpPr>
        <p:spPr>
          <a:xfrm>
            <a:off x="5949396" y="0"/>
            <a:ext cx="3196192" cy="3429000"/>
          </a:xfrm>
          <a:prstGeom prst="rect">
            <a:avLst/>
          </a:prstGeom>
          <a:solidFill>
            <a:schemeClr val="bg1">
              <a:lumMod val="85000"/>
            </a:schemeClr>
          </a:solidFill>
        </p:spPr>
        <p:txBody>
          <a:bodyPr/>
          <a:lstStyle/>
          <a:p>
            <a:endParaRPr lang="en-US"/>
          </a:p>
        </p:txBody>
      </p:sp>
      <p:sp>
        <p:nvSpPr>
          <p:cNvPr id="24" name="Picture Placeholder 23"/>
          <p:cNvSpPr>
            <a:spLocks noGrp="1"/>
          </p:cNvSpPr>
          <p:nvPr>
            <p:ph type="pic" sz="quarter" idx="13"/>
          </p:nvPr>
        </p:nvSpPr>
        <p:spPr>
          <a:xfrm>
            <a:off x="6632933" y="3429000"/>
            <a:ext cx="2512655" cy="3429000"/>
          </a:xfrm>
          <a:prstGeom prst="rect">
            <a:avLst/>
          </a:prstGeom>
          <a:solidFill>
            <a:schemeClr val="bg1">
              <a:lumMod val="85000"/>
            </a:schemeClr>
          </a:solidFill>
        </p:spPr>
        <p:txBody>
          <a:bodyPr/>
          <a:lstStyle/>
          <a:p>
            <a:endParaRPr lang="en-US"/>
          </a:p>
        </p:txBody>
      </p:sp>
      <p:sp>
        <p:nvSpPr>
          <p:cNvPr id="5" name="Rectangle 4"/>
          <p:cNvSpPr/>
          <p:nvPr userDrawn="1"/>
        </p:nvSpPr>
        <p:spPr>
          <a:xfrm>
            <a:off x="0" y="0"/>
            <a:ext cx="2512378" cy="3429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4572794" y="3429000"/>
            <a:ext cx="2060416" cy="3429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Placeholder 25"/>
          <p:cNvSpPr>
            <a:spLocks noGrp="1"/>
          </p:cNvSpPr>
          <p:nvPr>
            <p:ph type="body" sz="quarter" idx="14"/>
          </p:nvPr>
        </p:nvSpPr>
        <p:spPr>
          <a:xfrm>
            <a:off x="6638888" y="2206625"/>
            <a:ext cx="1817209" cy="369888"/>
          </a:xfrm>
          <a:prstGeom prst="rect">
            <a:avLst/>
          </a:prstGeom>
          <a:ln>
            <a:solidFill>
              <a:schemeClr val="bg1"/>
            </a:solidFill>
          </a:ln>
        </p:spPr>
        <p:txBody>
          <a:bodyPr>
            <a:normAutofit/>
          </a:bodyPr>
          <a:lstStyle>
            <a:lvl1pPr marL="0" indent="0" algn="ctr">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28" name="Text Placeholder 27"/>
          <p:cNvSpPr>
            <a:spLocks noGrp="1"/>
          </p:cNvSpPr>
          <p:nvPr>
            <p:ph type="body" sz="quarter" idx="15"/>
          </p:nvPr>
        </p:nvSpPr>
        <p:spPr>
          <a:xfrm>
            <a:off x="3240254" y="4340226"/>
            <a:ext cx="2815126" cy="411163"/>
          </a:xfrm>
          <a:prstGeom prst="rect">
            <a:avLst/>
          </a:prstGeom>
        </p:spPr>
        <p:txBody>
          <a:bodyPr>
            <a:normAutofit/>
          </a:bodyPr>
          <a:lstStyle>
            <a:lvl1pPr marL="0" indent="0">
              <a:buNone/>
              <a:defRPr sz="2000" b="1">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29" name="Text Placeholder 27"/>
          <p:cNvSpPr>
            <a:spLocks noGrp="1"/>
          </p:cNvSpPr>
          <p:nvPr>
            <p:ph type="body" sz="quarter" idx="16"/>
          </p:nvPr>
        </p:nvSpPr>
        <p:spPr>
          <a:xfrm>
            <a:off x="4705634" y="5221387"/>
            <a:ext cx="1669546" cy="1279149"/>
          </a:xfrm>
          <a:prstGeom prst="rect">
            <a:avLst/>
          </a:prstGeom>
        </p:spPr>
        <p:txBody>
          <a:bodyPr>
            <a:normAutofit/>
          </a:bodyPr>
          <a:lstStyle>
            <a:lvl1pPr marL="0" indent="0">
              <a:buNone/>
              <a:defRPr sz="1000" b="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0" name="Text Placeholder 27"/>
          <p:cNvSpPr>
            <a:spLocks noGrp="1"/>
          </p:cNvSpPr>
          <p:nvPr>
            <p:ph type="body" sz="quarter" idx="17"/>
          </p:nvPr>
        </p:nvSpPr>
        <p:spPr>
          <a:xfrm>
            <a:off x="5023162" y="4775264"/>
            <a:ext cx="1034490" cy="309715"/>
          </a:xfrm>
          <a:prstGeom prst="rect">
            <a:avLst/>
          </a:prstGeom>
        </p:spPr>
        <p:txBody>
          <a:bodyPr>
            <a:normAutofit/>
          </a:bodyPr>
          <a:lstStyle>
            <a:lvl1pPr marL="0" indent="0">
              <a:buNone/>
              <a:defRPr sz="1000" b="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2" name="Text Placeholder 31"/>
          <p:cNvSpPr>
            <a:spLocks noGrp="1"/>
          </p:cNvSpPr>
          <p:nvPr>
            <p:ph type="body" sz="quarter" idx="18"/>
          </p:nvPr>
        </p:nvSpPr>
        <p:spPr>
          <a:xfrm>
            <a:off x="426318" y="893764"/>
            <a:ext cx="1528946" cy="314325"/>
          </a:xfrm>
          <a:prstGeom prst="rect">
            <a:avLst/>
          </a:prstGeom>
        </p:spPr>
        <p:txBody>
          <a:bodyPr>
            <a:noAutofit/>
          </a:bodyPr>
          <a:lstStyle>
            <a:lvl1pPr marL="0" indent="0">
              <a:buNone/>
              <a:defRPr sz="2000">
                <a:solidFill>
                  <a:schemeClr val="bg1"/>
                </a:solidFill>
                <a:latin typeface="GeosansLight" panose="02000603020000020003" pitchFamily="2" charset="0"/>
              </a:defRPr>
            </a:lvl1pPr>
          </a:lstStyle>
          <a:p>
            <a:pPr lvl="0"/>
            <a:endParaRPr lang="en-US"/>
          </a:p>
        </p:txBody>
      </p:sp>
      <p:sp>
        <p:nvSpPr>
          <p:cNvPr id="33" name="Text Placeholder 31"/>
          <p:cNvSpPr>
            <a:spLocks noGrp="1"/>
          </p:cNvSpPr>
          <p:nvPr>
            <p:ph type="body" sz="quarter" idx="19"/>
          </p:nvPr>
        </p:nvSpPr>
        <p:spPr>
          <a:xfrm>
            <a:off x="426316" y="1228726"/>
            <a:ext cx="1978343" cy="424339"/>
          </a:xfrm>
          <a:prstGeom prst="rect">
            <a:avLst/>
          </a:prstGeom>
        </p:spPr>
        <p:txBody>
          <a:bodyPr>
            <a:noAutofit/>
          </a:bodyPr>
          <a:lstStyle>
            <a:lvl1pPr marL="0" indent="0">
              <a:buNone/>
              <a:defRPr sz="2800">
                <a:solidFill>
                  <a:schemeClr val="bg1"/>
                </a:solidFill>
                <a:latin typeface="GeosansLight" panose="02000603020000020003" pitchFamily="2" charset="0"/>
              </a:defRPr>
            </a:lvl1pPr>
          </a:lstStyle>
          <a:p>
            <a:pPr lvl="0"/>
            <a:endParaRPr lang="en-US"/>
          </a:p>
        </p:txBody>
      </p:sp>
      <p:sp>
        <p:nvSpPr>
          <p:cNvPr id="34" name="Text Placeholder 27"/>
          <p:cNvSpPr>
            <a:spLocks noGrp="1"/>
          </p:cNvSpPr>
          <p:nvPr>
            <p:ph type="body" sz="quarter" idx="20"/>
          </p:nvPr>
        </p:nvSpPr>
        <p:spPr>
          <a:xfrm>
            <a:off x="426317" y="1936939"/>
            <a:ext cx="1669546" cy="1279149"/>
          </a:xfrm>
          <a:prstGeom prst="rect">
            <a:avLst/>
          </a:prstGeom>
        </p:spPr>
        <p:txBody>
          <a:bodyPr>
            <a:normAutofit/>
          </a:bodyPr>
          <a:lstStyle>
            <a:lvl1pPr marL="0" indent="0">
              <a:buNone/>
              <a:defRPr sz="1000" b="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Tree>
    <p:extLst>
      <p:ext uri="{BB962C8B-B14F-4D97-AF65-F5344CB8AC3E}">
        <p14:creationId xmlns:p14="http://schemas.microsoft.com/office/powerpoint/2010/main" val="5315976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roduct Layout">
    <p:spTree>
      <p:nvGrpSpPr>
        <p:cNvPr id="1" name=""/>
        <p:cNvGrpSpPr/>
        <p:nvPr/>
      </p:nvGrpSpPr>
      <p:grpSpPr>
        <a:xfrm>
          <a:off x="0" y="0"/>
          <a:ext cx="0" cy="0"/>
          <a:chOff x="0" y="0"/>
          <a:chExt cx="0" cy="0"/>
        </a:xfrm>
      </p:grpSpPr>
      <p:sp>
        <p:nvSpPr>
          <p:cNvPr id="21" name="Oval 20"/>
          <p:cNvSpPr/>
          <p:nvPr userDrawn="1"/>
        </p:nvSpPr>
        <p:spPr>
          <a:xfrm>
            <a:off x="700976" y="4904155"/>
            <a:ext cx="716034" cy="9545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solidFill>
                <a:latin typeface="FontAwesome" pitchFamily="2" charset="0"/>
              </a:rPr>
              <a:t></a:t>
            </a:r>
            <a:endParaRPr lang="en-US" sz="2800">
              <a:solidFill>
                <a:schemeClr val="bg1"/>
              </a:solidFill>
            </a:endParaRPr>
          </a:p>
        </p:txBody>
      </p:sp>
      <p:sp>
        <p:nvSpPr>
          <p:cNvPr id="23" name="Oval 22"/>
          <p:cNvSpPr/>
          <p:nvPr userDrawn="1"/>
        </p:nvSpPr>
        <p:spPr>
          <a:xfrm>
            <a:off x="1237447" y="4904155"/>
            <a:ext cx="179563" cy="23937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icture Placeholder 24"/>
          <p:cNvSpPr>
            <a:spLocks noGrp="1"/>
          </p:cNvSpPr>
          <p:nvPr>
            <p:ph type="pic" sz="quarter" idx="10"/>
          </p:nvPr>
        </p:nvSpPr>
        <p:spPr>
          <a:xfrm>
            <a:off x="685919" y="1620839"/>
            <a:ext cx="1826736" cy="1817687"/>
          </a:xfrm>
          <a:prstGeom prst="rect">
            <a:avLst/>
          </a:prstGeom>
          <a:solidFill>
            <a:schemeClr val="bg1">
              <a:lumMod val="85000"/>
            </a:schemeClr>
          </a:solidFill>
        </p:spPr>
        <p:txBody>
          <a:bodyPr/>
          <a:lstStyle/>
          <a:p>
            <a:endParaRPr lang="en-US"/>
          </a:p>
        </p:txBody>
      </p:sp>
      <p:sp>
        <p:nvSpPr>
          <p:cNvPr id="26" name="Picture Placeholder 24"/>
          <p:cNvSpPr>
            <a:spLocks noGrp="1"/>
          </p:cNvSpPr>
          <p:nvPr>
            <p:ph type="pic" sz="quarter" idx="11"/>
          </p:nvPr>
        </p:nvSpPr>
        <p:spPr>
          <a:xfrm>
            <a:off x="2671895" y="1620839"/>
            <a:ext cx="1826736" cy="1817687"/>
          </a:xfrm>
          <a:prstGeom prst="rect">
            <a:avLst/>
          </a:prstGeom>
          <a:solidFill>
            <a:schemeClr val="bg1">
              <a:lumMod val="85000"/>
            </a:schemeClr>
          </a:solidFill>
        </p:spPr>
        <p:txBody>
          <a:bodyPr/>
          <a:lstStyle/>
          <a:p>
            <a:endParaRPr lang="en-US"/>
          </a:p>
        </p:txBody>
      </p:sp>
      <p:sp>
        <p:nvSpPr>
          <p:cNvPr id="27" name="Picture Placeholder 24"/>
          <p:cNvSpPr>
            <a:spLocks noGrp="1"/>
          </p:cNvSpPr>
          <p:nvPr>
            <p:ph type="pic" sz="quarter" idx="12"/>
          </p:nvPr>
        </p:nvSpPr>
        <p:spPr>
          <a:xfrm>
            <a:off x="4657593" y="1620839"/>
            <a:ext cx="1826736" cy="1817687"/>
          </a:xfrm>
          <a:prstGeom prst="rect">
            <a:avLst/>
          </a:prstGeom>
          <a:solidFill>
            <a:schemeClr val="bg1">
              <a:lumMod val="85000"/>
            </a:schemeClr>
          </a:solidFill>
        </p:spPr>
        <p:txBody>
          <a:bodyPr/>
          <a:lstStyle/>
          <a:p>
            <a:endParaRPr lang="en-US"/>
          </a:p>
        </p:txBody>
      </p:sp>
      <p:sp>
        <p:nvSpPr>
          <p:cNvPr id="28" name="Picture Placeholder 24"/>
          <p:cNvSpPr>
            <a:spLocks noGrp="1"/>
          </p:cNvSpPr>
          <p:nvPr>
            <p:ph type="pic" sz="quarter" idx="13"/>
          </p:nvPr>
        </p:nvSpPr>
        <p:spPr>
          <a:xfrm>
            <a:off x="6643291" y="1620532"/>
            <a:ext cx="1826736" cy="1817687"/>
          </a:xfrm>
          <a:prstGeom prst="rect">
            <a:avLst/>
          </a:prstGeom>
          <a:solidFill>
            <a:schemeClr val="bg1">
              <a:lumMod val="85000"/>
            </a:schemeClr>
          </a:solidFill>
        </p:spPr>
        <p:txBody>
          <a:bodyPr/>
          <a:lstStyle/>
          <a:p>
            <a:endParaRPr lang="en-US"/>
          </a:p>
        </p:txBody>
      </p:sp>
      <p:sp>
        <p:nvSpPr>
          <p:cNvPr id="30" name="Text Placeholder 29"/>
          <p:cNvSpPr>
            <a:spLocks noGrp="1"/>
          </p:cNvSpPr>
          <p:nvPr>
            <p:ph type="body" sz="quarter" idx="14"/>
          </p:nvPr>
        </p:nvSpPr>
        <p:spPr>
          <a:xfrm>
            <a:off x="685919" y="3607816"/>
            <a:ext cx="1706462" cy="717550"/>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1" name="Text Placeholder 29"/>
          <p:cNvSpPr>
            <a:spLocks noGrp="1"/>
          </p:cNvSpPr>
          <p:nvPr>
            <p:ph type="body" sz="quarter" idx="15"/>
          </p:nvPr>
        </p:nvSpPr>
        <p:spPr>
          <a:xfrm>
            <a:off x="2645775" y="3604658"/>
            <a:ext cx="1706462" cy="717550"/>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2" name="Text Placeholder 29"/>
          <p:cNvSpPr>
            <a:spLocks noGrp="1"/>
          </p:cNvSpPr>
          <p:nvPr>
            <p:ph type="body" sz="quarter" idx="16"/>
          </p:nvPr>
        </p:nvSpPr>
        <p:spPr>
          <a:xfrm>
            <a:off x="4657178" y="3607816"/>
            <a:ext cx="1706462" cy="717550"/>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3" name="Text Placeholder 29"/>
          <p:cNvSpPr>
            <a:spLocks noGrp="1"/>
          </p:cNvSpPr>
          <p:nvPr>
            <p:ph type="body" sz="quarter" idx="17"/>
          </p:nvPr>
        </p:nvSpPr>
        <p:spPr>
          <a:xfrm>
            <a:off x="6643291" y="3607816"/>
            <a:ext cx="1706462" cy="717550"/>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4" name="Text Placeholder 29"/>
          <p:cNvSpPr>
            <a:spLocks noGrp="1"/>
          </p:cNvSpPr>
          <p:nvPr>
            <p:ph type="body" sz="quarter" idx="18"/>
          </p:nvPr>
        </p:nvSpPr>
        <p:spPr>
          <a:xfrm>
            <a:off x="1520162" y="5023843"/>
            <a:ext cx="6829591" cy="717550"/>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5" name="Text Placeholder 68"/>
          <p:cNvSpPr>
            <a:spLocks noGrp="1"/>
          </p:cNvSpPr>
          <p:nvPr>
            <p:ph type="body" sz="quarter" idx="23"/>
          </p:nvPr>
        </p:nvSpPr>
        <p:spPr>
          <a:xfrm>
            <a:off x="2376459" y="157038"/>
            <a:ext cx="4392670" cy="619125"/>
          </a:xfrm>
          <a:prstGeom prst="rect">
            <a:avLst/>
          </a:prstGeom>
        </p:spPr>
        <p:txBody>
          <a:bodyPr/>
          <a:lstStyle>
            <a:lvl1pPr marL="0" indent="0" algn="ctr">
              <a:buNone/>
              <a:defRPr>
                <a:solidFill>
                  <a:schemeClr val="tx1">
                    <a:lumMod val="50000"/>
                    <a:lumOff val="50000"/>
                  </a:schemeClr>
                </a:solidFill>
                <a:latin typeface="GeosansLight" panose="02000603020000020003" pitchFamily="2" charset="0"/>
              </a:defRPr>
            </a:lvl1pPr>
          </a:lstStyle>
          <a:p>
            <a:pPr lvl="0"/>
            <a:endParaRPr lang="en-US"/>
          </a:p>
        </p:txBody>
      </p:sp>
      <p:sp>
        <p:nvSpPr>
          <p:cNvPr id="36" name="Text Placeholder 58"/>
          <p:cNvSpPr>
            <a:spLocks noGrp="1"/>
          </p:cNvSpPr>
          <p:nvPr>
            <p:ph type="body" sz="quarter" idx="24"/>
          </p:nvPr>
        </p:nvSpPr>
        <p:spPr>
          <a:xfrm>
            <a:off x="2832490" y="772883"/>
            <a:ext cx="3471724" cy="561886"/>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37" name="Text Placeholder 28"/>
          <p:cNvSpPr>
            <a:spLocks noGrp="1"/>
          </p:cNvSpPr>
          <p:nvPr>
            <p:ph type="body" sz="quarter" idx="25"/>
          </p:nvPr>
        </p:nvSpPr>
        <p:spPr>
          <a:xfrm>
            <a:off x="475823" y="6436671"/>
            <a:ext cx="1796794" cy="310896"/>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38" name="Text Placeholder 28"/>
          <p:cNvSpPr>
            <a:spLocks noGrp="1"/>
          </p:cNvSpPr>
          <p:nvPr>
            <p:ph type="body" sz="quarter" idx="26"/>
          </p:nvPr>
        </p:nvSpPr>
        <p:spPr>
          <a:xfrm>
            <a:off x="3674398" y="6436671"/>
            <a:ext cx="1796794" cy="310896"/>
          </a:xfrm>
          <a:prstGeom prst="rect">
            <a:avLst/>
          </a:prstGeom>
        </p:spPr>
        <p:txBody>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39" name="Text Placeholder 28"/>
          <p:cNvSpPr>
            <a:spLocks noGrp="1"/>
          </p:cNvSpPr>
          <p:nvPr>
            <p:ph type="body" sz="quarter" idx="27"/>
          </p:nvPr>
        </p:nvSpPr>
        <p:spPr>
          <a:xfrm>
            <a:off x="6872971" y="6436671"/>
            <a:ext cx="1796794" cy="310896"/>
          </a:xfrm>
          <a:prstGeom prst="rect">
            <a:avLst/>
          </a:prstGeom>
        </p:spPr>
        <p:txBody>
          <a:bodyPr/>
          <a:lstStyle>
            <a:lvl1pPr marL="0" indent="0" algn="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Tree>
    <p:extLst>
      <p:ext uri="{BB962C8B-B14F-4D97-AF65-F5344CB8AC3E}">
        <p14:creationId xmlns:p14="http://schemas.microsoft.com/office/powerpoint/2010/main" val="34278179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ecent Project">
    <p:spTree>
      <p:nvGrpSpPr>
        <p:cNvPr id="1" name=""/>
        <p:cNvGrpSpPr/>
        <p:nvPr/>
      </p:nvGrpSpPr>
      <p:grpSpPr>
        <a:xfrm>
          <a:off x="0" y="0"/>
          <a:ext cx="0" cy="0"/>
          <a:chOff x="0" y="0"/>
          <a:chExt cx="0" cy="0"/>
        </a:xfrm>
      </p:grpSpPr>
      <p:sp>
        <p:nvSpPr>
          <p:cNvPr id="19" name="Picture Placeholder 18"/>
          <p:cNvSpPr>
            <a:spLocks noGrp="1"/>
          </p:cNvSpPr>
          <p:nvPr>
            <p:ph type="pic" sz="quarter" idx="10"/>
          </p:nvPr>
        </p:nvSpPr>
        <p:spPr>
          <a:xfrm>
            <a:off x="1374220" y="914400"/>
            <a:ext cx="3198574" cy="2514600"/>
          </a:xfrm>
          <a:prstGeom prst="rect">
            <a:avLst/>
          </a:prstGeom>
          <a:solidFill>
            <a:schemeClr val="bg1">
              <a:lumMod val="85000"/>
            </a:schemeClr>
          </a:solidFill>
        </p:spPr>
        <p:txBody>
          <a:bodyPr/>
          <a:lstStyle/>
          <a:p>
            <a:endParaRPr lang="en-US"/>
          </a:p>
        </p:txBody>
      </p:sp>
      <p:sp>
        <p:nvSpPr>
          <p:cNvPr id="21" name="Picture Placeholder 20"/>
          <p:cNvSpPr>
            <a:spLocks noGrp="1"/>
          </p:cNvSpPr>
          <p:nvPr>
            <p:ph type="pic" sz="quarter" idx="11"/>
          </p:nvPr>
        </p:nvSpPr>
        <p:spPr>
          <a:xfrm>
            <a:off x="4572794" y="3429000"/>
            <a:ext cx="3198574" cy="2514600"/>
          </a:xfrm>
          <a:prstGeom prst="rect">
            <a:avLst/>
          </a:prstGeom>
          <a:solidFill>
            <a:schemeClr val="bg1">
              <a:lumMod val="85000"/>
            </a:schemeClr>
          </a:solidFill>
        </p:spPr>
        <p:txBody>
          <a:bodyPr/>
          <a:lstStyle/>
          <a:p>
            <a:endParaRPr lang="en-US"/>
          </a:p>
        </p:txBody>
      </p:sp>
      <p:sp>
        <p:nvSpPr>
          <p:cNvPr id="11" name="Rectangle 10"/>
          <p:cNvSpPr/>
          <p:nvPr userDrawn="1"/>
        </p:nvSpPr>
        <p:spPr>
          <a:xfrm>
            <a:off x="3822938" y="1987034"/>
            <a:ext cx="749856" cy="36933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4572794" y="4501634"/>
            <a:ext cx="1078606" cy="36933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22"/>
          <p:cNvSpPr>
            <a:spLocks noGrp="1"/>
          </p:cNvSpPr>
          <p:nvPr>
            <p:ph type="body" sz="quarter" idx="12"/>
          </p:nvPr>
        </p:nvSpPr>
        <p:spPr>
          <a:xfrm>
            <a:off x="3822938" y="1980994"/>
            <a:ext cx="3107214" cy="365760"/>
          </a:xfrm>
          <a:prstGeom prst="rect">
            <a:avLst/>
          </a:prstGeom>
        </p:spPr>
        <p:txBody>
          <a:bodyPr>
            <a:normAutofit/>
          </a:bodyPr>
          <a:lstStyle>
            <a:lvl1pPr marL="0" indent="0">
              <a:buNone/>
              <a:defRPr sz="1800" b="1" baseline="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25" name="Text Placeholder 24"/>
          <p:cNvSpPr>
            <a:spLocks noGrp="1"/>
          </p:cNvSpPr>
          <p:nvPr>
            <p:ph type="body" sz="quarter" idx="13"/>
          </p:nvPr>
        </p:nvSpPr>
        <p:spPr>
          <a:xfrm>
            <a:off x="4635909" y="2538414"/>
            <a:ext cx="2294732" cy="7080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26" name="Text Placeholder 22"/>
          <p:cNvSpPr>
            <a:spLocks noGrp="1"/>
          </p:cNvSpPr>
          <p:nvPr>
            <p:ph type="body" sz="quarter" idx="14"/>
          </p:nvPr>
        </p:nvSpPr>
        <p:spPr>
          <a:xfrm>
            <a:off x="2540512" y="4495594"/>
            <a:ext cx="3107214" cy="365760"/>
          </a:xfrm>
          <a:prstGeom prst="rect">
            <a:avLst/>
          </a:prstGeom>
        </p:spPr>
        <p:txBody>
          <a:bodyPr>
            <a:normAutofit/>
          </a:bodyPr>
          <a:lstStyle>
            <a:lvl1pPr marL="0" indent="0" algn="r">
              <a:buNone/>
              <a:defRPr sz="1800" b="1" baseline="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27" name="Text Placeholder 24"/>
          <p:cNvSpPr>
            <a:spLocks noGrp="1"/>
          </p:cNvSpPr>
          <p:nvPr>
            <p:ph type="body" sz="quarter" idx="15"/>
          </p:nvPr>
        </p:nvSpPr>
        <p:spPr>
          <a:xfrm>
            <a:off x="2213663" y="5069249"/>
            <a:ext cx="2294732" cy="708025"/>
          </a:xfrm>
          <a:prstGeom prst="rect">
            <a:avLst/>
          </a:prstGeom>
        </p:spPr>
        <p:txBody>
          <a:bodyPr>
            <a:normAutofit/>
          </a:bodyPr>
          <a:lstStyle>
            <a:lvl1pPr marL="0" indent="0" algn="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Tree>
    <p:extLst>
      <p:ext uri="{BB962C8B-B14F-4D97-AF65-F5344CB8AC3E}">
        <p14:creationId xmlns:p14="http://schemas.microsoft.com/office/powerpoint/2010/main" val="21980926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and Full Screen">
    <p:spTree>
      <p:nvGrpSpPr>
        <p:cNvPr id="1" name=""/>
        <p:cNvGrpSpPr/>
        <p:nvPr/>
      </p:nvGrpSpPr>
      <p:grpSpPr>
        <a:xfrm>
          <a:off x="0" y="0"/>
          <a:ext cx="0" cy="0"/>
          <a:chOff x="0" y="0"/>
          <a:chExt cx="0" cy="0"/>
        </a:xfrm>
      </p:grpSpPr>
      <p:sp>
        <p:nvSpPr>
          <p:cNvPr id="12" name="Background White"/>
          <p:cNvSpPr/>
          <p:nvPr userDrawn="1"/>
        </p:nvSpPr>
        <p:spPr>
          <a:xfrm>
            <a:off x="2854009" y="0"/>
            <a:ext cx="34375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userDrawn="1"/>
        </p:nvCxnSpPr>
        <p:spPr>
          <a:xfrm>
            <a:off x="4572794" y="4506835"/>
            <a:ext cx="0" cy="861774"/>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4" name="Rectangle 23"/>
          <p:cNvSpPr/>
          <p:nvPr userDrawn="1"/>
        </p:nvSpPr>
        <p:spPr>
          <a:xfrm>
            <a:off x="4371863" y="5700071"/>
            <a:ext cx="615874" cy="584775"/>
          </a:xfrm>
          <a:prstGeom prst="rect">
            <a:avLst/>
          </a:prstGeom>
        </p:spPr>
        <p:txBody>
          <a:bodyPr wrap="none">
            <a:spAutoFit/>
          </a:bodyPr>
          <a:lstStyle/>
          <a:p>
            <a:r>
              <a:rPr lang="en-US" sz="3200">
                <a:solidFill>
                  <a:schemeClr val="accent6"/>
                </a:solidFill>
                <a:latin typeface="FontAwesome" pitchFamily="2" charset="0"/>
              </a:rPr>
              <a:t></a:t>
            </a:r>
            <a:endParaRPr lang="en-US" sz="3200">
              <a:solidFill>
                <a:schemeClr val="accent6"/>
              </a:solidFill>
            </a:endParaRPr>
          </a:p>
        </p:txBody>
      </p:sp>
      <p:sp>
        <p:nvSpPr>
          <p:cNvPr id="5" name="Text Placeholder 4"/>
          <p:cNvSpPr>
            <a:spLocks noGrp="1"/>
          </p:cNvSpPr>
          <p:nvPr userDrawn="1">
            <p:ph type="body" sz="quarter" idx="11"/>
          </p:nvPr>
        </p:nvSpPr>
        <p:spPr>
          <a:xfrm>
            <a:off x="3272406" y="2322514"/>
            <a:ext cx="2680563" cy="1671637"/>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28" name="Text Placeholder 4"/>
          <p:cNvSpPr>
            <a:spLocks noGrp="1"/>
          </p:cNvSpPr>
          <p:nvPr>
            <p:ph type="body" sz="quarter" idx="12"/>
          </p:nvPr>
        </p:nvSpPr>
        <p:spPr>
          <a:xfrm>
            <a:off x="3272332" y="1012369"/>
            <a:ext cx="2680563" cy="584775"/>
          </a:xfrm>
          <a:prstGeom prst="rect">
            <a:avLst/>
          </a:prstGeom>
        </p:spPr>
        <p:txBody>
          <a:bodyPr/>
          <a:lstStyle>
            <a:lvl1pPr marL="0" indent="0">
              <a:buNone/>
              <a:defRPr sz="3200">
                <a:solidFill>
                  <a:schemeClr val="tx1">
                    <a:lumMod val="50000"/>
                    <a:lumOff val="50000"/>
                  </a:schemeClr>
                </a:solidFill>
                <a:latin typeface="GeosansLight" panose="02000603020000020003" pitchFamily="2" charset="0"/>
                <a:ea typeface="Open Sans" panose="020B0606030504020204" pitchFamily="34" charset="0"/>
                <a:cs typeface="Open Sans" panose="020B0606030504020204" pitchFamily="34" charset="0"/>
              </a:defRPr>
            </a:lvl1pPr>
          </a:lstStyle>
          <a:p>
            <a:pPr lvl="0"/>
            <a:endParaRPr lang="en-US"/>
          </a:p>
        </p:txBody>
      </p:sp>
      <p:sp>
        <p:nvSpPr>
          <p:cNvPr id="29" name="Text Placeholder 4"/>
          <p:cNvSpPr>
            <a:spLocks noGrp="1"/>
          </p:cNvSpPr>
          <p:nvPr>
            <p:ph type="body" sz="quarter" idx="13"/>
          </p:nvPr>
        </p:nvSpPr>
        <p:spPr>
          <a:xfrm>
            <a:off x="3272332" y="1620487"/>
            <a:ext cx="2680563" cy="370566"/>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0" name="Text Placeholder 4"/>
          <p:cNvSpPr>
            <a:spLocks noGrp="1"/>
          </p:cNvSpPr>
          <p:nvPr>
            <p:ph type="body" sz="quarter" idx="14"/>
          </p:nvPr>
        </p:nvSpPr>
        <p:spPr>
          <a:xfrm>
            <a:off x="3272332" y="4506836"/>
            <a:ext cx="1300463" cy="1193235"/>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3" name="Text Placeholder 4"/>
          <p:cNvSpPr>
            <a:spLocks noGrp="1"/>
          </p:cNvSpPr>
          <p:nvPr>
            <p:ph type="body" sz="quarter" idx="15"/>
          </p:nvPr>
        </p:nvSpPr>
        <p:spPr>
          <a:xfrm>
            <a:off x="4652432" y="4506836"/>
            <a:ext cx="1300463" cy="1193235"/>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Tree>
    <p:extLst>
      <p:ext uri="{BB962C8B-B14F-4D97-AF65-F5344CB8AC3E}">
        <p14:creationId xmlns:p14="http://schemas.microsoft.com/office/powerpoint/2010/main" val="17746321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rand Full Screen 2">
    <p:spTree>
      <p:nvGrpSpPr>
        <p:cNvPr id="1" name=""/>
        <p:cNvGrpSpPr/>
        <p:nvPr/>
      </p:nvGrpSpPr>
      <p:grpSpPr>
        <a:xfrm>
          <a:off x="0" y="0"/>
          <a:ext cx="0" cy="0"/>
          <a:chOff x="0" y="0"/>
          <a:chExt cx="0" cy="0"/>
        </a:xfrm>
      </p:grpSpPr>
      <p:cxnSp>
        <p:nvCxnSpPr>
          <p:cNvPr id="20" name="Straight Connector 19"/>
          <p:cNvCxnSpPr/>
          <p:nvPr userDrawn="1"/>
        </p:nvCxnSpPr>
        <p:spPr>
          <a:xfrm>
            <a:off x="4572794" y="4506835"/>
            <a:ext cx="0" cy="861774"/>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2854009" y="1"/>
            <a:ext cx="3437571" cy="4365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1" hasCustomPrompt="1"/>
          </p:nvPr>
        </p:nvSpPr>
        <p:spPr>
          <a:xfrm>
            <a:off x="4113725" y="436841"/>
            <a:ext cx="919132" cy="246888"/>
          </a:xfrm>
          <a:prstGeom prst="rect">
            <a:avLst/>
          </a:prstGeom>
          <a:solidFill>
            <a:schemeClr val="accent6"/>
          </a:solidFill>
        </p:spPr>
        <p:txBody>
          <a:bodyPr/>
          <a:lstStyle>
            <a:lvl1pPr marL="0" indent="0" algn="ctr">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BRAND NAME</a:t>
            </a:r>
          </a:p>
        </p:txBody>
      </p:sp>
      <p:sp>
        <p:nvSpPr>
          <p:cNvPr id="8" name="Text Placeholder 7"/>
          <p:cNvSpPr>
            <a:spLocks noGrp="1"/>
          </p:cNvSpPr>
          <p:nvPr>
            <p:ph type="body" sz="quarter" idx="12"/>
          </p:nvPr>
        </p:nvSpPr>
        <p:spPr>
          <a:xfrm>
            <a:off x="3370054" y="825394"/>
            <a:ext cx="2405480" cy="566737"/>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10" name="Chart Placeholder 9"/>
          <p:cNvSpPr>
            <a:spLocks noGrp="1"/>
          </p:cNvSpPr>
          <p:nvPr>
            <p:ph type="chart" sz="quarter" idx="13"/>
          </p:nvPr>
        </p:nvSpPr>
        <p:spPr>
          <a:xfrm>
            <a:off x="3370054" y="1912938"/>
            <a:ext cx="2405480" cy="2038350"/>
          </a:xfrm>
          <a:prstGeom prst="rect">
            <a:avLst/>
          </a:prstGeom>
        </p:spPr>
        <p:txBody>
          <a:bodyPr/>
          <a:lstStyle>
            <a:lvl1pPr>
              <a:defRPr>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69010621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47F736-EDC7-422B-9CDD-B616D3738696}"/>
              </a:ext>
            </a:extLst>
          </p:cNvPr>
          <p:cNvSpPr>
            <a:spLocks noGrp="1"/>
          </p:cNvSpPr>
          <p:nvPr>
            <p:ph type="title"/>
          </p:nvPr>
        </p:nvSpPr>
        <p:spPr>
          <a:xfrm>
            <a:off x="623996" y="1709739"/>
            <a:ext cx="7888070" cy="2852737"/>
          </a:xfrm>
        </p:spPr>
        <p:txBody>
          <a:bodyPr anchor="b"/>
          <a:lstStyle>
            <a:lvl1pPr>
              <a:defRPr sz="4501"/>
            </a:lvl1pPr>
          </a:lstStyle>
          <a:p>
            <a:r>
              <a:rPr lang="zh-CN" altLang="en-US"/>
              <a:t>单击此处编辑母版标题样式</a:t>
            </a:r>
          </a:p>
        </p:txBody>
      </p:sp>
      <p:sp>
        <p:nvSpPr>
          <p:cNvPr id="3" name="文本占位符 2">
            <a:extLst>
              <a:ext uri="{FF2B5EF4-FFF2-40B4-BE49-F238E27FC236}">
                <a16:creationId xmlns:a16="http://schemas.microsoft.com/office/drawing/2014/main" id="{38731489-4143-46B4-AD39-669AD536CDB2}"/>
              </a:ext>
            </a:extLst>
          </p:cNvPr>
          <p:cNvSpPr>
            <a:spLocks noGrp="1"/>
          </p:cNvSpPr>
          <p:nvPr>
            <p:ph type="body" idx="1"/>
          </p:nvPr>
        </p:nvSpPr>
        <p:spPr>
          <a:xfrm>
            <a:off x="623996" y="4589464"/>
            <a:ext cx="7888070" cy="1500187"/>
          </a:xfrm>
        </p:spPr>
        <p:txBody>
          <a:bodyPr/>
          <a:lstStyle>
            <a:lvl1pPr marL="0" indent="0">
              <a:buNone/>
              <a:defRPr sz="1800">
                <a:solidFill>
                  <a:schemeClr val="tx1">
                    <a:tint val="75000"/>
                  </a:schemeClr>
                </a:solidFill>
              </a:defRPr>
            </a:lvl1pPr>
            <a:lvl2pPr marL="342946" indent="0">
              <a:buNone/>
              <a:defRPr sz="1500">
                <a:solidFill>
                  <a:schemeClr val="tx1">
                    <a:tint val="75000"/>
                  </a:schemeClr>
                </a:solidFill>
              </a:defRPr>
            </a:lvl2pPr>
            <a:lvl3pPr marL="685891" indent="0">
              <a:buNone/>
              <a:defRPr sz="1350">
                <a:solidFill>
                  <a:schemeClr val="tx1">
                    <a:tint val="75000"/>
                  </a:schemeClr>
                </a:solidFill>
              </a:defRPr>
            </a:lvl3pPr>
            <a:lvl4pPr marL="1028837" indent="0">
              <a:buNone/>
              <a:defRPr sz="1200">
                <a:solidFill>
                  <a:schemeClr val="tx1">
                    <a:tint val="75000"/>
                  </a:schemeClr>
                </a:solidFill>
              </a:defRPr>
            </a:lvl4pPr>
            <a:lvl5pPr marL="1371783" indent="0">
              <a:buNone/>
              <a:defRPr sz="1200">
                <a:solidFill>
                  <a:schemeClr val="tx1">
                    <a:tint val="75000"/>
                  </a:schemeClr>
                </a:solidFill>
              </a:defRPr>
            </a:lvl5pPr>
            <a:lvl6pPr marL="1714729" indent="0">
              <a:buNone/>
              <a:defRPr sz="1200">
                <a:solidFill>
                  <a:schemeClr val="tx1">
                    <a:tint val="75000"/>
                  </a:schemeClr>
                </a:solidFill>
              </a:defRPr>
            </a:lvl6pPr>
            <a:lvl7pPr marL="2057674" indent="0">
              <a:buNone/>
              <a:defRPr sz="1200">
                <a:solidFill>
                  <a:schemeClr val="tx1">
                    <a:tint val="75000"/>
                  </a:schemeClr>
                </a:solidFill>
              </a:defRPr>
            </a:lvl7pPr>
            <a:lvl8pPr marL="2400620" indent="0">
              <a:buNone/>
              <a:defRPr sz="1200">
                <a:solidFill>
                  <a:schemeClr val="tx1">
                    <a:tint val="75000"/>
                  </a:schemeClr>
                </a:solidFill>
              </a:defRPr>
            </a:lvl8pPr>
            <a:lvl9pPr marL="2743566"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760E4B1-D74A-48F4-B413-023EF788E3F7}"/>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2023/09/19</a:t>
            </a:fld>
            <a:endParaRPr lang="zh-CN" altLang="en-US"/>
          </a:p>
        </p:txBody>
      </p:sp>
      <p:sp>
        <p:nvSpPr>
          <p:cNvPr id="5" name="页脚占位符 4">
            <a:extLst>
              <a:ext uri="{FF2B5EF4-FFF2-40B4-BE49-F238E27FC236}">
                <a16:creationId xmlns:a16="http://schemas.microsoft.com/office/drawing/2014/main" id="{EEB158E6-EE8C-485C-B057-6E9833929E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B0E59F-DC8E-401F-8390-6BFB4F90CC04}"/>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2064885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0154D-4434-4EB3-A7F2-4D669184C2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8C20FBC-BAA7-4B3D-840B-CEB5E630D46E}"/>
              </a:ext>
            </a:extLst>
          </p:cNvPr>
          <p:cNvSpPr>
            <a:spLocks noGrp="1"/>
          </p:cNvSpPr>
          <p:nvPr>
            <p:ph sz="half" idx="1"/>
          </p:nvPr>
        </p:nvSpPr>
        <p:spPr>
          <a:xfrm>
            <a:off x="628759" y="1825625"/>
            <a:ext cx="3886875"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0DB4344-DB94-498B-8CCE-7D3C0FA8BE58}"/>
              </a:ext>
            </a:extLst>
          </p:cNvPr>
          <p:cNvSpPr>
            <a:spLocks noGrp="1"/>
          </p:cNvSpPr>
          <p:nvPr>
            <p:ph sz="half" idx="2"/>
          </p:nvPr>
        </p:nvSpPr>
        <p:spPr>
          <a:xfrm>
            <a:off x="4629954" y="1825625"/>
            <a:ext cx="3886875"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51537BE-0936-4BD3-8233-0A623ED2E8B7}"/>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2023/09/19</a:t>
            </a:fld>
            <a:endParaRPr lang="zh-CN" altLang="en-US"/>
          </a:p>
        </p:txBody>
      </p:sp>
      <p:sp>
        <p:nvSpPr>
          <p:cNvPr id="6" name="页脚占位符 5">
            <a:extLst>
              <a:ext uri="{FF2B5EF4-FFF2-40B4-BE49-F238E27FC236}">
                <a16:creationId xmlns:a16="http://schemas.microsoft.com/office/drawing/2014/main" id="{07BEABBF-DA91-434D-BD88-AED647323C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B241D5-1EC2-4FA7-8A26-984978736033}"/>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930807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3E1B3C-77B4-47BE-AD62-45CB3E57A715}"/>
              </a:ext>
            </a:extLst>
          </p:cNvPr>
          <p:cNvSpPr>
            <a:spLocks noGrp="1"/>
          </p:cNvSpPr>
          <p:nvPr>
            <p:ph type="title"/>
          </p:nvPr>
        </p:nvSpPr>
        <p:spPr>
          <a:xfrm>
            <a:off x="629950" y="365126"/>
            <a:ext cx="788807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208382C-1C0C-4A6E-A084-6F7821556F90}"/>
              </a:ext>
            </a:extLst>
          </p:cNvPr>
          <p:cNvSpPr>
            <a:spLocks noGrp="1"/>
          </p:cNvSpPr>
          <p:nvPr>
            <p:ph type="body" idx="1"/>
          </p:nvPr>
        </p:nvSpPr>
        <p:spPr>
          <a:xfrm>
            <a:off x="629951" y="1681163"/>
            <a:ext cx="3869012" cy="823912"/>
          </a:xfrm>
        </p:spPr>
        <p:txBody>
          <a:bodyPr anchor="b"/>
          <a:lstStyle>
            <a:lvl1pPr marL="0" indent="0">
              <a:buNone/>
              <a:defRPr sz="1800" b="1"/>
            </a:lvl1pPr>
            <a:lvl2pPr marL="342946" indent="0">
              <a:buNone/>
              <a:defRPr sz="1500" b="1"/>
            </a:lvl2pPr>
            <a:lvl3pPr marL="685891" indent="0">
              <a:buNone/>
              <a:defRPr sz="135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49DE530D-C20C-45C8-9433-8C791CB74ECF}"/>
              </a:ext>
            </a:extLst>
          </p:cNvPr>
          <p:cNvSpPr>
            <a:spLocks noGrp="1"/>
          </p:cNvSpPr>
          <p:nvPr>
            <p:ph sz="half" idx="2"/>
          </p:nvPr>
        </p:nvSpPr>
        <p:spPr>
          <a:xfrm>
            <a:off x="629951" y="2505075"/>
            <a:ext cx="3869012"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A85F1BF-6831-4EEA-9502-8737207E9157}"/>
              </a:ext>
            </a:extLst>
          </p:cNvPr>
          <p:cNvSpPr>
            <a:spLocks noGrp="1"/>
          </p:cNvSpPr>
          <p:nvPr>
            <p:ph type="body" sz="quarter" idx="3"/>
          </p:nvPr>
        </p:nvSpPr>
        <p:spPr>
          <a:xfrm>
            <a:off x="4629954" y="1681163"/>
            <a:ext cx="3888066" cy="823912"/>
          </a:xfrm>
        </p:spPr>
        <p:txBody>
          <a:bodyPr anchor="b"/>
          <a:lstStyle>
            <a:lvl1pPr marL="0" indent="0">
              <a:buNone/>
              <a:defRPr sz="1800" b="1"/>
            </a:lvl1pPr>
            <a:lvl2pPr marL="342946" indent="0">
              <a:buNone/>
              <a:defRPr sz="1500" b="1"/>
            </a:lvl2pPr>
            <a:lvl3pPr marL="685891" indent="0">
              <a:buNone/>
              <a:defRPr sz="135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A7E7081E-9AD6-4BBC-9830-34D01586E74E}"/>
              </a:ext>
            </a:extLst>
          </p:cNvPr>
          <p:cNvSpPr>
            <a:spLocks noGrp="1"/>
          </p:cNvSpPr>
          <p:nvPr>
            <p:ph sz="quarter" idx="4"/>
          </p:nvPr>
        </p:nvSpPr>
        <p:spPr>
          <a:xfrm>
            <a:off x="4629954" y="2505075"/>
            <a:ext cx="388806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5F7A24B-CEB4-42C8-8E03-42A0B252831F}"/>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2023/09/19</a:t>
            </a:fld>
            <a:endParaRPr lang="zh-CN" altLang="en-US"/>
          </a:p>
        </p:txBody>
      </p:sp>
      <p:sp>
        <p:nvSpPr>
          <p:cNvPr id="8" name="页脚占位符 7">
            <a:extLst>
              <a:ext uri="{FF2B5EF4-FFF2-40B4-BE49-F238E27FC236}">
                <a16:creationId xmlns:a16="http://schemas.microsoft.com/office/drawing/2014/main" id="{4BAC8022-3321-4D23-A25F-9D4DC3E2FBC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5CFB1F4-09C6-4384-AC6B-8731BEB3935A}"/>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277566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2ECFA-E54B-4547-9CE8-3AAA12146EC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82B33F3-86FC-4E3B-B72F-97B654C0DF3D}"/>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2023/09/19</a:t>
            </a:fld>
            <a:endParaRPr lang="zh-CN" altLang="en-US"/>
          </a:p>
        </p:txBody>
      </p:sp>
      <p:sp>
        <p:nvSpPr>
          <p:cNvPr id="4" name="页脚占位符 3">
            <a:extLst>
              <a:ext uri="{FF2B5EF4-FFF2-40B4-BE49-F238E27FC236}">
                <a16:creationId xmlns:a16="http://schemas.microsoft.com/office/drawing/2014/main" id="{E905557A-169C-44CC-AC64-14B31F8C661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007F4CE-51E2-443A-85A6-5D03B95C9A52}"/>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4267686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C3097DD-B0C2-4B31-A3D9-1C043F0C9C25}"/>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2023/09/19</a:t>
            </a:fld>
            <a:endParaRPr lang="zh-CN" altLang="en-US"/>
          </a:p>
        </p:txBody>
      </p:sp>
      <p:sp>
        <p:nvSpPr>
          <p:cNvPr id="3" name="页脚占位符 2">
            <a:extLst>
              <a:ext uri="{FF2B5EF4-FFF2-40B4-BE49-F238E27FC236}">
                <a16:creationId xmlns:a16="http://schemas.microsoft.com/office/drawing/2014/main" id="{78D9A4EB-7787-4F18-8AB1-F2DFD2FE8DA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E79D312-A764-46AE-8920-839C3F6CB396}"/>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2351037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DEB6E-0B21-4A47-9DA5-9DAE5668ADF4}"/>
              </a:ext>
            </a:extLst>
          </p:cNvPr>
          <p:cNvSpPr>
            <a:spLocks noGrp="1"/>
          </p:cNvSpPr>
          <p:nvPr>
            <p:ph type="title"/>
          </p:nvPr>
        </p:nvSpPr>
        <p:spPr>
          <a:xfrm>
            <a:off x="629951" y="457200"/>
            <a:ext cx="2949690"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7F7C7755-FE9B-448C-8EAE-A3EE105539D0}"/>
              </a:ext>
            </a:extLst>
          </p:cNvPr>
          <p:cNvSpPr>
            <a:spLocks noGrp="1"/>
          </p:cNvSpPr>
          <p:nvPr>
            <p:ph idx="1"/>
          </p:nvPr>
        </p:nvSpPr>
        <p:spPr>
          <a:xfrm>
            <a:off x="3888066" y="987426"/>
            <a:ext cx="4629954"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73E3E1A-B3A7-4AF8-B2A6-CDB67D0F6680}"/>
              </a:ext>
            </a:extLst>
          </p:cNvPr>
          <p:cNvSpPr>
            <a:spLocks noGrp="1"/>
          </p:cNvSpPr>
          <p:nvPr>
            <p:ph type="body" sz="half" idx="2"/>
          </p:nvPr>
        </p:nvSpPr>
        <p:spPr>
          <a:xfrm>
            <a:off x="629951" y="2057400"/>
            <a:ext cx="2949690" cy="3811588"/>
          </a:xfrm>
        </p:spPr>
        <p:txBody>
          <a:bodyPr/>
          <a:lstStyle>
            <a:lvl1pPr marL="0" indent="0">
              <a:buNone/>
              <a:defRPr sz="1200"/>
            </a:lvl1pPr>
            <a:lvl2pPr marL="342946" indent="0">
              <a:buNone/>
              <a:defRPr sz="1050"/>
            </a:lvl2pPr>
            <a:lvl3pPr marL="685891" indent="0">
              <a:buNone/>
              <a:defRPr sz="900"/>
            </a:lvl3pPr>
            <a:lvl4pPr marL="1028837" indent="0">
              <a:buNone/>
              <a:defRPr sz="750"/>
            </a:lvl4pPr>
            <a:lvl5pPr marL="1371783" indent="0">
              <a:buNone/>
              <a:defRPr sz="750"/>
            </a:lvl5pPr>
            <a:lvl6pPr marL="1714729" indent="0">
              <a:buNone/>
              <a:defRPr sz="750"/>
            </a:lvl6pPr>
            <a:lvl7pPr marL="2057674" indent="0">
              <a:buNone/>
              <a:defRPr sz="750"/>
            </a:lvl7pPr>
            <a:lvl8pPr marL="2400620" indent="0">
              <a:buNone/>
              <a:defRPr sz="750"/>
            </a:lvl8pPr>
            <a:lvl9pPr marL="2743566"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6869F2B5-3E04-47E9-B63A-73F03019E5F1}"/>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2023/09/19</a:t>
            </a:fld>
            <a:endParaRPr lang="zh-CN" altLang="en-US"/>
          </a:p>
        </p:txBody>
      </p:sp>
      <p:sp>
        <p:nvSpPr>
          <p:cNvPr id="6" name="页脚占位符 5">
            <a:extLst>
              <a:ext uri="{FF2B5EF4-FFF2-40B4-BE49-F238E27FC236}">
                <a16:creationId xmlns:a16="http://schemas.microsoft.com/office/drawing/2014/main" id="{73F52660-90A0-480C-983E-CBDBB96BAF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486ED9-E983-4909-BF6C-F63BEA140B2F}"/>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167180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C540B-D875-46F8-A537-1765A48E7325}"/>
              </a:ext>
            </a:extLst>
          </p:cNvPr>
          <p:cNvSpPr>
            <a:spLocks noGrp="1"/>
          </p:cNvSpPr>
          <p:nvPr>
            <p:ph type="title"/>
          </p:nvPr>
        </p:nvSpPr>
        <p:spPr>
          <a:xfrm>
            <a:off x="629951" y="457200"/>
            <a:ext cx="2949690"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5E9EBF87-B7E5-4296-BE4C-9B662E5AD243}"/>
              </a:ext>
            </a:extLst>
          </p:cNvPr>
          <p:cNvSpPr>
            <a:spLocks noGrp="1"/>
          </p:cNvSpPr>
          <p:nvPr>
            <p:ph type="pic" idx="1"/>
          </p:nvPr>
        </p:nvSpPr>
        <p:spPr>
          <a:xfrm>
            <a:off x="3888066" y="987426"/>
            <a:ext cx="4629954" cy="4873625"/>
          </a:xfrm>
        </p:spPr>
        <p:txBody>
          <a:bodyPr/>
          <a:lstStyle>
            <a:lvl1pPr marL="0" indent="0">
              <a:buNone/>
              <a:defRPr sz="2400"/>
            </a:lvl1pPr>
            <a:lvl2pPr marL="342946" indent="0">
              <a:buNone/>
              <a:defRPr sz="2100"/>
            </a:lvl2pPr>
            <a:lvl3pPr marL="685891" indent="0">
              <a:buNone/>
              <a:defRPr sz="1800"/>
            </a:lvl3pPr>
            <a:lvl4pPr marL="1028837" indent="0">
              <a:buNone/>
              <a:defRPr sz="1500"/>
            </a:lvl4pPr>
            <a:lvl5pPr marL="1371783" indent="0">
              <a:buNone/>
              <a:defRPr sz="1500"/>
            </a:lvl5pPr>
            <a:lvl6pPr marL="1714729" indent="0">
              <a:buNone/>
              <a:defRPr sz="1500"/>
            </a:lvl6pPr>
            <a:lvl7pPr marL="2057674" indent="0">
              <a:buNone/>
              <a:defRPr sz="1500"/>
            </a:lvl7pPr>
            <a:lvl8pPr marL="2400620" indent="0">
              <a:buNone/>
              <a:defRPr sz="1500"/>
            </a:lvl8pPr>
            <a:lvl9pPr marL="2743566" indent="0">
              <a:buNone/>
              <a:defRPr sz="1500"/>
            </a:lvl9pPr>
          </a:lstStyle>
          <a:p>
            <a:endParaRPr lang="zh-CN" altLang="en-US"/>
          </a:p>
        </p:txBody>
      </p:sp>
      <p:sp>
        <p:nvSpPr>
          <p:cNvPr id="4" name="文本占位符 3">
            <a:extLst>
              <a:ext uri="{FF2B5EF4-FFF2-40B4-BE49-F238E27FC236}">
                <a16:creationId xmlns:a16="http://schemas.microsoft.com/office/drawing/2014/main" id="{5091CAD6-4EF0-43BB-A0B4-606667818813}"/>
              </a:ext>
            </a:extLst>
          </p:cNvPr>
          <p:cNvSpPr>
            <a:spLocks noGrp="1"/>
          </p:cNvSpPr>
          <p:nvPr>
            <p:ph type="body" sz="half" idx="2"/>
          </p:nvPr>
        </p:nvSpPr>
        <p:spPr>
          <a:xfrm>
            <a:off x="629951" y="2057400"/>
            <a:ext cx="2949690" cy="3811588"/>
          </a:xfrm>
        </p:spPr>
        <p:txBody>
          <a:bodyPr/>
          <a:lstStyle>
            <a:lvl1pPr marL="0" indent="0">
              <a:buNone/>
              <a:defRPr sz="1200"/>
            </a:lvl1pPr>
            <a:lvl2pPr marL="342946" indent="0">
              <a:buNone/>
              <a:defRPr sz="1050"/>
            </a:lvl2pPr>
            <a:lvl3pPr marL="685891" indent="0">
              <a:buNone/>
              <a:defRPr sz="900"/>
            </a:lvl3pPr>
            <a:lvl4pPr marL="1028837" indent="0">
              <a:buNone/>
              <a:defRPr sz="750"/>
            </a:lvl4pPr>
            <a:lvl5pPr marL="1371783" indent="0">
              <a:buNone/>
              <a:defRPr sz="750"/>
            </a:lvl5pPr>
            <a:lvl6pPr marL="1714729" indent="0">
              <a:buNone/>
              <a:defRPr sz="750"/>
            </a:lvl6pPr>
            <a:lvl7pPr marL="2057674" indent="0">
              <a:buNone/>
              <a:defRPr sz="750"/>
            </a:lvl7pPr>
            <a:lvl8pPr marL="2400620" indent="0">
              <a:buNone/>
              <a:defRPr sz="750"/>
            </a:lvl8pPr>
            <a:lvl9pPr marL="2743566"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D534FF73-C11A-4504-9607-FBBAD61B6254}"/>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2023/09/19</a:t>
            </a:fld>
            <a:endParaRPr lang="zh-CN" altLang="en-US"/>
          </a:p>
        </p:txBody>
      </p:sp>
      <p:sp>
        <p:nvSpPr>
          <p:cNvPr id="6" name="页脚占位符 5">
            <a:extLst>
              <a:ext uri="{FF2B5EF4-FFF2-40B4-BE49-F238E27FC236}">
                <a16:creationId xmlns:a16="http://schemas.microsoft.com/office/drawing/2014/main" id="{ED122F88-98E0-4857-8D45-0A729A40340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FA63C9-E5EC-463F-B683-82E484A0343F}"/>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3654272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1E24E5E-AB78-4BE9-AEBE-13F8A064751F}"/>
              </a:ext>
            </a:extLst>
          </p:cNvPr>
          <p:cNvSpPr>
            <a:spLocks noGrp="1"/>
          </p:cNvSpPr>
          <p:nvPr>
            <p:ph type="title"/>
          </p:nvPr>
        </p:nvSpPr>
        <p:spPr>
          <a:xfrm>
            <a:off x="628759" y="365126"/>
            <a:ext cx="788807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63AEDAE6-3AF7-46B5-B80C-A49DBC05E10D}"/>
              </a:ext>
            </a:extLst>
          </p:cNvPr>
          <p:cNvSpPr>
            <a:spLocks noGrp="1"/>
          </p:cNvSpPr>
          <p:nvPr>
            <p:ph type="body" idx="1"/>
          </p:nvPr>
        </p:nvSpPr>
        <p:spPr>
          <a:xfrm>
            <a:off x="628759" y="1825625"/>
            <a:ext cx="788807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a:extLst>
              <a:ext uri="{FF2B5EF4-FFF2-40B4-BE49-F238E27FC236}">
                <a16:creationId xmlns:a16="http://schemas.microsoft.com/office/drawing/2014/main" id="{1F34B37A-AB5E-45E4-AFEF-8D849C698896}"/>
              </a:ext>
            </a:extLst>
          </p:cNvPr>
          <p:cNvSpPr>
            <a:spLocks noGrp="1"/>
          </p:cNvSpPr>
          <p:nvPr>
            <p:ph type="ftr" sz="quarter" idx="3"/>
          </p:nvPr>
        </p:nvSpPr>
        <p:spPr>
          <a:xfrm>
            <a:off x="3029476" y="6356351"/>
            <a:ext cx="3086636"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dirty="0"/>
          </a:p>
        </p:txBody>
      </p:sp>
      <p:sp>
        <p:nvSpPr>
          <p:cNvPr id="6" name="灯片编号占位符 5">
            <a:extLst>
              <a:ext uri="{FF2B5EF4-FFF2-40B4-BE49-F238E27FC236}">
                <a16:creationId xmlns:a16="http://schemas.microsoft.com/office/drawing/2014/main" id="{FB780660-B258-4D61-92DB-24CE5526F25A}"/>
              </a:ext>
            </a:extLst>
          </p:cNvPr>
          <p:cNvSpPr>
            <a:spLocks noGrp="1"/>
          </p:cNvSpPr>
          <p:nvPr>
            <p:ph type="sldNum" sz="quarter" idx="4"/>
          </p:nvPr>
        </p:nvSpPr>
        <p:spPr>
          <a:xfrm>
            <a:off x="6459072" y="6356351"/>
            <a:ext cx="2057757"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72AF17-D5F7-4535-B112-E5B9115149C2}" type="slidenum">
              <a:rPr lang="zh-CN" altLang="en-US" smtClean="0"/>
              <a:pPr/>
              <a:t>‹#›</a:t>
            </a:fld>
            <a:endParaRPr lang="zh-CN" altLang="en-US" dirty="0"/>
          </a:p>
        </p:txBody>
      </p:sp>
      <p:pic>
        <p:nvPicPr>
          <p:cNvPr id="8" name="图片 7">
            <a:extLst>
              <a:ext uri="{FF2B5EF4-FFF2-40B4-BE49-F238E27FC236}">
                <a16:creationId xmlns:a16="http://schemas.microsoft.com/office/drawing/2014/main" id="{09EC5B8F-EE19-4BBA-B284-F4F050D7E4BC}"/>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14955" y="6270727"/>
            <a:ext cx="539349" cy="539349"/>
          </a:xfrm>
          <a:prstGeom prst="rect">
            <a:avLst/>
          </a:prstGeom>
        </p:spPr>
      </p:pic>
      <p:sp>
        <p:nvSpPr>
          <p:cNvPr id="10" name="矩形 9">
            <a:extLst>
              <a:ext uri="{FF2B5EF4-FFF2-40B4-BE49-F238E27FC236}">
                <a16:creationId xmlns:a16="http://schemas.microsoft.com/office/drawing/2014/main" id="{5ECDA556-A81B-42B5-A805-85AFEF2BFD71}"/>
              </a:ext>
            </a:extLst>
          </p:cNvPr>
          <p:cNvSpPr/>
          <p:nvPr userDrawn="1"/>
        </p:nvSpPr>
        <p:spPr>
          <a:xfrm flipV="1">
            <a:off x="0" y="6813761"/>
            <a:ext cx="9145587"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1" name="矩形 10">
            <a:extLst>
              <a:ext uri="{FF2B5EF4-FFF2-40B4-BE49-F238E27FC236}">
                <a16:creationId xmlns:a16="http://schemas.microsoft.com/office/drawing/2014/main" id="{C069E3C8-CC5C-48E7-A9B0-488DF02AA533}"/>
              </a:ext>
            </a:extLst>
          </p:cNvPr>
          <p:cNvSpPr/>
          <p:nvPr userDrawn="1"/>
        </p:nvSpPr>
        <p:spPr>
          <a:xfrm flipV="1">
            <a:off x="1" y="571"/>
            <a:ext cx="9145587" cy="843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567AA58D-EC65-4F61-9BC5-D4E9553565CD}"/>
              </a:ext>
            </a:extLst>
          </p:cNvPr>
          <p:cNvCxnSpPr>
            <a:cxnSpLocks/>
          </p:cNvCxnSpPr>
          <p:nvPr userDrawn="1"/>
        </p:nvCxnSpPr>
        <p:spPr>
          <a:xfrm flipH="1">
            <a:off x="0" y="10400"/>
            <a:ext cx="2" cy="683026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DF2A4969-8D0D-480B-B325-3AD95B5CFAD6}"/>
              </a:ext>
            </a:extLst>
          </p:cNvPr>
          <p:cNvCxnSpPr>
            <a:cxnSpLocks/>
          </p:cNvCxnSpPr>
          <p:nvPr userDrawn="1"/>
        </p:nvCxnSpPr>
        <p:spPr>
          <a:xfrm flipH="1">
            <a:off x="9145584" y="12138"/>
            <a:ext cx="2" cy="683026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24678B4-3C13-4530-9DC0-801CF3489B85}"/>
              </a:ext>
            </a:extLst>
          </p:cNvPr>
          <p:cNvCxnSpPr>
            <a:cxnSpLocks/>
          </p:cNvCxnSpPr>
          <p:nvPr userDrawn="1"/>
        </p:nvCxnSpPr>
        <p:spPr>
          <a:xfrm>
            <a:off x="1" y="111550"/>
            <a:ext cx="9145587"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8D65862-7BE3-448C-9CF4-5F924E67A16A}"/>
              </a:ext>
            </a:extLst>
          </p:cNvPr>
          <p:cNvCxnSpPr>
            <a:cxnSpLocks/>
          </p:cNvCxnSpPr>
          <p:nvPr userDrawn="1"/>
        </p:nvCxnSpPr>
        <p:spPr>
          <a:xfrm>
            <a:off x="415392" y="6775033"/>
            <a:ext cx="8730196"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796088"/>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660" r:id="rId13"/>
    <p:sldLayoutId id="2147483650" r:id="rId14"/>
    <p:sldLayoutId id="2147483659" r:id="rId15"/>
    <p:sldLayoutId id="2147483651" r:id="rId16"/>
    <p:sldLayoutId id="2147483652" r:id="rId17"/>
    <p:sldLayoutId id="2147483653" r:id="rId18"/>
    <p:sldLayoutId id="2147483654" r:id="rId19"/>
    <p:sldLayoutId id="2147483655" r:id="rId20"/>
    <p:sldLayoutId id="2147483656" r:id="rId21"/>
    <p:sldLayoutId id="2147483658" r:id="rId22"/>
    <p:sldLayoutId id="2147483661" r:id="rId23"/>
    <p:sldLayoutId id="2147483662" r:id="rId24"/>
  </p:sldLayoutIdLst>
  <p:txStyles>
    <p:titleStyle>
      <a:lvl1pPr algn="l" defTabSz="685891" rtl="0" eaLnBrk="1" latinLnBrk="0" hangingPunct="1">
        <a:lnSpc>
          <a:spcPct val="90000"/>
        </a:lnSpc>
        <a:spcBef>
          <a:spcPct val="0"/>
        </a:spcBef>
        <a:buNone/>
        <a:defRPr sz="33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p:titleStyle>
    <p:bodyStyle>
      <a:lvl1pPr marL="171473" indent="-171473" algn="l" defTabSz="685891" rtl="0" eaLnBrk="1" latinLnBrk="0" hangingPunct="1">
        <a:lnSpc>
          <a:spcPct val="90000"/>
        </a:lnSpc>
        <a:spcBef>
          <a:spcPts val="750"/>
        </a:spcBef>
        <a:buFont typeface="Arial" panose="020B0604020202020204" pitchFamily="34" charset="0"/>
        <a:buChar char="•"/>
        <a:defRPr sz="21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514419" indent="-171473" algn="l" defTabSz="685891"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857364" indent="-171473" algn="l" defTabSz="685891"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200310"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543256"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1886201"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147"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093"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039"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91" rtl="0" eaLnBrk="1" latinLnBrk="0" hangingPunct="1">
        <a:defRPr sz="1350" kern="1200">
          <a:solidFill>
            <a:schemeClr val="tx1"/>
          </a:solidFill>
          <a:latin typeface="+mn-lt"/>
          <a:ea typeface="+mn-ea"/>
          <a:cs typeface="+mn-cs"/>
        </a:defRPr>
      </a:lvl1pPr>
      <a:lvl2pPr marL="342946" algn="l" defTabSz="685891" rtl="0" eaLnBrk="1" latinLnBrk="0" hangingPunct="1">
        <a:defRPr sz="1350" kern="1200">
          <a:solidFill>
            <a:schemeClr val="tx1"/>
          </a:solidFill>
          <a:latin typeface="+mn-lt"/>
          <a:ea typeface="+mn-ea"/>
          <a:cs typeface="+mn-cs"/>
        </a:defRPr>
      </a:lvl2pPr>
      <a:lvl3pPr marL="685891" algn="l" defTabSz="685891" rtl="0" eaLnBrk="1" latinLnBrk="0" hangingPunct="1">
        <a:defRPr sz="1350" kern="1200">
          <a:solidFill>
            <a:schemeClr val="tx1"/>
          </a:solidFill>
          <a:latin typeface="+mn-lt"/>
          <a:ea typeface="+mn-ea"/>
          <a:cs typeface="+mn-cs"/>
        </a:defRPr>
      </a:lvl3pPr>
      <a:lvl4pPr marL="1028837" algn="l" defTabSz="685891" rtl="0" eaLnBrk="1" latinLnBrk="0" hangingPunct="1">
        <a:defRPr sz="1350" kern="1200">
          <a:solidFill>
            <a:schemeClr val="tx1"/>
          </a:solidFill>
          <a:latin typeface="+mn-lt"/>
          <a:ea typeface="+mn-ea"/>
          <a:cs typeface="+mn-cs"/>
        </a:defRPr>
      </a:lvl4pPr>
      <a:lvl5pPr marL="1371783" algn="l" defTabSz="685891" rtl="0" eaLnBrk="1" latinLnBrk="0" hangingPunct="1">
        <a:defRPr sz="1350" kern="1200">
          <a:solidFill>
            <a:schemeClr val="tx1"/>
          </a:solidFill>
          <a:latin typeface="+mn-lt"/>
          <a:ea typeface="+mn-ea"/>
          <a:cs typeface="+mn-cs"/>
        </a:defRPr>
      </a:lvl5pPr>
      <a:lvl6pPr marL="1714729" algn="l" defTabSz="685891" rtl="0" eaLnBrk="1" latinLnBrk="0" hangingPunct="1">
        <a:defRPr sz="1350" kern="1200">
          <a:solidFill>
            <a:schemeClr val="tx1"/>
          </a:solidFill>
          <a:latin typeface="+mn-lt"/>
          <a:ea typeface="+mn-ea"/>
          <a:cs typeface="+mn-cs"/>
        </a:defRPr>
      </a:lvl6pPr>
      <a:lvl7pPr marL="2057674" algn="l" defTabSz="685891" rtl="0" eaLnBrk="1" latinLnBrk="0" hangingPunct="1">
        <a:defRPr sz="1350" kern="1200">
          <a:solidFill>
            <a:schemeClr val="tx1"/>
          </a:solidFill>
          <a:latin typeface="+mn-lt"/>
          <a:ea typeface="+mn-ea"/>
          <a:cs typeface="+mn-cs"/>
        </a:defRPr>
      </a:lvl7pPr>
      <a:lvl8pPr marL="2400620" algn="l" defTabSz="685891" rtl="0" eaLnBrk="1" latinLnBrk="0" hangingPunct="1">
        <a:defRPr sz="1350" kern="1200">
          <a:solidFill>
            <a:schemeClr val="tx1"/>
          </a:solidFill>
          <a:latin typeface="+mn-lt"/>
          <a:ea typeface="+mn-ea"/>
          <a:cs typeface="+mn-cs"/>
        </a:defRPr>
      </a:lvl8pPr>
      <a:lvl9pPr marL="2743566" algn="l" defTabSz="685891"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3.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tags" Target="../tags/tag55.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image" Target="../media/image3.tmp"/><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slideLayout" Target="../slideLayouts/slideLayout7.xml"/><Relationship Id="rId5" Type="http://schemas.openxmlformats.org/officeDocument/2006/relationships/tags" Target="../tags/tag52.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image" Target="../media/image3.tmp"/><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slideLayout" Target="../slideLayouts/slideLayout7.xml"/><Relationship Id="rId5" Type="http://schemas.openxmlformats.org/officeDocument/2006/relationships/tags" Target="../tags/tag62.xml"/><Relationship Id="rId10" Type="http://schemas.openxmlformats.org/officeDocument/2006/relationships/tags" Target="../tags/tag67.xml"/><Relationship Id="rId4" Type="http://schemas.openxmlformats.org/officeDocument/2006/relationships/tags" Target="../tags/tag61.xml"/><Relationship Id="rId9" Type="http://schemas.openxmlformats.org/officeDocument/2006/relationships/tags" Target="../tags/tag6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tags" Target="../tags/tag75.xml"/><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image" Target="../media/image3.tmp"/><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slideLayout" Target="../slideLayouts/slideLayout7.xml"/><Relationship Id="rId5" Type="http://schemas.openxmlformats.org/officeDocument/2006/relationships/tags" Target="../tags/tag72.xml"/><Relationship Id="rId10" Type="http://schemas.openxmlformats.org/officeDocument/2006/relationships/tags" Target="../tags/tag77.xml"/><Relationship Id="rId4" Type="http://schemas.openxmlformats.org/officeDocument/2006/relationships/tags" Target="../tags/tag71.xml"/><Relationship Id="rId9" Type="http://schemas.openxmlformats.org/officeDocument/2006/relationships/tags" Target="../tags/tag7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3.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18" Type="http://schemas.openxmlformats.org/officeDocument/2006/relationships/slideLayout" Target="../slideLayouts/slideLayout7.xml"/><Relationship Id="rId3" Type="http://schemas.openxmlformats.org/officeDocument/2006/relationships/tags" Target="../tags/tag80.xml"/><Relationship Id="rId7" Type="http://schemas.openxmlformats.org/officeDocument/2006/relationships/tags" Target="../tags/tag84.xml"/><Relationship Id="rId12" Type="http://schemas.openxmlformats.org/officeDocument/2006/relationships/tags" Target="../tags/tag89.xml"/><Relationship Id="rId17" Type="http://schemas.openxmlformats.org/officeDocument/2006/relationships/tags" Target="../tags/tag94.xml"/><Relationship Id="rId2" Type="http://schemas.openxmlformats.org/officeDocument/2006/relationships/tags" Target="../tags/tag79.xml"/><Relationship Id="rId16" Type="http://schemas.openxmlformats.org/officeDocument/2006/relationships/tags" Target="../tags/tag93.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5" Type="http://schemas.openxmlformats.org/officeDocument/2006/relationships/tags" Target="../tags/tag82.xml"/><Relationship Id="rId15" Type="http://schemas.openxmlformats.org/officeDocument/2006/relationships/tags" Target="../tags/tag92.xml"/><Relationship Id="rId10" Type="http://schemas.openxmlformats.org/officeDocument/2006/relationships/tags" Target="../tags/tag87.xml"/><Relationship Id="rId19" Type="http://schemas.openxmlformats.org/officeDocument/2006/relationships/image" Target="../media/image3.tmp"/><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18" Type="http://schemas.openxmlformats.org/officeDocument/2006/relationships/slideLayout" Target="../slideLayouts/slideLayout7.xml"/><Relationship Id="rId3" Type="http://schemas.openxmlformats.org/officeDocument/2006/relationships/tags" Target="../tags/tag97.xml"/><Relationship Id="rId7" Type="http://schemas.openxmlformats.org/officeDocument/2006/relationships/tags" Target="../tags/tag101.xml"/><Relationship Id="rId12" Type="http://schemas.openxmlformats.org/officeDocument/2006/relationships/tags" Target="../tags/tag106.xml"/><Relationship Id="rId17" Type="http://schemas.openxmlformats.org/officeDocument/2006/relationships/tags" Target="../tags/tag111.xml"/><Relationship Id="rId2" Type="http://schemas.openxmlformats.org/officeDocument/2006/relationships/tags" Target="../tags/tag96.xml"/><Relationship Id="rId16" Type="http://schemas.openxmlformats.org/officeDocument/2006/relationships/tags" Target="../tags/tag110.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tags" Target="../tags/tag105.xml"/><Relationship Id="rId5" Type="http://schemas.openxmlformats.org/officeDocument/2006/relationships/tags" Target="../tags/tag99.xml"/><Relationship Id="rId15" Type="http://schemas.openxmlformats.org/officeDocument/2006/relationships/tags" Target="../tags/tag109.xml"/><Relationship Id="rId10" Type="http://schemas.openxmlformats.org/officeDocument/2006/relationships/tags" Target="../tags/tag104.xml"/><Relationship Id="rId19" Type="http://schemas.openxmlformats.org/officeDocument/2006/relationships/image" Target="../media/image3.tmp"/><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tags" Target="../tags/tag108.xml"/></Relationships>
</file>

<file path=ppt/slides/_rels/slide36.xml.rels><?xml version="1.0" encoding="UTF-8" standalone="yes"?>
<Relationships xmlns="http://schemas.openxmlformats.org/package/2006/relationships"><Relationship Id="rId8" Type="http://schemas.openxmlformats.org/officeDocument/2006/relationships/tags" Target="../tags/tag119.xml"/><Relationship Id="rId13" Type="http://schemas.openxmlformats.org/officeDocument/2006/relationships/tags" Target="../tags/tag124.xml"/><Relationship Id="rId18" Type="http://schemas.openxmlformats.org/officeDocument/2006/relationships/tags" Target="../tags/tag129.xml"/><Relationship Id="rId26" Type="http://schemas.openxmlformats.org/officeDocument/2006/relationships/image" Target="../media/image3.tmp"/><Relationship Id="rId3" Type="http://schemas.openxmlformats.org/officeDocument/2006/relationships/tags" Target="../tags/tag114.xml"/><Relationship Id="rId21" Type="http://schemas.openxmlformats.org/officeDocument/2006/relationships/tags" Target="../tags/tag132.xml"/><Relationship Id="rId7" Type="http://schemas.openxmlformats.org/officeDocument/2006/relationships/tags" Target="../tags/tag118.xml"/><Relationship Id="rId12" Type="http://schemas.openxmlformats.org/officeDocument/2006/relationships/tags" Target="../tags/tag123.xml"/><Relationship Id="rId17" Type="http://schemas.openxmlformats.org/officeDocument/2006/relationships/tags" Target="../tags/tag128.xml"/><Relationship Id="rId25" Type="http://schemas.openxmlformats.org/officeDocument/2006/relationships/slideLayout" Target="../slideLayouts/slideLayout7.xml"/><Relationship Id="rId2" Type="http://schemas.openxmlformats.org/officeDocument/2006/relationships/tags" Target="../tags/tag113.xml"/><Relationship Id="rId16" Type="http://schemas.openxmlformats.org/officeDocument/2006/relationships/tags" Target="../tags/tag127.xml"/><Relationship Id="rId20" Type="http://schemas.openxmlformats.org/officeDocument/2006/relationships/tags" Target="../tags/tag131.xml"/><Relationship Id="rId1" Type="http://schemas.openxmlformats.org/officeDocument/2006/relationships/tags" Target="../tags/tag112.xml"/><Relationship Id="rId6" Type="http://schemas.openxmlformats.org/officeDocument/2006/relationships/tags" Target="../tags/tag117.xml"/><Relationship Id="rId11" Type="http://schemas.openxmlformats.org/officeDocument/2006/relationships/tags" Target="../tags/tag122.xml"/><Relationship Id="rId24" Type="http://schemas.openxmlformats.org/officeDocument/2006/relationships/tags" Target="../tags/tag135.xml"/><Relationship Id="rId5" Type="http://schemas.openxmlformats.org/officeDocument/2006/relationships/tags" Target="../tags/tag116.xml"/><Relationship Id="rId15" Type="http://schemas.openxmlformats.org/officeDocument/2006/relationships/tags" Target="../tags/tag126.xml"/><Relationship Id="rId23" Type="http://schemas.openxmlformats.org/officeDocument/2006/relationships/tags" Target="../tags/tag134.xml"/><Relationship Id="rId10" Type="http://schemas.openxmlformats.org/officeDocument/2006/relationships/tags" Target="../tags/tag121.xml"/><Relationship Id="rId19" Type="http://schemas.openxmlformats.org/officeDocument/2006/relationships/tags" Target="../tags/tag130.xml"/><Relationship Id="rId4" Type="http://schemas.openxmlformats.org/officeDocument/2006/relationships/tags" Target="../tags/tag115.xml"/><Relationship Id="rId9" Type="http://schemas.openxmlformats.org/officeDocument/2006/relationships/tags" Target="../tags/tag120.xml"/><Relationship Id="rId14" Type="http://schemas.openxmlformats.org/officeDocument/2006/relationships/tags" Target="../tags/tag125.xml"/><Relationship Id="rId22" Type="http://schemas.openxmlformats.org/officeDocument/2006/relationships/tags" Target="../tags/tag1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tags" Target="../tags/tag143.xml"/><Relationship Id="rId13" Type="http://schemas.openxmlformats.org/officeDocument/2006/relationships/tags" Target="../tags/tag148.xml"/><Relationship Id="rId18" Type="http://schemas.openxmlformats.org/officeDocument/2006/relationships/slideLayout" Target="../slideLayouts/slideLayout7.xml"/><Relationship Id="rId3" Type="http://schemas.openxmlformats.org/officeDocument/2006/relationships/tags" Target="../tags/tag138.xml"/><Relationship Id="rId7" Type="http://schemas.openxmlformats.org/officeDocument/2006/relationships/tags" Target="../tags/tag142.xml"/><Relationship Id="rId12" Type="http://schemas.openxmlformats.org/officeDocument/2006/relationships/tags" Target="../tags/tag147.xml"/><Relationship Id="rId17" Type="http://schemas.openxmlformats.org/officeDocument/2006/relationships/tags" Target="../tags/tag152.xml"/><Relationship Id="rId2" Type="http://schemas.openxmlformats.org/officeDocument/2006/relationships/tags" Target="../tags/tag137.xml"/><Relationship Id="rId16" Type="http://schemas.openxmlformats.org/officeDocument/2006/relationships/tags" Target="../tags/tag151.xml"/><Relationship Id="rId1" Type="http://schemas.openxmlformats.org/officeDocument/2006/relationships/tags" Target="../tags/tag136.xml"/><Relationship Id="rId6" Type="http://schemas.openxmlformats.org/officeDocument/2006/relationships/tags" Target="../tags/tag141.xml"/><Relationship Id="rId11" Type="http://schemas.openxmlformats.org/officeDocument/2006/relationships/tags" Target="../tags/tag146.xml"/><Relationship Id="rId5" Type="http://schemas.openxmlformats.org/officeDocument/2006/relationships/tags" Target="../tags/tag140.xml"/><Relationship Id="rId15" Type="http://schemas.openxmlformats.org/officeDocument/2006/relationships/tags" Target="../tags/tag150.xml"/><Relationship Id="rId10" Type="http://schemas.openxmlformats.org/officeDocument/2006/relationships/tags" Target="../tags/tag145.xml"/><Relationship Id="rId19" Type="http://schemas.openxmlformats.org/officeDocument/2006/relationships/image" Target="../media/image3.tmp"/><Relationship Id="rId4" Type="http://schemas.openxmlformats.org/officeDocument/2006/relationships/tags" Target="../tags/tag139.xml"/><Relationship Id="rId9" Type="http://schemas.openxmlformats.org/officeDocument/2006/relationships/tags" Target="../tags/tag144.xml"/><Relationship Id="rId14" Type="http://schemas.openxmlformats.org/officeDocument/2006/relationships/tags" Target="../tags/tag149.xml"/></Relationships>
</file>

<file path=ppt/slides/_rels/slide39.xml.rels><?xml version="1.0" encoding="UTF-8" standalone="yes"?>
<Relationships xmlns="http://schemas.openxmlformats.org/package/2006/relationships"><Relationship Id="rId8" Type="http://schemas.openxmlformats.org/officeDocument/2006/relationships/tags" Target="../tags/tag160.xml"/><Relationship Id="rId13" Type="http://schemas.openxmlformats.org/officeDocument/2006/relationships/tags" Target="../tags/tag165.xml"/><Relationship Id="rId18" Type="http://schemas.openxmlformats.org/officeDocument/2006/relationships/slideLayout" Target="../slideLayouts/slideLayout7.xml"/><Relationship Id="rId3" Type="http://schemas.openxmlformats.org/officeDocument/2006/relationships/tags" Target="../tags/tag155.xml"/><Relationship Id="rId7" Type="http://schemas.openxmlformats.org/officeDocument/2006/relationships/tags" Target="../tags/tag159.xml"/><Relationship Id="rId12" Type="http://schemas.openxmlformats.org/officeDocument/2006/relationships/tags" Target="../tags/tag164.xml"/><Relationship Id="rId17" Type="http://schemas.openxmlformats.org/officeDocument/2006/relationships/tags" Target="../tags/tag169.xml"/><Relationship Id="rId2" Type="http://schemas.openxmlformats.org/officeDocument/2006/relationships/tags" Target="../tags/tag154.xml"/><Relationship Id="rId16" Type="http://schemas.openxmlformats.org/officeDocument/2006/relationships/tags" Target="../tags/tag168.xml"/><Relationship Id="rId1" Type="http://schemas.openxmlformats.org/officeDocument/2006/relationships/tags" Target="../tags/tag153.xml"/><Relationship Id="rId6" Type="http://schemas.openxmlformats.org/officeDocument/2006/relationships/tags" Target="../tags/tag158.xml"/><Relationship Id="rId11" Type="http://schemas.openxmlformats.org/officeDocument/2006/relationships/tags" Target="../tags/tag163.xml"/><Relationship Id="rId5" Type="http://schemas.openxmlformats.org/officeDocument/2006/relationships/tags" Target="../tags/tag157.xml"/><Relationship Id="rId15" Type="http://schemas.openxmlformats.org/officeDocument/2006/relationships/tags" Target="../tags/tag167.xml"/><Relationship Id="rId10" Type="http://schemas.openxmlformats.org/officeDocument/2006/relationships/tags" Target="../tags/tag162.xml"/><Relationship Id="rId19" Type="http://schemas.openxmlformats.org/officeDocument/2006/relationships/image" Target="../media/image3.tmp"/><Relationship Id="rId4" Type="http://schemas.openxmlformats.org/officeDocument/2006/relationships/tags" Target="../tags/tag156.xml"/><Relationship Id="rId9" Type="http://schemas.openxmlformats.org/officeDocument/2006/relationships/tags" Target="../tags/tag161.xml"/><Relationship Id="rId14" Type="http://schemas.openxmlformats.org/officeDocument/2006/relationships/tags" Target="../tags/tag166.xml"/></Relationships>
</file>

<file path=ppt/slides/_rels/slide4.xml.rels><?xml version="1.0" encoding="UTF-8" standalone="yes"?>
<Relationships xmlns="http://schemas.openxmlformats.org/package/2006/relationships"><Relationship Id="rId8" Type="http://schemas.openxmlformats.org/officeDocument/2006/relationships/tags" Target="../tags/tag42.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3.tmp"/><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slideLayout" Target="../slideLayouts/slideLayout7.xml"/><Relationship Id="rId5" Type="http://schemas.openxmlformats.org/officeDocument/2006/relationships/tags" Target="../tags/tag39.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tags" Target="../tags/tag177.xml"/><Relationship Id="rId3" Type="http://schemas.openxmlformats.org/officeDocument/2006/relationships/tags" Target="../tags/tag172.xml"/><Relationship Id="rId7" Type="http://schemas.openxmlformats.org/officeDocument/2006/relationships/tags" Target="../tags/tag176.xml"/><Relationship Id="rId12" Type="http://schemas.openxmlformats.org/officeDocument/2006/relationships/image" Target="../media/image3.tmp"/><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11" Type="http://schemas.openxmlformats.org/officeDocument/2006/relationships/slideLayout" Target="../slideLayouts/slideLayout7.xml"/><Relationship Id="rId5" Type="http://schemas.openxmlformats.org/officeDocument/2006/relationships/tags" Target="../tags/tag174.xml"/><Relationship Id="rId10" Type="http://schemas.openxmlformats.org/officeDocument/2006/relationships/tags" Target="../tags/tag179.xml"/><Relationship Id="rId4" Type="http://schemas.openxmlformats.org/officeDocument/2006/relationships/tags" Target="../tags/tag173.xml"/><Relationship Id="rId9" Type="http://schemas.openxmlformats.org/officeDocument/2006/relationships/tags" Target="../tags/tag17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
            <a:extLst>
              <a:ext uri="{FF2B5EF4-FFF2-40B4-BE49-F238E27FC236}">
                <a16:creationId xmlns:a16="http://schemas.microsoft.com/office/drawing/2014/main" id="{257EDBCA-088B-4352-B7A3-84C53E6641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790" r="849" b="979"/>
          <a:stretch/>
        </p:blipFill>
        <p:spPr>
          <a:xfrm>
            <a:off x="0" y="85125"/>
            <a:ext cx="9145588" cy="6726381"/>
          </a:xfrm>
          <a:prstGeom prst="rect">
            <a:avLst/>
          </a:prstGeom>
        </p:spPr>
      </p:pic>
      <p:sp>
        <p:nvSpPr>
          <p:cNvPr id="5" name="TextBox 4">
            <a:extLst>
              <a:ext uri="{FF2B5EF4-FFF2-40B4-BE49-F238E27FC236}">
                <a16:creationId xmlns:a16="http://schemas.microsoft.com/office/drawing/2014/main" id="{079BC94D-07D4-428A-9AAC-755689A7B57D}"/>
              </a:ext>
            </a:extLst>
          </p:cNvPr>
          <p:cNvSpPr txBox="1"/>
          <p:nvPr/>
        </p:nvSpPr>
        <p:spPr>
          <a:xfrm>
            <a:off x="715378" y="1573329"/>
            <a:ext cx="6819496" cy="1077218"/>
          </a:xfrm>
          <a:prstGeom prst="rect">
            <a:avLst/>
          </a:prstGeom>
          <a:noFill/>
          <a:ln>
            <a:noFill/>
          </a:ln>
          <a:effectLst>
            <a:outerShdw blurRad="50800" dist="38100" dir="10800000" algn="r" rotWithShape="0">
              <a:prstClr val="black">
                <a:alpha val="40000"/>
              </a:prstClr>
            </a:outerShdw>
          </a:effectLst>
          <a:scene3d>
            <a:camera prst="orthographicFront"/>
            <a:lightRig rig="morning" dir="t"/>
          </a:scene3d>
          <a:sp3d>
            <a:bevelT/>
          </a:sp3d>
        </p:spPr>
        <p:txBody>
          <a:bodyPr wrap="none" rtlCol="0">
            <a:spAutoFit/>
          </a:bodyPr>
          <a:lstStyle/>
          <a:p>
            <a:pPr algn="ctr"/>
            <a:r>
              <a:rPr lang="en-US" altLang="zh-CN" sz="6400" b="1" dirty="0">
                <a:solidFill>
                  <a:srgbClr val="C00000"/>
                </a:solidFill>
                <a:latin typeface="Times New Roman" panose="02020603050405020304" pitchFamily="18" charset="0"/>
                <a:cs typeface="Times New Roman" panose="02020603050405020304" pitchFamily="18" charset="0"/>
              </a:rPr>
              <a:t>Operating Systems</a:t>
            </a:r>
            <a:endParaRPr lang="en-US" sz="6400" b="1" dirty="0">
              <a:solidFill>
                <a:srgbClr val="C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CFD70B2-1C32-4B30-AEA0-5685A2415557}"/>
              </a:ext>
            </a:extLst>
          </p:cNvPr>
          <p:cNvSpPr txBox="1"/>
          <p:nvPr/>
        </p:nvSpPr>
        <p:spPr>
          <a:xfrm>
            <a:off x="1313509" y="4674831"/>
            <a:ext cx="5332651" cy="1200329"/>
          </a:xfrm>
          <a:prstGeom prst="rect">
            <a:avLst/>
          </a:prstGeom>
          <a:noFill/>
          <a:effectLst>
            <a:outerShdw blurRad="50800" dist="38100" dir="13500000" algn="br" rotWithShape="0">
              <a:prstClr val="black">
                <a:alpha val="40000"/>
              </a:prstClr>
            </a:outerShdw>
          </a:effectLst>
        </p:spPr>
        <p:txBody>
          <a:bodyPr wrap="square" rtlCol="0">
            <a:spAutoFit/>
          </a:bodyPr>
          <a:lstStyle/>
          <a:p>
            <a:r>
              <a:rPr lang="en-US" altLang="zh-CN" sz="2400" dirty="0" err="1">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Jinghui</a:t>
            </a:r>
            <a:r>
              <a:rPr lang="en-US" altLang="zh-CN"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400" dirty="0" err="1">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Zhong</a:t>
            </a:r>
            <a:r>
              <a:rPr lang="en-US" altLang="zh-CN"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（钟竞辉）</a:t>
            </a:r>
            <a:endParaRPr lang="en-US" altLang="zh-CN"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endParaRPr>
          </a:p>
          <a:p>
            <a:r>
              <a:rPr lang="en-US" altLang="zh-CN"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Office</a:t>
            </a:r>
            <a:r>
              <a:rPr lang="zh-CN" altLang="en-US"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B3-515</a:t>
            </a:r>
          </a:p>
          <a:p>
            <a:r>
              <a:rPr lang="en-US"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Email</a:t>
            </a:r>
            <a:r>
              <a:rPr lang="zh-CN" altLang="en-US"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 ：</a:t>
            </a:r>
            <a:r>
              <a:rPr lang="en-US"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jinghuizhong@scut.edu.cn</a:t>
            </a:r>
            <a:endParaRPr lang="en-US" altLang="zh-CN"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6840474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7C20BE2-1914-4F50-B817-793E87D60AD2}"/>
              </a:ext>
            </a:extLst>
          </p:cNvPr>
          <p:cNvSpPr/>
          <p:nvPr/>
        </p:nvSpPr>
        <p:spPr>
          <a:xfrm>
            <a:off x="118924" y="198895"/>
            <a:ext cx="8929560" cy="677108"/>
          </a:xfrm>
          <a:prstGeom prst="rect">
            <a:avLst/>
          </a:prstGeom>
        </p:spPr>
        <p:txBody>
          <a:bodyPr wrap="square">
            <a:spAutoFit/>
          </a:bodyPr>
          <a:lstStyle/>
          <a:p>
            <a:pPr algn="ctr"/>
            <a:r>
              <a:rPr lang="en-US" altLang="zh-CN" sz="3800" b="1" dirty="0">
                <a:latin typeface="Times New Roman" panose="02020603050405020304" pitchFamily="18" charset="0"/>
                <a:cs typeface="Times New Roman" panose="02020603050405020304" pitchFamily="18" charset="0"/>
              </a:rPr>
              <a:t>Comparing monitor with Semaphores</a:t>
            </a:r>
            <a:endParaRPr lang="en-US" altLang="zh-CN" sz="38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64CB553B-1E39-4327-A702-CCA4C512C185}"/>
              </a:ext>
            </a:extLst>
          </p:cNvPr>
          <p:cNvSpPr/>
          <p:nvPr/>
        </p:nvSpPr>
        <p:spPr>
          <a:xfrm>
            <a:off x="448733" y="1202306"/>
            <a:ext cx="8266390" cy="2831544"/>
          </a:xfrm>
          <a:prstGeom prst="rect">
            <a:avLst/>
          </a:prstGeom>
        </p:spPr>
        <p:txBody>
          <a:bodyPr wrap="square">
            <a:spAutoFit/>
          </a:bodyPr>
          <a:lstStyle/>
          <a:p>
            <a:pPr algn="just"/>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altLang="zh-CN"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wait</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a:t>
            </a:r>
            <a:r>
              <a:rPr lang="en-US" altLang="zh-CN"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signal</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operations on condition variables in a monitor are similar to </a:t>
            </a:r>
            <a:r>
              <a:rPr lang="en-US" altLang="zh-CN"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a:t>
            </a:r>
            <a:r>
              <a:rPr lang="en-US" altLang="zh-CN"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operations on counting semaphores. A </a:t>
            </a:r>
            <a:r>
              <a:rPr lang="en-US" altLang="zh-CN"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wait</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statement can block a process's execution, while a </a:t>
            </a:r>
            <a:r>
              <a:rPr lang="en-US" altLang="zh-CN"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signal</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statement can cause another process to be unblocked. However, there are some differences between them. </a:t>
            </a:r>
          </a:p>
          <a:p>
            <a:pPr algn="just"/>
            <a:endPar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algn="just"/>
            <a:endPar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algn="just"/>
            <a:endPar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algn="just"/>
            <a:r>
              <a:rPr lang="en-US" altLang="zh-CN" sz="2600" b="1" dirty="0">
                <a:latin typeface="Times New Roman" panose="02020603050405020304" pitchFamily="18" charset="0"/>
                <a:ea typeface="Microsoft YaHei" panose="020B0503020204020204" pitchFamily="34" charset="-122"/>
                <a:cs typeface="Times New Roman" panose="02020603050405020304" pitchFamily="18" charset="0"/>
              </a:rPr>
              <a:t>What are the differences between monitor and Semaphores</a:t>
            </a:r>
            <a:r>
              <a:rPr lang="zh-CN" altLang="en-US" sz="2600" b="1" dirty="0">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2600" b="1" dirty="0">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14859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7C20BE2-1914-4F50-B817-793E87D60AD2}"/>
              </a:ext>
            </a:extLst>
          </p:cNvPr>
          <p:cNvSpPr/>
          <p:nvPr/>
        </p:nvSpPr>
        <p:spPr>
          <a:xfrm>
            <a:off x="118924" y="198895"/>
            <a:ext cx="8929560" cy="677108"/>
          </a:xfrm>
          <a:prstGeom prst="rect">
            <a:avLst/>
          </a:prstGeom>
        </p:spPr>
        <p:txBody>
          <a:bodyPr wrap="square">
            <a:spAutoFit/>
          </a:bodyPr>
          <a:lstStyle/>
          <a:p>
            <a:pPr algn="ctr"/>
            <a:r>
              <a:rPr lang="en-US" altLang="zh-CN" sz="3800" b="1" dirty="0">
                <a:latin typeface="Times New Roman" panose="02020603050405020304" pitchFamily="18" charset="0"/>
                <a:cs typeface="Times New Roman" panose="02020603050405020304" pitchFamily="18" charset="0"/>
              </a:rPr>
              <a:t>Comparing monitor with Semaphores</a:t>
            </a:r>
            <a:endParaRPr lang="en-US" altLang="zh-CN" sz="38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64CB553B-1E39-4327-A702-CCA4C512C185}"/>
              </a:ext>
            </a:extLst>
          </p:cNvPr>
          <p:cNvSpPr/>
          <p:nvPr/>
        </p:nvSpPr>
        <p:spPr>
          <a:xfrm>
            <a:off x="667593" y="1202306"/>
            <a:ext cx="8047530" cy="4955203"/>
          </a:xfrm>
          <a:prstGeom prst="rect">
            <a:avLst/>
          </a:prstGeom>
        </p:spPr>
        <p:txBody>
          <a:bodyPr wrap="square">
            <a:spAutoFit/>
          </a:bodyPr>
          <a:lstStyle/>
          <a:p>
            <a:pPr marL="285750" indent="-285750" algn="just">
              <a:buFont typeface="Wingdings" panose="05000000000000000000" pitchFamily="2" charset="2"/>
              <a:buChar char="l"/>
            </a:pPr>
            <a:r>
              <a:rPr lang="en-US" altLang="zh-CN" sz="28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Differences</a:t>
            </a:r>
            <a:r>
              <a:rPr lang="zh-CN" altLang="en-US" sz="28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28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algn="just"/>
            <a:endPar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342900" indent="-342900" algn="just">
              <a:lnSpc>
                <a:spcPct val="130000"/>
              </a:lnSpc>
              <a:buFont typeface="+mj-ea"/>
              <a:buAutoNum type="circleNumDbPlain"/>
            </a:pP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When a process executes a </a:t>
            </a:r>
            <a:r>
              <a:rPr lang="en-US" altLang="zh-CN"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operation, it does not necessarily block that process because the counting semaphore may be greater than zero. In contrast, when a </a:t>
            </a:r>
            <a:r>
              <a:rPr lang="en-US" altLang="zh-CN"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wait</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statement is executed, it always blocks the process. </a:t>
            </a:r>
          </a:p>
          <a:p>
            <a:pPr marL="342900" indent="-342900" algn="just">
              <a:lnSpc>
                <a:spcPct val="130000"/>
              </a:lnSpc>
              <a:buFont typeface="+mj-ea"/>
              <a:buAutoNum type="circleNumDbPlain"/>
            </a:pP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When a task executes a </a:t>
            </a:r>
            <a:r>
              <a:rPr lang="en-US" altLang="zh-CN"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operation on a semaphore, it either unblocks a task waiting on that semaphore or increments the semaphore counter if there is no task to unlock. On the other hand, if a process executes a </a:t>
            </a:r>
            <a:r>
              <a:rPr lang="en-US" altLang="zh-CN"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signal</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statement when there is no other process to unblock, there is no effect on the condition variable.</a:t>
            </a:r>
          </a:p>
          <a:p>
            <a:pPr marL="342900" indent="-342900" algn="just">
              <a:lnSpc>
                <a:spcPct val="130000"/>
              </a:lnSpc>
              <a:buFont typeface="+mj-ea"/>
              <a:buAutoNum type="circleNumDbPlain"/>
            </a:pP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Another difference between semaphores and monitors is that users awaken by a </a:t>
            </a:r>
            <a:r>
              <a:rPr lang="en-US" altLang="zh-CN"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operation can resume execution without delay. Contrarily, users awaken by a </a:t>
            </a:r>
            <a:r>
              <a:rPr lang="en-US" altLang="zh-CN"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signal</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operation are restarted only when the monitor is unlocked.</a:t>
            </a:r>
          </a:p>
          <a:p>
            <a:pPr algn="just"/>
            <a:endPar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algn="just"/>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http://courses.cs.vt.edu/~cs5204/fall00/monitor.html</a:t>
            </a:r>
          </a:p>
        </p:txBody>
      </p:sp>
    </p:spTree>
    <p:extLst>
      <p:ext uri="{BB962C8B-B14F-4D97-AF65-F5344CB8AC3E}">
        <p14:creationId xmlns:p14="http://schemas.microsoft.com/office/powerpoint/2010/main" val="4109107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a:extLst>
              <a:ext uri="{FF2B5EF4-FFF2-40B4-BE49-F238E27FC236}">
                <a16:creationId xmlns:a16="http://schemas.microsoft.com/office/drawing/2014/main" id="{1B2AAAAC-5C9B-4779-BEEE-7333C638A460}"/>
              </a:ext>
            </a:extLst>
          </p:cNvPr>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B863CC70-9F73-43D8-87D5-046FE32F88E7}" type="slidenum">
              <a:rPr lang="zh-CN" altLang="en-US" sz="1400">
                <a:ea typeface="宋体" panose="02010600030101010101" pitchFamily="2" charset="-122"/>
              </a:rPr>
              <a:pPr algn="r" eaLnBrk="1" hangingPunct="1"/>
              <a:t>12</a:t>
            </a:fld>
            <a:endParaRPr lang="en-US" altLang="zh-CN" sz="1400">
              <a:ea typeface="宋体" panose="02010600030101010101" pitchFamily="2" charset="-122"/>
            </a:endParaRPr>
          </a:p>
        </p:txBody>
      </p:sp>
      <p:sp>
        <p:nvSpPr>
          <p:cNvPr id="77827" name="Rectangle 2">
            <a:extLst>
              <a:ext uri="{FF2B5EF4-FFF2-40B4-BE49-F238E27FC236}">
                <a16:creationId xmlns:a16="http://schemas.microsoft.com/office/drawing/2014/main" id="{05D3C284-5E18-4323-8B42-0414396D23EC}"/>
              </a:ext>
            </a:extLst>
          </p:cNvPr>
          <p:cNvSpPr>
            <a:spLocks noGrp="1" noChangeArrowheads="1"/>
          </p:cNvSpPr>
          <p:nvPr>
            <p:ph type="title" idx="4294967295"/>
          </p:nvPr>
        </p:nvSpPr>
        <p:spPr>
          <a:xfrm>
            <a:off x="672524" y="89997"/>
            <a:ext cx="7888070" cy="937692"/>
          </a:xfrm>
        </p:spPr>
        <p:txBody>
          <a:bodyPr>
            <a:normAutofit/>
          </a:bodyPr>
          <a:lstStyle/>
          <a:p>
            <a:pPr algn="ctr" eaLnBrk="1" hangingPunct="1"/>
            <a:r>
              <a:rPr lang="en-US" altLang="zh-CN" sz="3800" dirty="0">
                <a:ea typeface="宋体" panose="02010600030101010101" pitchFamily="2" charset="-122"/>
              </a:rPr>
              <a:t>Message Passing</a:t>
            </a:r>
          </a:p>
        </p:txBody>
      </p:sp>
      <p:sp>
        <p:nvSpPr>
          <p:cNvPr id="77828" name="Rectangle 3">
            <a:extLst>
              <a:ext uri="{FF2B5EF4-FFF2-40B4-BE49-F238E27FC236}">
                <a16:creationId xmlns:a16="http://schemas.microsoft.com/office/drawing/2014/main" id="{825EC5AF-BD84-478A-8339-1F02708ADCD2}"/>
              </a:ext>
            </a:extLst>
          </p:cNvPr>
          <p:cNvSpPr>
            <a:spLocks noGrp="1" noChangeArrowheads="1"/>
          </p:cNvSpPr>
          <p:nvPr>
            <p:ph type="body" idx="4294967295"/>
          </p:nvPr>
        </p:nvSpPr>
        <p:spPr>
          <a:xfrm>
            <a:off x="607220" y="1096964"/>
            <a:ext cx="8086725" cy="5500687"/>
          </a:xfrm>
        </p:spPr>
        <p:txBody>
          <a:bodyPr>
            <a:normAutofit/>
          </a:bodyPr>
          <a:lstStyle/>
          <a:p>
            <a:pPr eaLnBrk="1" hangingPunct="1">
              <a:lnSpc>
                <a:spcPct val="120000"/>
              </a:lnSpc>
            </a:pPr>
            <a:r>
              <a:rPr lang="en-US" altLang="zh-CN" sz="2800" b="1" dirty="0">
                <a:ea typeface="宋体" panose="02010600030101010101" pitchFamily="2" charset="-122"/>
              </a:rPr>
              <a:t>Possible Approaches:</a:t>
            </a:r>
          </a:p>
          <a:p>
            <a:pPr lvl="1">
              <a:lnSpc>
                <a:spcPct val="120000"/>
              </a:lnSpc>
            </a:pPr>
            <a:r>
              <a:rPr lang="en-US" altLang="zh-CN" sz="2400" dirty="0">
                <a:ea typeface="宋体" panose="02010600030101010101" pitchFamily="2" charset="-122"/>
              </a:rPr>
              <a:t>Assign each process a unique address such as </a:t>
            </a:r>
            <a:r>
              <a:rPr lang="en-US" altLang="zh-CN" sz="2400" dirty="0" err="1">
                <a:ea typeface="宋体" panose="02010600030101010101" pitchFamily="2" charset="-122"/>
              </a:rPr>
              <a:t>addr</a:t>
            </a:r>
            <a:r>
              <a:rPr lang="en-US" altLang="zh-CN" sz="2400" dirty="0">
                <a:ea typeface="宋体" panose="02010600030101010101" pitchFamily="2" charset="-122"/>
              </a:rPr>
              <a:t>. Then, send messages directly to the process, e.g., signals in UNIX.</a:t>
            </a:r>
          </a:p>
          <a:p>
            <a:pPr lvl="1" eaLnBrk="1" hangingPunct="1">
              <a:lnSpc>
                <a:spcPct val="120000"/>
              </a:lnSpc>
              <a:buFontTx/>
              <a:buNone/>
            </a:pPr>
            <a:r>
              <a:rPr lang="en-US" altLang="zh-CN" sz="2400" dirty="0">
                <a:ea typeface="宋体" panose="02010600030101010101" pitchFamily="2" charset="-122"/>
              </a:rPr>
              <a:t>    send(</a:t>
            </a:r>
            <a:r>
              <a:rPr lang="en-US" altLang="zh-CN" sz="2400" dirty="0" err="1">
                <a:ea typeface="宋体" panose="02010600030101010101" pitchFamily="2" charset="-122"/>
              </a:rPr>
              <a:t>addr</a:t>
            </a:r>
            <a:r>
              <a:rPr lang="en-US" altLang="zh-CN" sz="2400" dirty="0">
                <a:ea typeface="宋体" panose="02010600030101010101" pitchFamily="2" charset="-122"/>
              </a:rPr>
              <a:t>, </a:t>
            </a:r>
            <a:r>
              <a:rPr lang="en-US" altLang="zh-CN" sz="2400" dirty="0" err="1">
                <a:ea typeface="宋体" panose="02010600030101010101" pitchFamily="2" charset="-122"/>
              </a:rPr>
              <a:t>msg</a:t>
            </a:r>
            <a:r>
              <a:rPr lang="en-US" altLang="zh-CN" sz="2400" dirty="0">
                <a:ea typeface="宋体" panose="02010600030101010101" pitchFamily="2" charset="-122"/>
              </a:rPr>
              <a:t>);</a:t>
            </a:r>
          </a:p>
          <a:p>
            <a:pPr lvl="1" eaLnBrk="1" hangingPunct="1">
              <a:lnSpc>
                <a:spcPct val="120000"/>
              </a:lnSpc>
              <a:buFontTx/>
              <a:buNone/>
            </a:pPr>
            <a:r>
              <a:rPr lang="en-US" altLang="zh-CN" sz="2400" dirty="0">
                <a:ea typeface="宋体" panose="02010600030101010101" pitchFamily="2" charset="-122"/>
              </a:rPr>
              <a:t>    </a:t>
            </a:r>
            <a:r>
              <a:rPr lang="en-US" altLang="zh-CN" sz="2400" dirty="0" err="1">
                <a:ea typeface="宋体" panose="02010600030101010101" pitchFamily="2" charset="-122"/>
              </a:rPr>
              <a:t>recv</a:t>
            </a:r>
            <a:r>
              <a:rPr lang="en-US" altLang="zh-CN" sz="2400" dirty="0">
                <a:ea typeface="宋体" panose="02010600030101010101" pitchFamily="2" charset="-122"/>
              </a:rPr>
              <a:t>(</a:t>
            </a:r>
            <a:r>
              <a:rPr lang="en-US" altLang="zh-CN" sz="2400" dirty="0" err="1">
                <a:ea typeface="宋体" panose="02010600030101010101" pitchFamily="2" charset="-122"/>
              </a:rPr>
              <a:t>addr</a:t>
            </a:r>
            <a:r>
              <a:rPr lang="en-US" altLang="zh-CN" sz="2400" dirty="0">
                <a:ea typeface="宋体" panose="02010600030101010101" pitchFamily="2" charset="-122"/>
              </a:rPr>
              <a:t>, </a:t>
            </a:r>
            <a:r>
              <a:rPr lang="en-US" altLang="zh-CN" sz="2400" dirty="0" err="1">
                <a:ea typeface="宋体" panose="02010600030101010101" pitchFamily="2" charset="-122"/>
              </a:rPr>
              <a:t>msg</a:t>
            </a:r>
            <a:r>
              <a:rPr lang="en-US" altLang="zh-CN" sz="2400" dirty="0">
                <a:ea typeface="宋体" panose="02010600030101010101" pitchFamily="2" charset="-122"/>
              </a:rPr>
              <a:t>);</a:t>
            </a:r>
          </a:p>
          <a:p>
            <a:pPr eaLnBrk="1" hangingPunct="1">
              <a:lnSpc>
                <a:spcPct val="120000"/>
              </a:lnSpc>
            </a:pPr>
            <a:r>
              <a:rPr lang="en-US" altLang="zh-CN" sz="2800" b="1" dirty="0">
                <a:ea typeface="宋体" panose="02010600030101010101" pitchFamily="2" charset="-122"/>
              </a:rPr>
              <a:t>Message passing is commonly used in parallel programming systems. </a:t>
            </a:r>
          </a:p>
          <a:p>
            <a:pPr marL="0" indent="0" eaLnBrk="1" hangingPunct="1">
              <a:lnSpc>
                <a:spcPct val="120000"/>
              </a:lnSpc>
              <a:buNone/>
            </a:pPr>
            <a:r>
              <a:rPr lang="en-US" altLang="zh-CN" sz="2800" dirty="0">
                <a:ea typeface="宋体" panose="02010600030101010101" pitchFamily="2" charset="-122"/>
              </a:rPr>
              <a:t>   e.g., MPI (Message-Passing Interface).</a:t>
            </a:r>
          </a:p>
        </p:txBody>
      </p:sp>
    </p:spTree>
    <p:extLst>
      <p:ext uri="{BB962C8B-B14F-4D97-AF65-F5344CB8AC3E}">
        <p14:creationId xmlns:p14="http://schemas.microsoft.com/office/powerpoint/2010/main" val="4008086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9F04C4E-FAC0-418F-B45E-34F2DE68AD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7688" y="2675667"/>
            <a:ext cx="6554903" cy="3626275"/>
          </a:xfrm>
          <a:prstGeom prst="rect">
            <a:avLst/>
          </a:prstGeom>
        </p:spPr>
      </p:pic>
      <p:sp>
        <p:nvSpPr>
          <p:cNvPr id="4" name="Rectangle 2">
            <a:extLst>
              <a:ext uri="{FF2B5EF4-FFF2-40B4-BE49-F238E27FC236}">
                <a16:creationId xmlns:a16="http://schemas.microsoft.com/office/drawing/2014/main" id="{53DAD157-75BA-4917-BEDA-4D7A4E91A199}"/>
              </a:ext>
            </a:extLst>
          </p:cNvPr>
          <p:cNvSpPr txBox="1">
            <a:spLocks noChangeArrowheads="1"/>
          </p:cNvSpPr>
          <p:nvPr/>
        </p:nvSpPr>
        <p:spPr>
          <a:xfrm>
            <a:off x="672524" y="89997"/>
            <a:ext cx="7888070" cy="937692"/>
          </a:xfrm>
          <a:prstGeom prst="rect">
            <a:avLst/>
          </a:prstGeom>
        </p:spPr>
        <p:txBody>
          <a:bodyPr vert="horz" lIns="91440" tIns="45720" rIns="91440" bIns="45720" rtlCol="0" anchor="ctr">
            <a:normAutofit/>
          </a:bodyPr>
          <a:lstStyle>
            <a:lvl1pPr algn="l" defTabSz="685891" rtl="0" eaLnBrk="1" latinLnBrk="0" hangingPunct="1">
              <a:lnSpc>
                <a:spcPct val="90000"/>
              </a:lnSpc>
              <a:spcBef>
                <a:spcPct val="0"/>
              </a:spcBef>
              <a:buNone/>
              <a:defRPr sz="33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algn="ctr"/>
            <a:r>
              <a:rPr lang="en-US" altLang="zh-CN" sz="3800" dirty="0">
                <a:ea typeface="宋体" panose="02010600030101010101" pitchFamily="2" charset="-122"/>
              </a:rPr>
              <a:t>Message Passing API</a:t>
            </a:r>
          </a:p>
        </p:txBody>
      </p:sp>
      <p:sp>
        <p:nvSpPr>
          <p:cNvPr id="5" name="矩形 4">
            <a:extLst>
              <a:ext uri="{FF2B5EF4-FFF2-40B4-BE49-F238E27FC236}">
                <a16:creationId xmlns:a16="http://schemas.microsoft.com/office/drawing/2014/main" id="{E1BF1C44-45A0-4B53-8C56-5DC46B487275}"/>
              </a:ext>
            </a:extLst>
          </p:cNvPr>
          <p:cNvSpPr/>
          <p:nvPr/>
        </p:nvSpPr>
        <p:spPr>
          <a:xfrm>
            <a:off x="672524" y="1099098"/>
            <a:ext cx="8035393" cy="1384995"/>
          </a:xfrm>
          <a:prstGeom prst="rect">
            <a:avLst/>
          </a:prstGeom>
        </p:spPr>
        <p:txBody>
          <a:bodyPr wrap="square">
            <a:spAutoFit/>
          </a:bodyPr>
          <a:lstStyle/>
          <a:p>
            <a:pPr>
              <a:buFont typeface="Wingdings" panose="05000000000000000000" pitchFamily="2" charset="2"/>
              <a:buChar char="l"/>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Message passing is applicable for:</a:t>
            </a:r>
          </a:p>
          <a:p>
            <a:pPr lvl="1">
              <a:buFont typeface="Wingdings" panose="05000000000000000000" pitchFamily="2" charset="2"/>
              <a:buChar char="ü"/>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processes inside the same computer.</a:t>
            </a:r>
          </a:p>
          <a:p>
            <a:pPr lvl="1">
              <a:buFont typeface="Wingdings" panose="05000000000000000000" pitchFamily="2" charset="2"/>
              <a:buChar char="ü"/>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processes in a networked/distributed system.</a:t>
            </a:r>
          </a:p>
        </p:txBody>
      </p:sp>
    </p:spTree>
    <p:extLst>
      <p:ext uri="{BB962C8B-B14F-4D97-AF65-F5344CB8AC3E}">
        <p14:creationId xmlns:p14="http://schemas.microsoft.com/office/powerpoint/2010/main" val="1687462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6D2B82DC-7D96-43A6-B566-779162357199}"/>
              </a:ext>
            </a:extLst>
          </p:cNvPr>
          <p:cNvSpPr>
            <a:spLocks noGrp="1" noChangeArrowheads="1"/>
          </p:cNvSpPr>
          <p:nvPr>
            <p:ph type="title"/>
          </p:nvPr>
        </p:nvSpPr>
        <p:spPr>
          <a:xfrm>
            <a:off x="570488" y="136103"/>
            <a:ext cx="8156771" cy="1097931"/>
          </a:xfrm>
        </p:spPr>
        <p:txBody>
          <a:bodyPr>
            <a:noAutofit/>
          </a:bodyPr>
          <a:lstStyle/>
          <a:p>
            <a:pPr eaLnBrk="1" hangingPunct="1"/>
            <a:r>
              <a:rPr lang="en-US" altLang="zh-CN" sz="3800" b="1" dirty="0">
                <a:ea typeface="宋体" panose="02010600030101010101" pitchFamily="2" charset="-122"/>
              </a:rPr>
              <a:t>Synchronization in message passing (1)</a:t>
            </a:r>
          </a:p>
        </p:txBody>
      </p:sp>
      <p:sp>
        <p:nvSpPr>
          <p:cNvPr id="11268" name="Rectangle 3">
            <a:extLst>
              <a:ext uri="{FF2B5EF4-FFF2-40B4-BE49-F238E27FC236}">
                <a16:creationId xmlns:a16="http://schemas.microsoft.com/office/drawing/2014/main" id="{98C0390B-2871-4925-9DCA-BB85960EDD42}"/>
              </a:ext>
            </a:extLst>
          </p:cNvPr>
          <p:cNvSpPr>
            <a:spLocks noGrp="1" noChangeArrowheads="1"/>
          </p:cNvSpPr>
          <p:nvPr>
            <p:ph type="body" idx="1"/>
          </p:nvPr>
        </p:nvSpPr>
        <p:spPr>
          <a:xfrm>
            <a:off x="570488" y="1287504"/>
            <a:ext cx="7942333" cy="4959547"/>
          </a:xfrm>
        </p:spPr>
        <p:txBody>
          <a:bodyPr>
            <a:normAutofit/>
          </a:bodyPr>
          <a:lstStyle/>
          <a:p>
            <a:pPr eaLnBrk="1" hangingPunct="1">
              <a:lnSpc>
                <a:spcPct val="110000"/>
              </a:lnSpc>
              <a:buFont typeface="Wingdings" panose="05000000000000000000" pitchFamily="2" charset="2"/>
              <a:buChar char="l"/>
            </a:pPr>
            <a:r>
              <a:rPr lang="en-US" altLang="zh-CN" sz="2400" dirty="0">
                <a:ea typeface="宋体" panose="02010600030101010101" pitchFamily="2" charset="-122"/>
              </a:rPr>
              <a:t>Message passing may be blocking or non-blocking.</a:t>
            </a:r>
          </a:p>
          <a:p>
            <a:pPr eaLnBrk="1" hangingPunct="1">
              <a:lnSpc>
                <a:spcPct val="110000"/>
              </a:lnSpc>
              <a:buFont typeface="Wingdings" panose="05000000000000000000" pitchFamily="2" charset="2"/>
              <a:buChar char="l"/>
            </a:pPr>
            <a:r>
              <a:rPr lang="en-US" altLang="zh-CN" sz="2400" b="1" dirty="0">
                <a:ea typeface="宋体" panose="02010600030101010101" pitchFamily="2" charset="-122"/>
              </a:rPr>
              <a:t>Blocking</a:t>
            </a:r>
            <a:r>
              <a:rPr lang="en-US" altLang="zh-CN" sz="2400" dirty="0">
                <a:ea typeface="宋体" panose="02010600030101010101" pitchFamily="2" charset="-122"/>
              </a:rPr>
              <a:t> is considered </a:t>
            </a:r>
            <a:r>
              <a:rPr lang="en-US" altLang="zh-CN" sz="2400" b="1" dirty="0">
                <a:ea typeface="宋体" panose="02010600030101010101" pitchFamily="2" charset="-122"/>
              </a:rPr>
              <a:t>synchronous</a:t>
            </a:r>
          </a:p>
          <a:p>
            <a:pPr lvl="1" eaLnBrk="1" hangingPunct="1">
              <a:lnSpc>
                <a:spcPct val="110000"/>
              </a:lnSpc>
            </a:pPr>
            <a:r>
              <a:rPr lang="en-US" altLang="zh-CN" sz="2400" b="1" dirty="0">
                <a:ea typeface="宋体" panose="02010600030101010101" pitchFamily="2" charset="-122"/>
              </a:rPr>
              <a:t>Blocking send </a:t>
            </a:r>
            <a:r>
              <a:rPr lang="en-US" altLang="zh-CN" sz="2400" dirty="0">
                <a:ea typeface="宋体" panose="02010600030101010101" pitchFamily="2" charset="-122"/>
              </a:rPr>
              <a:t>has the sender block until the message is received</a:t>
            </a:r>
          </a:p>
          <a:p>
            <a:pPr lvl="1" eaLnBrk="1" hangingPunct="1">
              <a:lnSpc>
                <a:spcPct val="110000"/>
              </a:lnSpc>
            </a:pPr>
            <a:r>
              <a:rPr lang="en-US" altLang="zh-CN" sz="2400" b="1" dirty="0">
                <a:ea typeface="宋体" panose="02010600030101010101" pitchFamily="2" charset="-122"/>
              </a:rPr>
              <a:t>Blocking receive </a:t>
            </a:r>
            <a:r>
              <a:rPr lang="en-US" altLang="zh-CN" sz="2400" dirty="0">
                <a:ea typeface="宋体" panose="02010600030101010101" pitchFamily="2" charset="-122"/>
              </a:rPr>
              <a:t>has the receiver block until a message is available</a:t>
            </a:r>
          </a:p>
          <a:p>
            <a:pPr eaLnBrk="1" hangingPunct="1">
              <a:lnSpc>
                <a:spcPct val="110000"/>
              </a:lnSpc>
              <a:buFont typeface="Wingdings" panose="05000000000000000000" pitchFamily="2" charset="2"/>
              <a:buChar char="l"/>
            </a:pPr>
            <a:r>
              <a:rPr lang="en-US" altLang="zh-CN" sz="2400" b="1" dirty="0">
                <a:ea typeface="宋体" panose="02010600030101010101" pitchFamily="2" charset="-122"/>
              </a:rPr>
              <a:t>Non-blocking</a:t>
            </a:r>
            <a:r>
              <a:rPr lang="en-US" altLang="zh-CN" sz="2400" dirty="0">
                <a:ea typeface="宋体" panose="02010600030101010101" pitchFamily="2" charset="-122"/>
              </a:rPr>
              <a:t> is considered </a:t>
            </a:r>
            <a:r>
              <a:rPr lang="en-US" altLang="zh-CN" sz="2400" b="1" dirty="0">
                <a:ea typeface="宋体" panose="02010600030101010101" pitchFamily="2" charset="-122"/>
              </a:rPr>
              <a:t>asynchronous</a:t>
            </a:r>
          </a:p>
          <a:p>
            <a:pPr lvl="1" eaLnBrk="1" hangingPunct="1">
              <a:lnSpc>
                <a:spcPct val="110000"/>
              </a:lnSpc>
            </a:pPr>
            <a:r>
              <a:rPr lang="en-US" altLang="zh-CN" sz="2400" b="1" dirty="0">
                <a:ea typeface="宋体" panose="02010600030101010101" pitchFamily="2" charset="-122"/>
              </a:rPr>
              <a:t>Non-blocking </a:t>
            </a:r>
            <a:r>
              <a:rPr lang="en-US" altLang="zh-CN" sz="2400" dirty="0">
                <a:ea typeface="宋体" panose="02010600030101010101" pitchFamily="2" charset="-122"/>
              </a:rPr>
              <a:t>send has the sender send the message and continue</a:t>
            </a:r>
          </a:p>
          <a:p>
            <a:pPr lvl="1" eaLnBrk="1" hangingPunct="1">
              <a:lnSpc>
                <a:spcPct val="110000"/>
              </a:lnSpc>
            </a:pPr>
            <a:r>
              <a:rPr lang="en-US" altLang="zh-CN" sz="2400" b="1" dirty="0">
                <a:ea typeface="宋体" panose="02010600030101010101" pitchFamily="2" charset="-122"/>
              </a:rPr>
              <a:t>Non-blocking </a:t>
            </a:r>
            <a:r>
              <a:rPr lang="en-US" altLang="zh-CN" sz="2400" dirty="0">
                <a:ea typeface="宋体" panose="02010600030101010101" pitchFamily="2" charset="-122"/>
              </a:rPr>
              <a:t>receive has the receiver receive a valid message or null</a:t>
            </a:r>
          </a:p>
        </p:txBody>
      </p:sp>
    </p:spTree>
    <p:custDataLst>
      <p:tags r:id="rId1"/>
    </p:custDataLst>
    <p:extLst>
      <p:ext uri="{BB962C8B-B14F-4D97-AF65-F5344CB8AC3E}">
        <p14:creationId xmlns:p14="http://schemas.microsoft.com/office/powerpoint/2010/main" val="316640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E9A81993-F147-48B8-9BB0-2821A226617D}"/>
              </a:ext>
            </a:extLst>
          </p:cNvPr>
          <p:cNvSpPr>
            <a:spLocks noGrp="1" noChangeArrowheads="1"/>
          </p:cNvSpPr>
          <p:nvPr>
            <p:ph type="title"/>
          </p:nvPr>
        </p:nvSpPr>
        <p:spPr>
          <a:xfrm>
            <a:off x="524079" y="196232"/>
            <a:ext cx="8382000" cy="609600"/>
          </a:xfrm>
        </p:spPr>
        <p:txBody>
          <a:bodyPr>
            <a:noAutofit/>
          </a:bodyPr>
          <a:lstStyle/>
          <a:p>
            <a:pPr eaLnBrk="1" hangingPunct="1"/>
            <a:r>
              <a:rPr lang="en-US" altLang="zh-CN" sz="3800" b="1" dirty="0">
                <a:ea typeface="宋体" panose="02010600030101010101" pitchFamily="2" charset="-122"/>
              </a:rPr>
              <a:t>Synchronization in message passing (2)</a:t>
            </a:r>
          </a:p>
        </p:txBody>
      </p:sp>
      <p:sp>
        <p:nvSpPr>
          <p:cNvPr id="12292" name="Rectangle 3">
            <a:extLst>
              <a:ext uri="{FF2B5EF4-FFF2-40B4-BE49-F238E27FC236}">
                <a16:creationId xmlns:a16="http://schemas.microsoft.com/office/drawing/2014/main" id="{3BE86BD9-FE18-4623-BF7F-8455394EBB9F}"/>
              </a:ext>
            </a:extLst>
          </p:cNvPr>
          <p:cNvSpPr>
            <a:spLocks noGrp="1" noChangeArrowheads="1"/>
          </p:cNvSpPr>
          <p:nvPr>
            <p:ph type="body" idx="1"/>
          </p:nvPr>
        </p:nvSpPr>
        <p:spPr>
          <a:xfrm>
            <a:off x="628759" y="1138238"/>
            <a:ext cx="8355012" cy="5218113"/>
          </a:xfrm>
        </p:spPr>
        <p:txBody>
          <a:bodyPr>
            <a:noAutofit/>
          </a:bodyPr>
          <a:lstStyle/>
          <a:p>
            <a:pPr eaLnBrk="1" hangingPunct="1">
              <a:lnSpc>
                <a:spcPct val="100000"/>
              </a:lnSpc>
              <a:buFont typeface="Wingdings" panose="05000000000000000000" pitchFamily="2" charset="2"/>
              <a:buChar char="l"/>
            </a:pPr>
            <a:r>
              <a:rPr lang="en-US" altLang="zh-CN" sz="2800" dirty="0">
                <a:ea typeface="宋体" panose="02010600030101010101" pitchFamily="2" charset="-122"/>
              </a:rPr>
              <a:t>Sender: it is more natural not to be blocked after issuing send:</a:t>
            </a:r>
          </a:p>
          <a:p>
            <a:pPr lvl="1" eaLnBrk="1" hangingPunct="1">
              <a:lnSpc>
                <a:spcPct val="100000"/>
              </a:lnSpc>
            </a:pPr>
            <a:r>
              <a:rPr lang="en-US" altLang="zh-CN" sz="2800" dirty="0">
                <a:ea typeface="宋体" panose="02010600030101010101" pitchFamily="2" charset="-122"/>
              </a:rPr>
              <a:t>can send several messages to multiple destinations.</a:t>
            </a:r>
          </a:p>
          <a:p>
            <a:pPr lvl="1" eaLnBrk="1" hangingPunct="1">
              <a:lnSpc>
                <a:spcPct val="100000"/>
              </a:lnSpc>
            </a:pPr>
            <a:r>
              <a:rPr lang="en-US" altLang="zh-CN" sz="2800" dirty="0">
                <a:ea typeface="宋体" panose="02010600030101010101" pitchFamily="2" charset="-122"/>
              </a:rPr>
              <a:t>but sender usually expect acknowledgment of message receipt (in case receiver fails).</a:t>
            </a:r>
          </a:p>
          <a:p>
            <a:pPr eaLnBrk="1" hangingPunct="1">
              <a:lnSpc>
                <a:spcPct val="100000"/>
              </a:lnSpc>
              <a:buFont typeface="Wingdings" panose="05000000000000000000" pitchFamily="2" charset="2"/>
              <a:buChar char="l"/>
            </a:pPr>
            <a:r>
              <a:rPr lang="en-US" altLang="zh-CN" sz="2800" dirty="0">
                <a:ea typeface="宋体" panose="02010600030101010101" pitchFamily="2" charset="-122"/>
              </a:rPr>
              <a:t>Receiver: it is more natural to be blocked after issuing receive:</a:t>
            </a:r>
          </a:p>
          <a:p>
            <a:pPr lvl="1" eaLnBrk="1" hangingPunct="1">
              <a:lnSpc>
                <a:spcPct val="100000"/>
              </a:lnSpc>
            </a:pPr>
            <a:r>
              <a:rPr lang="en-US" altLang="zh-CN" sz="2800" dirty="0">
                <a:ea typeface="宋体" panose="02010600030101010101" pitchFamily="2" charset="-122"/>
              </a:rPr>
              <a:t>the receiver usually needs the information before proceeding.</a:t>
            </a:r>
          </a:p>
          <a:p>
            <a:pPr lvl="1" eaLnBrk="1" hangingPunct="1">
              <a:lnSpc>
                <a:spcPct val="100000"/>
              </a:lnSpc>
            </a:pPr>
            <a:r>
              <a:rPr lang="en-US" altLang="zh-CN" sz="2800" dirty="0">
                <a:ea typeface="宋体" panose="02010600030101010101" pitchFamily="2" charset="-122"/>
              </a:rPr>
              <a:t>but could be blocked indefinitely if sender process fails to send.</a:t>
            </a:r>
          </a:p>
        </p:txBody>
      </p:sp>
    </p:spTree>
    <p:custDataLst>
      <p:tags r:id="rId1"/>
    </p:custDataLst>
    <p:extLst>
      <p:ext uri="{BB962C8B-B14F-4D97-AF65-F5344CB8AC3E}">
        <p14:creationId xmlns:p14="http://schemas.microsoft.com/office/powerpoint/2010/main" val="2009504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59D4FB45-0B74-43C5-99EB-CA51547FF2D8}"/>
              </a:ext>
            </a:extLst>
          </p:cNvPr>
          <p:cNvSpPr>
            <a:spLocks noGrp="1" noChangeArrowheads="1"/>
          </p:cNvSpPr>
          <p:nvPr>
            <p:ph type="title"/>
          </p:nvPr>
        </p:nvSpPr>
        <p:spPr>
          <a:xfrm>
            <a:off x="762794" y="698500"/>
            <a:ext cx="8382000" cy="609600"/>
          </a:xfrm>
        </p:spPr>
        <p:txBody>
          <a:bodyPr/>
          <a:lstStyle/>
          <a:p>
            <a:pPr eaLnBrk="1" hangingPunct="1"/>
            <a:r>
              <a:rPr lang="en-US" altLang="zh-CN" sz="3600" dirty="0">
                <a:ea typeface="宋体" panose="02010600030101010101" pitchFamily="2" charset="-122"/>
              </a:rPr>
              <a:t>Synchronization in message passing (3)</a:t>
            </a:r>
          </a:p>
        </p:txBody>
      </p:sp>
      <p:sp>
        <p:nvSpPr>
          <p:cNvPr id="13316" name="Rectangle 3">
            <a:extLst>
              <a:ext uri="{FF2B5EF4-FFF2-40B4-BE49-F238E27FC236}">
                <a16:creationId xmlns:a16="http://schemas.microsoft.com/office/drawing/2014/main" id="{7E1DC9E5-4BE0-4365-9C5A-01AB73309968}"/>
              </a:ext>
            </a:extLst>
          </p:cNvPr>
          <p:cNvSpPr>
            <a:spLocks noGrp="1" noChangeArrowheads="1"/>
          </p:cNvSpPr>
          <p:nvPr>
            <p:ph type="body" idx="1"/>
          </p:nvPr>
        </p:nvSpPr>
        <p:spPr>
          <a:xfrm>
            <a:off x="628758" y="1825625"/>
            <a:ext cx="8130869" cy="4351338"/>
          </a:xfrm>
        </p:spPr>
        <p:txBody>
          <a:bodyPr>
            <a:normAutofit/>
          </a:bodyPr>
          <a:lstStyle/>
          <a:p>
            <a:pPr eaLnBrk="1" hangingPunct="1">
              <a:buFont typeface="Wingdings" panose="05000000000000000000" pitchFamily="2" charset="2"/>
              <a:buChar char="l"/>
            </a:pPr>
            <a:r>
              <a:rPr lang="en-US" altLang="zh-CN" sz="2800" b="1" dirty="0">
                <a:ea typeface="宋体" panose="02010600030101010101" pitchFamily="2" charset="-122"/>
              </a:rPr>
              <a:t> Other methods are offered, e.g., blocking send, blocking receive: </a:t>
            </a:r>
          </a:p>
          <a:p>
            <a:pPr lvl="1" eaLnBrk="1" hangingPunct="1">
              <a:buFont typeface="Wingdings" panose="05000000000000000000" pitchFamily="2" charset="2"/>
              <a:buChar char="ü"/>
            </a:pPr>
            <a:r>
              <a:rPr lang="en-US" altLang="zh-CN" sz="3200" dirty="0">
                <a:ea typeface="宋体" panose="02010600030101010101" pitchFamily="2" charset="-122"/>
              </a:rPr>
              <a:t>both are blocked until the message is received.</a:t>
            </a:r>
          </a:p>
          <a:p>
            <a:pPr lvl="1" eaLnBrk="1" hangingPunct="1">
              <a:buFont typeface="Wingdings" panose="05000000000000000000" pitchFamily="2" charset="2"/>
              <a:buChar char="ü"/>
            </a:pPr>
            <a:r>
              <a:rPr lang="en-US" altLang="zh-CN" sz="3200" dirty="0">
                <a:ea typeface="宋体" panose="02010600030101010101" pitchFamily="2" charset="-122"/>
              </a:rPr>
              <a:t>provides tight synchronization (</a:t>
            </a:r>
            <a:r>
              <a:rPr lang="en-US" altLang="zh-CN" sz="3200" i="1" dirty="0">
                <a:solidFill>
                  <a:srgbClr val="C00000"/>
                </a:solidFill>
                <a:ea typeface="宋体" panose="02010600030101010101" pitchFamily="2" charset="-122"/>
              </a:rPr>
              <a:t>rendezvous</a:t>
            </a:r>
            <a:r>
              <a:rPr lang="en-US" altLang="zh-CN" sz="3200" dirty="0">
                <a:ea typeface="宋体" panose="02010600030101010101" pitchFamily="2" charset="-122"/>
              </a:rPr>
              <a:t>).</a:t>
            </a:r>
          </a:p>
        </p:txBody>
      </p:sp>
      <p:sp>
        <p:nvSpPr>
          <p:cNvPr id="2" name="矩形 1">
            <a:extLst>
              <a:ext uri="{FF2B5EF4-FFF2-40B4-BE49-F238E27FC236}">
                <a16:creationId xmlns:a16="http://schemas.microsoft.com/office/drawing/2014/main" id="{03778F92-6555-41C4-BD53-6C89CD0CFEBD}"/>
              </a:ext>
            </a:extLst>
          </p:cNvPr>
          <p:cNvSpPr/>
          <p:nvPr/>
        </p:nvSpPr>
        <p:spPr>
          <a:xfrm>
            <a:off x="628758" y="4323059"/>
            <a:ext cx="8312425" cy="1723549"/>
          </a:xfrm>
          <a:prstGeom prst="rect">
            <a:avLst/>
          </a:prstGeom>
        </p:spPr>
        <p:txBody>
          <a:bodyPr wrap="square">
            <a:spAutoFit/>
          </a:bodyPr>
          <a:lstStyle/>
          <a:p>
            <a:pPr marL="609600" indent="-609600">
              <a:buFont typeface="Wingdings" panose="05000000000000000000" pitchFamily="2" charset="2"/>
              <a:buChar char="l"/>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So, there are  three combinations that make sense:</a:t>
            </a:r>
          </a:p>
          <a:p>
            <a:r>
              <a:rPr lang="en-US" altLang="zh-CN" sz="2600" dirty="0">
                <a:latin typeface="Times New Roman" panose="02020603050405020304" pitchFamily="18" charset="0"/>
                <a:ea typeface="宋体" panose="02010600030101010101" pitchFamily="2" charset="-122"/>
                <a:cs typeface="Times New Roman" panose="02020603050405020304" pitchFamily="18" charset="0"/>
              </a:rPr>
              <a:t>(1) Blocking send, Blocking receive;</a:t>
            </a:r>
          </a:p>
          <a:p>
            <a:r>
              <a:rPr lang="en-US" altLang="zh-CN" sz="2600" dirty="0">
                <a:latin typeface="Times New Roman" panose="02020603050405020304" pitchFamily="18" charset="0"/>
                <a:ea typeface="宋体" panose="02010600030101010101" pitchFamily="2" charset="-122"/>
                <a:cs typeface="Times New Roman" panose="02020603050405020304" pitchFamily="18" charset="0"/>
              </a:rPr>
              <a:t>(2) Nonblocking send, Nonblocking receive;</a:t>
            </a:r>
          </a:p>
          <a:p>
            <a:r>
              <a:rPr lang="en-US" altLang="zh-CN" sz="2600" dirty="0">
                <a:latin typeface="Times New Roman" panose="02020603050405020304" pitchFamily="18" charset="0"/>
                <a:ea typeface="宋体" panose="02010600030101010101" pitchFamily="2" charset="-122"/>
                <a:cs typeface="Times New Roman" panose="02020603050405020304" pitchFamily="18" charset="0"/>
              </a:rPr>
              <a:t>(3) Nonblocking send, Blocking receive – most popular .</a:t>
            </a:r>
            <a:endParaRPr lang="zh-CN" altLang="en-US" sz="26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670762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124F9F0D-C64E-4C51-A3A1-F8E32E2393D3}" type="slidenum">
              <a:rPr lang="zh-CN" altLang="en-US" sz="1400">
                <a:ea typeface="宋体" panose="02010600030101010101" pitchFamily="2" charset="-122"/>
              </a:rPr>
              <a:pPr algn="r" eaLnBrk="1" hangingPunct="1"/>
              <a:t>17</a:t>
            </a:fld>
            <a:endParaRPr lang="en-US" sz="1400">
              <a:ea typeface="宋体" panose="02010600030101010101" pitchFamily="2" charset="-122"/>
            </a:endParaRPr>
          </a:p>
        </p:txBody>
      </p:sp>
      <p:sp>
        <p:nvSpPr>
          <p:cNvPr id="79875" name="Rectangle 2"/>
          <p:cNvSpPr>
            <a:spLocks noGrp="1" noChangeArrowheads="1"/>
          </p:cNvSpPr>
          <p:nvPr>
            <p:ph type="title" idx="4294967295"/>
          </p:nvPr>
        </p:nvSpPr>
        <p:spPr>
          <a:xfrm>
            <a:off x="664432" y="81905"/>
            <a:ext cx="7888070" cy="1325563"/>
          </a:xfrm>
        </p:spPr>
        <p:txBody>
          <a:bodyPr>
            <a:normAutofit/>
          </a:bodyPr>
          <a:lstStyle/>
          <a:p>
            <a:pPr algn="ctr" eaLnBrk="1" hangingPunct="1"/>
            <a:r>
              <a:rPr lang="en-US" altLang="zh-CN" sz="3800" b="1" dirty="0">
                <a:ea typeface="宋体" panose="02010600030101010101" pitchFamily="2" charset="-122"/>
              </a:rPr>
              <a:t>Process Behavior</a:t>
            </a:r>
          </a:p>
        </p:txBody>
      </p:sp>
      <p:sp>
        <p:nvSpPr>
          <p:cNvPr id="79876" name="Rectangle 3"/>
          <p:cNvSpPr>
            <a:spLocks noGrp="1" noChangeArrowheads="1"/>
          </p:cNvSpPr>
          <p:nvPr>
            <p:ph type="body" idx="4294967295"/>
          </p:nvPr>
        </p:nvSpPr>
        <p:spPr>
          <a:xfrm>
            <a:off x="415132" y="1323975"/>
            <a:ext cx="8304212" cy="5149850"/>
          </a:xfrm>
        </p:spPr>
        <p:txBody>
          <a:bodyPr/>
          <a:lstStyle/>
          <a:p>
            <a:pPr>
              <a:buFont typeface="Wingdings" panose="05000000000000000000" pitchFamily="2" charset="2"/>
              <a:buChar char="l"/>
            </a:pPr>
            <a:r>
              <a:rPr lang="en-US" altLang="zh-CN" sz="2800" dirty="0">
                <a:ea typeface="宋体" panose="02010600030101010101" pitchFamily="2" charset="-122"/>
              </a:rPr>
              <a:t>Nearly all processes alternate bursts of computing with I/O requests.</a:t>
            </a:r>
          </a:p>
          <a:p>
            <a:pPr>
              <a:buFont typeface="Wingdings" panose="05000000000000000000" pitchFamily="2" charset="2"/>
              <a:buChar char="l"/>
            </a:pPr>
            <a:r>
              <a:rPr lang="en-US" altLang="zh-CN" sz="2800" dirty="0">
                <a:ea typeface="宋体" panose="02010600030101010101" pitchFamily="2" charset="-122"/>
              </a:rPr>
              <a:t>CPU-bound: Spend most of the time computing.</a:t>
            </a:r>
          </a:p>
          <a:p>
            <a:pPr>
              <a:buFont typeface="Wingdings" panose="05000000000000000000" pitchFamily="2" charset="2"/>
              <a:buChar char="l"/>
            </a:pPr>
            <a:r>
              <a:rPr lang="en-US" altLang="zh-CN" sz="2800" dirty="0">
                <a:ea typeface="宋体" panose="02010600030101010101" pitchFamily="2" charset="-122"/>
              </a:rPr>
              <a:t>IO-bound: Spend most of the time waiting for I/O.</a:t>
            </a:r>
          </a:p>
        </p:txBody>
      </p:sp>
      <p:pic>
        <p:nvPicPr>
          <p:cNvPr id="3" name="图片 2">
            <a:extLst>
              <a:ext uri="{FF2B5EF4-FFF2-40B4-BE49-F238E27FC236}">
                <a16:creationId xmlns:a16="http://schemas.microsoft.com/office/drawing/2014/main" id="{92CD353A-2012-45F4-9A7E-C25FA1187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299" y="3224454"/>
            <a:ext cx="6176635" cy="3126603"/>
          </a:xfrm>
          <a:prstGeom prst="rect">
            <a:avLst/>
          </a:prstGeom>
        </p:spPr>
      </p:pic>
    </p:spTree>
    <p:extLst>
      <p:ext uri="{BB962C8B-B14F-4D97-AF65-F5344CB8AC3E}">
        <p14:creationId xmlns:p14="http://schemas.microsoft.com/office/powerpoint/2010/main" val="255821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87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124F9F0D-C64E-4C51-A3A1-F8E32E2393D3}" type="slidenum">
              <a:rPr lang="zh-CN" altLang="en-US" sz="1400">
                <a:ea typeface="宋体" panose="02010600030101010101" pitchFamily="2" charset="-122"/>
              </a:rPr>
              <a:pPr algn="r" eaLnBrk="1" hangingPunct="1"/>
              <a:t>18</a:t>
            </a:fld>
            <a:endParaRPr lang="en-US" sz="1400">
              <a:ea typeface="宋体" panose="02010600030101010101" pitchFamily="2" charset="-122"/>
            </a:endParaRPr>
          </a:p>
        </p:txBody>
      </p:sp>
      <p:sp>
        <p:nvSpPr>
          <p:cNvPr id="79875" name="Rectangle 2"/>
          <p:cNvSpPr>
            <a:spLocks noGrp="1" noChangeArrowheads="1"/>
          </p:cNvSpPr>
          <p:nvPr>
            <p:ph type="title" idx="4294967295"/>
          </p:nvPr>
        </p:nvSpPr>
        <p:spPr>
          <a:xfrm>
            <a:off x="664432" y="81905"/>
            <a:ext cx="7888070" cy="1325563"/>
          </a:xfrm>
        </p:spPr>
        <p:txBody>
          <a:bodyPr>
            <a:normAutofit/>
          </a:bodyPr>
          <a:lstStyle/>
          <a:p>
            <a:pPr algn="ctr" eaLnBrk="1" hangingPunct="1"/>
            <a:r>
              <a:rPr lang="en-US" altLang="zh-CN" sz="3800" b="1" dirty="0">
                <a:ea typeface="宋体" panose="02010600030101010101" pitchFamily="2" charset="-122"/>
              </a:rPr>
              <a:t>Process Scheduling</a:t>
            </a:r>
          </a:p>
        </p:txBody>
      </p:sp>
      <p:sp>
        <p:nvSpPr>
          <p:cNvPr id="79876" name="Rectangle 3"/>
          <p:cNvSpPr>
            <a:spLocks noGrp="1" noChangeArrowheads="1"/>
          </p:cNvSpPr>
          <p:nvPr>
            <p:ph type="body" idx="4294967295"/>
          </p:nvPr>
        </p:nvSpPr>
        <p:spPr>
          <a:xfrm>
            <a:off x="415132" y="1323975"/>
            <a:ext cx="8304212" cy="5149850"/>
          </a:xfrm>
        </p:spPr>
        <p:txBody>
          <a:bodyPr/>
          <a:lstStyle/>
          <a:p>
            <a:pPr eaLnBrk="1" hangingPunct="1">
              <a:buFont typeface="Wingdings" panose="05000000000000000000" pitchFamily="2" charset="2"/>
              <a:buChar char="l"/>
            </a:pPr>
            <a:r>
              <a:rPr lang="en-US" altLang="zh-CN" sz="2800" b="1" dirty="0">
                <a:solidFill>
                  <a:srgbClr val="FF0000"/>
                </a:solidFill>
                <a:ea typeface="宋体" panose="02010600030101010101" pitchFamily="2" charset="-122"/>
              </a:rPr>
              <a:t>Scheduler</a:t>
            </a:r>
            <a:r>
              <a:rPr lang="en-US" altLang="zh-CN" sz="2800" b="1" dirty="0">
                <a:ea typeface="宋体" panose="02010600030101010101" pitchFamily="2" charset="-122"/>
              </a:rPr>
              <a:t>: </a:t>
            </a:r>
            <a:r>
              <a:rPr lang="en-US" altLang="zh-CN" sz="2800" dirty="0">
                <a:ea typeface="宋体" panose="02010600030101010101" pitchFamily="2" charset="-122"/>
              </a:rPr>
              <a:t>A part of the operating system that decides which process is to be run next.</a:t>
            </a:r>
            <a:endParaRPr lang="en-US" altLang="zh-CN" sz="2800" dirty="0">
              <a:solidFill>
                <a:srgbClr val="FF0000"/>
              </a:solidFill>
              <a:ea typeface="宋体" panose="02010600030101010101" pitchFamily="2" charset="-122"/>
            </a:endParaRPr>
          </a:p>
          <a:p>
            <a:pPr eaLnBrk="1" hangingPunct="1">
              <a:buFont typeface="Wingdings" panose="05000000000000000000" pitchFamily="2" charset="2"/>
              <a:buChar char="l"/>
            </a:pPr>
            <a:r>
              <a:rPr lang="en-US" altLang="zh-CN" sz="2800" b="1" dirty="0">
                <a:solidFill>
                  <a:srgbClr val="FF0000"/>
                </a:solidFill>
                <a:ea typeface="宋体" panose="02010600030101010101" pitchFamily="2" charset="-122"/>
              </a:rPr>
              <a:t>Scheduling Algorithm: </a:t>
            </a:r>
            <a:r>
              <a:rPr lang="en-US" altLang="zh-CN" sz="2800" dirty="0">
                <a:ea typeface="宋体" panose="02010600030101010101" pitchFamily="2" charset="-122"/>
              </a:rPr>
              <a:t>a policy used by the scheduler to make that decision.</a:t>
            </a:r>
          </a:p>
          <a:p>
            <a:pPr eaLnBrk="1" hangingPunct="1">
              <a:buFont typeface="Wingdings" panose="05000000000000000000" pitchFamily="2" charset="2"/>
              <a:buChar char="l"/>
            </a:pPr>
            <a:r>
              <a:rPr lang="en-US" altLang="zh-CN" sz="2800" dirty="0">
                <a:ea typeface="宋体" panose="02010600030101010101" pitchFamily="2" charset="-122"/>
              </a:rPr>
              <a:t>To make sure that no process runs too long, a clock is used to cause a periodic interrupt (usually around 50-60 Hz); that is, about every 20 msec.</a:t>
            </a:r>
          </a:p>
          <a:p>
            <a:pPr eaLnBrk="1" hangingPunct="1">
              <a:buFont typeface="Wingdings" panose="05000000000000000000" pitchFamily="2" charset="2"/>
              <a:buChar char="l"/>
            </a:pPr>
            <a:r>
              <a:rPr lang="en-US" altLang="zh-CN" sz="2800" b="1" dirty="0">
                <a:solidFill>
                  <a:srgbClr val="FF0000"/>
                </a:solidFill>
                <a:ea typeface="宋体" panose="02010600030101010101" pitchFamily="2" charset="-122"/>
              </a:rPr>
              <a:t>Preemptive Scheduling: </a:t>
            </a:r>
            <a:r>
              <a:rPr lang="en-US" altLang="zh-CN" sz="2800" dirty="0">
                <a:ea typeface="宋体" panose="02010600030101010101" pitchFamily="2" charset="-122"/>
              </a:rPr>
              <a:t>allows processes that are runnable to be temporarily suspended so that other processes can have a chance to use the CPU.</a:t>
            </a:r>
          </a:p>
        </p:txBody>
      </p:sp>
    </p:spTree>
    <p:extLst>
      <p:ext uri="{BB962C8B-B14F-4D97-AF65-F5344CB8AC3E}">
        <p14:creationId xmlns:p14="http://schemas.microsoft.com/office/powerpoint/2010/main" val="214120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87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124F9F0D-C64E-4C51-A3A1-F8E32E2393D3}" type="slidenum">
              <a:rPr lang="zh-CN" altLang="en-US" sz="1400">
                <a:ea typeface="宋体" panose="02010600030101010101" pitchFamily="2" charset="-122"/>
              </a:rPr>
              <a:pPr algn="r" eaLnBrk="1" hangingPunct="1"/>
              <a:t>19</a:t>
            </a:fld>
            <a:endParaRPr lang="en-US" sz="1400">
              <a:ea typeface="宋体" panose="02010600030101010101" pitchFamily="2" charset="-122"/>
            </a:endParaRPr>
          </a:p>
        </p:txBody>
      </p:sp>
      <p:sp>
        <p:nvSpPr>
          <p:cNvPr id="79875" name="Rectangle 2"/>
          <p:cNvSpPr>
            <a:spLocks noGrp="1" noChangeArrowheads="1"/>
          </p:cNvSpPr>
          <p:nvPr>
            <p:ph type="title" idx="4294967295"/>
          </p:nvPr>
        </p:nvSpPr>
        <p:spPr>
          <a:xfrm>
            <a:off x="664432" y="81905"/>
            <a:ext cx="7888070" cy="1325563"/>
          </a:xfrm>
        </p:spPr>
        <p:txBody>
          <a:bodyPr>
            <a:normAutofit/>
          </a:bodyPr>
          <a:lstStyle/>
          <a:p>
            <a:pPr algn="ctr" eaLnBrk="1" hangingPunct="1"/>
            <a:r>
              <a:rPr lang="en-US" altLang="zh-CN" sz="3800" b="1" dirty="0">
                <a:ea typeface="宋体" panose="02010600030101010101" pitchFamily="2" charset="-122"/>
              </a:rPr>
              <a:t>When to Schedule</a:t>
            </a:r>
          </a:p>
        </p:txBody>
      </p:sp>
      <p:sp>
        <p:nvSpPr>
          <p:cNvPr id="79876" name="Rectangle 3"/>
          <p:cNvSpPr>
            <a:spLocks noGrp="1" noChangeArrowheads="1"/>
          </p:cNvSpPr>
          <p:nvPr>
            <p:ph type="body" idx="4294967295"/>
          </p:nvPr>
        </p:nvSpPr>
        <p:spPr>
          <a:xfrm>
            <a:off x="415132" y="1323975"/>
            <a:ext cx="8304212" cy="5149850"/>
          </a:xfrm>
        </p:spPr>
        <p:txBody>
          <a:bodyPr/>
          <a:lstStyle/>
          <a:p>
            <a:pPr eaLnBrk="1" hangingPunct="1">
              <a:lnSpc>
                <a:spcPct val="150000"/>
              </a:lnSpc>
              <a:buFont typeface="Wingdings" panose="05000000000000000000" pitchFamily="2" charset="2"/>
              <a:buChar char="l"/>
            </a:pPr>
            <a:r>
              <a:rPr lang="en-US" altLang="zh-CN" sz="2800" dirty="0">
                <a:ea typeface="宋体" panose="02010600030101010101" pitchFamily="2" charset="-122"/>
              </a:rPr>
              <a:t>When a new process is created;</a:t>
            </a:r>
          </a:p>
          <a:p>
            <a:pPr eaLnBrk="1" hangingPunct="1">
              <a:lnSpc>
                <a:spcPct val="150000"/>
              </a:lnSpc>
              <a:buFont typeface="Wingdings" panose="05000000000000000000" pitchFamily="2" charset="2"/>
              <a:buChar char="l"/>
            </a:pPr>
            <a:r>
              <a:rPr lang="en-US" altLang="zh-CN" sz="2800" dirty="0">
                <a:ea typeface="宋体" panose="02010600030101010101" pitchFamily="2" charset="-122"/>
              </a:rPr>
              <a:t>When a process exist;</a:t>
            </a:r>
          </a:p>
          <a:p>
            <a:pPr eaLnBrk="1" hangingPunct="1">
              <a:lnSpc>
                <a:spcPct val="150000"/>
              </a:lnSpc>
              <a:buFont typeface="Wingdings" panose="05000000000000000000" pitchFamily="2" charset="2"/>
              <a:buChar char="l"/>
            </a:pPr>
            <a:r>
              <a:rPr lang="en-US" altLang="zh-CN" sz="2800" dirty="0">
                <a:ea typeface="宋体" panose="02010600030101010101" pitchFamily="2" charset="-122"/>
              </a:rPr>
              <a:t>When a process blocks on I/O;</a:t>
            </a:r>
          </a:p>
          <a:p>
            <a:pPr eaLnBrk="1" hangingPunct="1">
              <a:lnSpc>
                <a:spcPct val="150000"/>
              </a:lnSpc>
              <a:buFont typeface="Wingdings" panose="05000000000000000000" pitchFamily="2" charset="2"/>
              <a:buChar char="l"/>
            </a:pPr>
            <a:r>
              <a:rPr lang="en-US" altLang="zh-CN" sz="2800" dirty="0">
                <a:ea typeface="宋体" panose="02010600030101010101" pitchFamily="2" charset="-122"/>
              </a:rPr>
              <a:t>When an I/O interrupt occurs (e.g., clock interrupt).</a:t>
            </a:r>
          </a:p>
        </p:txBody>
      </p:sp>
    </p:spTree>
    <p:extLst>
      <p:ext uri="{BB962C8B-B14F-4D97-AF65-F5344CB8AC3E}">
        <p14:creationId xmlns:p14="http://schemas.microsoft.com/office/powerpoint/2010/main" val="324479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8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8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87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1CA3B60-23B6-4409-A67B-30B9E9107F97}"/>
              </a:ext>
            </a:extLst>
          </p:cNvPr>
          <p:cNvSpPr txBox="1"/>
          <p:nvPr>
            <p:custDataLst>
              <p:tags r:id="rId2"/>
            </p:custDataLst>
          </p:nvPr>
        </p:nvSpPr>
        <p:spPr>
          <a:xfrm>
            <a:off x="914559" y="635000"/>
            <a:ext cx="731647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 mutex semaphore is used to achieve mutual exclusion between two processes. The mutex is 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indicating that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p:txBody>
      </p:sp>
      <p:sp>
        <p:nvSpPr>
          <p:cNvPr id="5" name="文本框 4">
            <a:extLst>
              <a:ext uri="{FF2B5EF4-FFF2-40B4-BE49-F238E27FC236}">
                <a16:creationId xmlns:a16="http://schemas.microsoft.com/office/drawing/2014/main" id="{FC4371ED-6957-4A21-BC9C-1FA3A8D4720F}"/>
              </a:ext>
            </a:extLst>
          </p:cNvPr>
          <p:cNvSpPr txBox="1"/>
          <p:nvPr>
            <p:custDataLst>
              <p:tags r:id="rId3"/>
            </p:custDataLst>
          </p:nvPr>
        </p:nvSpPr>
        <p:spPr>
          <a:xfrm>
            <a:off x="1829117" y="278606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No process entered critical region</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93BB3DE3-30F8-4947-AE52-984B6DF9DD93}"/>
              </a:ext>
            </a:extLst>
          </p:cNvPr>
          <p:cNvSpPr txBox="1"/>
          <p:nvPr>
            <p:custDataLst>
              <p:tags r:id="rId4"/>
            </p:custDataLst>
          </p:nvPr>
        </p:nvSpPr>
        <p:spPr>
          <a:xfrm>
            <a:off x="1829117" y="3643313"/>
            <a:ext cx="6753949"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There is a process entered critical region</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EF4A4582-1127-4BED-A542-45DAEFE8A825}"/>
              </a:ext>
            </a:extLst>
          </p:cNvPr>
          <p:cNvSpPr txBox="1"/>
          <p:nvPr>
            <p:custDataLst>
              <p:tags r:id="rId5"/>
            </p:custDataLst>
          </p:nvPr>
        </p:nvSpPr>
        <p:spPr>
          <a:xfrm>
            <a:off x="1829117" y="450056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One process has entered the critical region and another is waiting</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E5B39390-0F6B-4538-B2CA-56AE4C686B5E}"/>
              </a:ext>
            </a:extLst>
          </p:cNvPr>
          <p:cNvSpPr txBox="1"/>
          <p:nvPr>
            <p:custDataLst>
              <p:tags r:id="rId6"/>
            </p:custDataLst>
          </p:nvPr>
        </p:nvSpPr>
        <p:spPr>
          <a:xfrm>
            <a:off x="1829117" y="535781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Both processes are in the critical region</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3509A394-8F19-4801-8E1C-77AF7509B7F5}"/>
              </a:ext>
            </a:extLst>
          </p:cNvPr>
          <p:cNvSpPr>
            <a:spLocks noChangeAspect="1"/>
          </p:cNvSpPr>
          <p:nvPr>
            <p:custDataLst>
              <p:tags r:id="rId7"/>
            </p:custDataLst>
          </p:nvPr>
        </p:nvSpPr>
        <p:spPr>
          <a:xfrm>
            <a:off x="1114663"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858F6DE2-327E-4661-BB8F-8D54D61E1DC1}"/>
              </a:ext>
            </a:extLst>
          </p:cNvPr>
          <p:cNvSpPr>
            <a:spLocks noChangeAspect="1"/>
          </p:cNvSpPr>
          <p:nvPr>
            <p:custDataLst>
              <p:tags r:id="rId8"/>
            </p:custDataLst>
          </p:nvPr>
        </p:nvSpPr>
        <p:spPr>
          <a:xfrm>
            <a:off x="1114663"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4410ECB1-F5EC-4928-AC09-CE07355D9D91}"/>
              </a:ext>
            </a:extLst>
          </p:cNvPr>
          <p:cNvSpPr>
            <a:spLocks noChangeAspect="1"/>
          </p:cNvSpPr>
          <p:nvPr>
            <p:custDataLst>
              <p:tags r:id="rId9"/>
            </p:custDataLst>
          </p:nvPr>
        </p:nvSpPr>
        <p:spPr>
          <a:xfrm>
            <a:off x="1114663"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EC15CD91-DF3D-4315-8212-CF360529D641}"/>
              </a:ext>
            </a:extLst>
          </p:cNvPr>
          <p:cNvSpPr>
            <a:spLocks noChangeAspect="1"/>
          </p:cNvSpPr>
          <p:nvPr>
            <p:custDataLst>
              <p:tags r:id="rId10"/>
            </p:custDataLst>
          </p:nvPr>
        </p:nvSpPr>
        <p:spPr>
          <a:xfrm>
            <a:off x="1114663"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1BF16A85-EDDF-4768-8EFD-C06C5FD3B9DC}"/>
              </a:ext>
            </a:extLst>
          </p:cNvPr>
          <p:cNvSpPr/>
          <p:nvPr>
            <p:custDataLst>
              <p:tags r:id="rId11"/>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921775D6-9A25-4FAC-A835-0D9B287C138F}"/>
              </a:ext>
            </a:extLst>
          </p:cNvPr>
          <p:cNvGrpSpPr/>
          <p:nvPr>
            <p:custDataLst>
              <p:tags r:id="rId12"/>
            </p:custDataLst>
          </p:nvPr>
        </p:nvGrpSpPr>
        <p:grpSpPr>
          <a:xfrm>
            <a:off x="0" y="0"/>
            <a:ext cx="9145588" cy="635000"/>
            <a:chOff x="0" y="0"/>
            <a:chExt cx="9145588" cy="635000"/>
          </a:xfrm>
        </p:grpSpPr>
        <p:sp>
          <p:nvSpPr>
            <p:cNvPr id="14" name="TitleBackground">
              <a:extLst>
                <a:ext uri="{FF2B5EF4-FFF2-40B4-BE49-F238E27FC236}">
                  <a16:creationId xmlns:a16="http://schemas.microsoft.com/office/drawing/2014/main" id="{BAFA2262-C5A5-4CF8-A8AF-383174A12DA4}"/>
                </a:ext>
              </a:extLst>
            </p:cNvPr>
            <p:cNvSpPr/>
            <p:nvPr>
              <p:custDataLst>
                <p:tags r:id="rId14"/>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70CDB24E-09AC-4BEA-8F5C-2C4205BAD87A}"/>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D325D139-DA56-4E69-BEC2-010FCCF48DC5}"/>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93464874-BBD7-4AB3-B332-E047CD7C3C52}"/>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D26C7443-4606-4493-84C6-19BD51580956}"/>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4195163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7EFB1B01-20F5-4AA0-9DCA-B67330AB2573}" type="slidenum">
              <a:rPr lang="zh-CN" altLang="en-US" sz="1400">
                <a:ea typeface="宋体" panose="02010600030101010101" pitchFamily="2" charset="-122"/>
              </a:rPr>
              <a:pPr algn="r" eaLnBrk="1" hangingPunct="1"/>
              <a:t>20</a:t>
            </a:fld>
            <a:endParaRPr lang="en-US" sz="1400">
              <a:ea typeface="宋体" panose="02010600030101010101" pitchFamily="2" charset="-122"/>
            </a:endParaRPr>
          </a:p>
        </p:txBody>
      </p:sp>
      <p:sp>
        <p:nvSpPr>
          <p:cNvPr id="80899" name="Rectangle 2"/>
          <p:cNvSpPr>
            <a:spLocks noGrp="1" noChangeArrowheads="1"/>
          </p:cNvSpPr>
          <p:nvPr>
            <p:ph type="title" idx="4294967295"/>
          </p:nvPr>
        </p:nvSpPr>
        <p:spPr>
          <a:xfrm>
            <a:off x="623203" y="89996"/>
            <a:ext cx="7888070" cy="1325563"/>
          </a:xfrm>
        </p:spPr>
        <p:txBody>
          <a:bodyPr>
            <a:normAutofit/>
          </a:bodyPr>
          <a:lstStyle/>
          <a:p>
            <a:pPr algn="ctr" eaLnBrk="1" hangingPunct="1"/>
            <a:r>
              <a:rPr lang="en-US" altLang="zh-CN" sz="3800" b="1" dirty="0">
                <a:ea typeface="宋体" panose="02010600030101010101" pitchFamily="2" charset="-122"/>
              </a:rPr>
              <a:t>Scheduling Algorithm Goals</a:t>
            </a:r>
          </a:p>
        </p:txBody>
      </p:sp>
      <p:sp>
        <p:nvSpPr>
          <p:cNvPr id="80900" name="Rectangle 3"/>
          <p:cNvSpPr>
            <a:spLocks noGrp="1" noChangeArrowheads="1"/>
          </p:cNvSpPr>
          <p:nvPr>
            <p:ph type="body" idx="4294967295"/>
          </p:nvPr>
        </p:nvSpPr>
        <p:spPr>
          <a:xfrm>
            <a:off x="415132" y="1660525"/>
            <a:ext cx="8304212" cy="4700588"/>
          </a:xfrm>
        </p:spPr>
        <p:txBody>
          <a:bodyPr>
            <a:normAutofit lnSpcReduction="10000"/>
          </a:bodyPr>
          <a:lstStyle/>
          <a:p>
            <a:pPr marL="609600" indent="-609600">
              <a:buFontTx/>
              <a:buAutoNum type="arabicPeriod"/>
            </a:pPr>
            <a:r>
              <a:rPr lang="en-US" altLang="zh-CN" sz="2800" b="1" dirty="0">
                <a:solidFill>
                  <a:srgbClr val="FF0000"/>
                </a:solidFill>
                <a:ea typeface="宋体" panose="02010600030101010101" pitchFamily="2" charset="-122"/>
              </a:rPr>
              <a:t>Fairness</a:t>
            </a:r>
            <a:r>
              <a:rPr lang="en-US" altLang="zh-CN" sz="2800" b="1" dirty="0">
                <a:ea typeface="宋体" panose="02010600030101010101" pitchFamily="2" charset="-122"/>
              </a:rPr>
              <a:t> </a:t>
            </a:r>
            <a:r>
              <a:rPr lang="en-US" altLang="zh-CN" sz="2800" dirty="0">
                <a:ea typeface="宋体" panose="02010600030101010101" pitchFamily="2" charset="-122"/>
              </a:rPr>
              <a:t>- each process gets its fair share of time with the CPU.</a:t>
            </a:r>
          </a:p>
          <a:p>
            <a:pPr marL="609600" indent="-609600">
              <a:buFontTx/>
              <a:buAutoNum type="arabicPeriod"/>
            </a:pPr>
            <a:r>
              <a:rPr lang="en-US" altLang="zh-CN" sz="2800" b="1" dirty="0">
                <a:solidFill>
                  <a:srgbClr val="FF0000"/>
                </a:solidFill>
                <a:ea typeface="宋体" panose="02010600030101010101" pitchFamily="2" charset="-122"/>
              </a:rPr>
              <a:t>Efficiency</a:t>
            </a:r>
            <a:r>
              <a:rPr lang="en-US" altLang="zh-CN" sz="2800" b="1" dirty="0">
                <a:ea typeface="宋体" panose="02010600030101010101" pitchFamily="2" charset="-122"/>
              </a:rPr>
              <a:t> </a:t>
            </a:r>
            <a:r>
              <a:rPr lang="en-US" altLang="zh-CN" sz="2800" dirty="0">
                <a:ea typeface="宋体" panose="02010600030101010101" pitchFamily="2" charset="-122"/>
              </a:rPr>
              <a:t>- keep the CPU busy doing productive work.</a:t>
            </a:r>
          </a:p>
          <a:p>
            <a:pPr marL="609600" indent="-609600">
              <a:buFontTx/>
              <a:buAutoNum type="arabicPeriod"/>
            </a:pPr>
            <a:r>
              <a:rPr lang="en-US" altLang="zh-CN" sz="2800" b="1" dirty="0">
                <a:solidFill>
                  <a:srgbClr val="FF0000"/>
                </a:solidFill>
                <a:ea typeface="宋体" panose="02010600030101010101" pitchFamily="2" charset="-122"/>
              </a:rPr>
              <a:t>Response Time </a:t>
            </a:r>
            <a:r>
              <a:rPr lang="en-US" altLang="zh-CN" sz="2800" dirty="0">
                <a:ea typeface="宋体" panose="02010600030101010101" pitchFamily="2" charset="-122"/>
              </a:rPr>
              <a:t>- minimize the response time for interactive users.</a:t>
            </a:r>
          </a:p>
          <a:p>
            <a:pPr marL="609600" indent="-609600">
              <a:buFontTx/>
              <a:buAutoNum type="arabicPeriod"/>
            </a:pPr>
            <a:r>
              <a:rPr lang="en-US" altLang="zh-CN" sz="2800" b="1" dirty="0">
                <a:solidFill>
                  <a:srgbClr val="FF0000"/>
                </a:solidFill>
                <a:ea typeface="宋体" panose="02010600030101010101" pitchFamily="2" charset="-122"/>
              </a:rPr>
              <a:t>Turnaround Time </a:t>
            </a:r>
            <a:r>
              <a:rPr lang="en-US" altLang="zh-CN" sz="2800" dirty="0">
                <a:ea typeface="宋体" panose="02010600030101010101" pitchFamily="2" charset="-122"/>
              </a:rPr>
              <a:t>- minimize the average time from a batch job being submitted until it is completed.</a:t>
            </a:r>
          </a:p>
          <a:p>
            <a:pPr marL="609600" indent="-609600">
              <a:buFontTx/>
              <a:buAutoNum type="arabicPeriod"/>
            </a:pPr>
            <a:r>
              <a:rPr lang="en-US" altLang="zh-CN" sz="2800" b="1" dirty="0">
                <a:solidFill>
                  <a:srgbClr val="FF0000"/>
                </a:solidFill>
                <a:ea typeface="宋体" panose="02010600030101010101" pitchFamily="2" charset="-122"/>
              </a:rPr>
              <a:t>Throughput</a:t>
            </a:r>
            <a:r>
              <a:rPr lang="en-US" altLang="zh-CN" sz="2800" dirty="0">
                <a:ea typeface="宋体" panose="02010600030101010101" pitchFamily="2" charset="-122"/>
              </a:rPr>
              <a:t> - maximize the number of jobs processed per hour.</a:t>
            </a:r>
          </a:p>
        </p:txBody>
      </p:sp>
    </p:spTree>
    <p:extLst>
      <p:ext uri="{BB962C8B-B14F-4D97-AF65-F5344CB8AC3E}">
        <p14:creationId xmlns:p14="http://schemas.microsoft.com/office/powerpoint/2010/main" val="11740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9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9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9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9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9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1D56B29C-DB16-4009-B1E9-393C31991405}" type="slidenum">
              <a:rPr lang="zh-CN" altLang="en-US" sz="1400">
                <a:ea typeface="宋体" panose="02010600030101010101" pitchFamily="2" charset="-122"/>
              </a:rPr>
              <a:pPr algn="r" eaLnBrk="1" hangingPunct="1"/>
              <a:t>21</a:t>
            </a:fld>
            <a:endParaRPr lang="en-US" sz="1400">
              <a:ea typeface="宋体" panose="02010600030101010101" pitchFamily="2" charset="-122"/>
            </a:endParaRPr>
          </a:p>
        </p:txBody>
      </p:sp>
      <p:sp>
        <p:nvSpPr>
          <p:cNvPr id="83971" name="Rectangle 2"/>
          <p:cNvSpPr>
            <a:spLocks noGrp="1" noChangeArrowheads="1"/>
          </p:cNvSpPr>
          <p:nvPr>
            <p:ph type="title" idx="4294967295"/>
          </p:nvPr>
        </p:nvSpPr>
        <p:spPr>
          <a:xfrm>
            <a:off x="351632" y="155575"/>
            <a:ext cx="8578850" cy="641350"/>
          </a:xfrm>
        </p:spPr>
        <p:txBody>
          <a:bodyPr>
            <a:normAutofit fontScale="90000"/>
          </a:bodyPr>
          <a:lstStyle/>
          <a:p>
            <a:pPr eaLnBrk="1" hangingPunct="1"/>
            <a:r>
              <a:rPr lang="en-US" altLang="zh-CN" sz="3600" b="1" dirty="0">
                <a:ea typeface="宋体" panose="02010600030101010101" pitchFamily="2" charset="-122"/>
              </a:rPr>
              <a:t>First-Come, First-Served (FCFS) Scheduling</a:t>
            </a:r>
          </a:p>
        </p:txBody>
      </p:sp>
      <p:sp>
        <p:nvSpPr>
          <p:cNvPr id="83972" name="Rectangle 3"/>
          <p:cNvSpPr>
            <a:spLocks noGrp="1" noChangeArrowheads="1"/>
          </p:cNvSpPr>
          <p:nvPr>
            <p:ph type="body" idx="4294967295"/>
          </p:nvPr>
        </p:nvSpPr>
        <p:spPr>
          <a:xfrm>
            <a:off x="386557" y="1122363"/>
            <a:ext cx="8355012" cy="5226050"/>
          </a:xfrm>
        </p:spPr>
        <p:txBody>
          <a:bodyPr>
            <a:normAutofit/>
          </a:bodyPr>
          <a:lstStyle/>
          <a:p>
            <a:pPr>
              <a:buNone/>
              <a:tabLst>
                <a:tab pos="3032125" algn="ctr"/>
                <a:tab pos="4635500" algn="ctr"/>
              </a:tabLst>
            </a:pPr>
            <a:r>
              <a:rPr lang="zh-CN" altLang="en-US" dirty="0">
                <a:ea typeface="宋体" panose="02010600030101010101" pitchFamily="2" charset="-122"/>
              </a:rPr>
              <a:t>		</a:t>
            </a:r>
            <a:r>
              <a:rPr lang="zh-CN" altLang="en-US" sz="2400" u="sng" dirty="0">
                <a:ea typeface="宋体" panose="02010600030101010101" pitchFamily="2" charset="-122"/>
              </a:rPr>
              <a:t>Process</a:t>
            </a:r>
            <a:r>
              <a:rPr lang="zh-CN" altLang="en-US" sz="2400" dirty="0">
                <a:ea typeface="宋体" panose="02010600030101010101" pitchFamily="2" charset="-122"/>
              </a:rPr>
              <a:t>	</a:t>
            </a:r>
            <a:r>
              <a:rPr lang="zh-CN" altLang="en-US" sz="2400" u="sng" dirty="0">
                <a:ea typeface="宋体" panose="02010600030101010101" pitchFamily="2" charset="-122"/>
              </a:rPr>
              <a:t>Burst Time	</a:t>
            </a:r>
          </a:p>
          <a:p>
            <a:pPr>
              <a:buNone/>
              <a:tabLst>
                <a:tab pos="3032125" algn="ctr"/>
                <a:tab pos="4635500" algn="ctr"/>
              </a:tabLst>
            </a:pPr>
            <a:r>
              <a:rPr lang="zh-CN" altLang="en-US" sz="2400" dirty="0">
                <a:ea typeface="宋体" panose="02010600030101010101" pitchFamily="2" charset="-122"/>
              </a:rPr>
              <a:t>		</a:t>
            </a:r>
            <a:r>
              <a:rPr lang="zh-CN" altLang="en-US" sz="2400" i="1" dirty="0">
                <a:ea typeface="宋体" panose="02010600030101010101" pitchFamily="2" charset="-122"/>
              </a:rPr>
              <a:t>P</a:t>
            </a:r>
            <a:r>
              <a:rPr lang="zh-CN" altLang="en-US" sz="2400" i="1" baseline="-25000" dirty="0">
                <a:ea typeface="宋体" panose="02010600030101010101" pitchFamily="2" charset="-122"/>
              </a:rPr>
              <a:t>1</a:t>
            </a:r>
            <a:r>
              <a:rPr lang="zh-CN" altLang="en-US" sz="2400" dirty="0">
                <a:ea typeface="宋体" panose="02010600030101010101" pitchFamily="2" charset="-122"/>
              </a:rPr>
              <a:t>	24</a:t>
            </a:r>
          </a:p>
          <a:p>
            <a:pPr>
              <a:buNone/>
              <a:tabLst>
                <a:tab pos="3032125" algn="ctr"/>
                <a:tab pos="4635500" algn="ctr"/>
              </a:tabLst>
            </a:pPr>
            <a:r>
              <a:rPr lang="zh-CN" altLang="en-US" sz="2400" dirty="0">
                <a:ea typeface="宋体" panose="02010600030101010101" pitchFamily="2" charset="-122"/>
              </a:rPr>
              <a:t>		</a:t>
            </a:r>
            <a:r>
              <a:rPr lang="zh-CN" altLang="en-US" sz="2400" i="1" dirty="0">
                <a:ea typeface="宋体" panose="02010600030101010101" pitchFamily="2" charset="-122"/>
              </a:rPr>
              <a:t>P</a:t>
            </a:r>
            <a:r>
              <a:rPr lang="zh-CN" altLang="en-US" sz="2400" i="1" baseline="-25000" dirty="0">
                <a:ea typeface="宋体" panose="02010600030101010101" pitchFamily="2" charset="-122"/>
              </a:rPr>
              <a:t>2</a:t>
            </a:r>
            <a:r>
              <a:rPr lang="zh-CN" altLang="en-US" sz="2400" dirty="0">
                <a:ea typeface="宋体" panose="02010600030101010101" pitchFamily="2" charset="-122"/>
              </a:rPr>
              <a:t> 	3</a:t>
            </a:r>
          </a:p>
          <a:p>
            <a:pPr>
              <a:buNone/>
              <a:tabLst>
                <a:tab pos="3032125" algn="ctr"/>
                <a:tab pos="4635500" algn="ctr"/>
              </a:tabLst>
            </a:pPr>
            <a:r>
              <a:rPr lang="zh-CN" altLang="en-US" sz="2400" dirty="0">
                <a:ea typeface="宋体" panose="02010600030101010101" pitchFamily="2" charset="-122"/>
              </a:rPr>
              <a:t>		 </a:t>
            </a:r>
            <a:r>
              <a:rPr lang="zh-CN" altLang="en-US" sz="2400" i="1" dirty="0">
                <a:ea typeface="宋体" panose="02010600030101010101" pitchFamily="2" charset="-122"/>
              </a:rPr>
              <a:t>P</a:t>
            </a:r>
            <a:r>
              <a:rPr lang="zh-CN" altLang="en-US" sz="2400" i="1" baseline="-25000" dirty="0">
                <a:ea typeface="宋体" panose="02010600030101010101" pitchFamily="2" charset="-122"/>
              </a:rPr>
              <a:t>3	 </a:t>
            </a:r>
            <a:r>
              <a:rPr lang="zh-CN" altLang="en-US" sz="2400" dirty="0">
                <a:ea typeface="宋体" panose="02010600030101010101" pitchFamily="2" charset="-122"/>
              </a:rPr>
              <a:t>3</a:t>
            </a:r>
            <a:r>
              <a:rPr lang="zh-CN" altLang="en-US" sz="2400" i="1" baseline="-25000" dirty="0">
                <a:ea typeface="宋体" panose="02010600030101010101" pitchFamily="2" charset="-122"/>
              </a:rPr>
              <a:t> </a:t>
            </a:r>
          </a:p>
          <a:p>
            <a:pPr>
              <a:lnSpc>
                <a:spcPct val="150000"/>
              </a:lnSpc>
              <a:buFont typeface="Wingdings" panose="05000000000000000000" pitchFamily="2" charset="2"/>
              <a:buChar char="l"/>
              <a:tabLst>
                <a:tab pos="3032125" algn="ctr"/>
                <a:tab pos="4635500" algn="ctr"/>
              </a:tabLst>
            </a:pPr>
            <a:r>
              <a:rPr lang="zh-CN" altLang="en-US" sz="2400" dirty="0">
                <a:ea typeface="宋体" panose="02010600030101010101" pitchFamily="2" charset="-122"/>
              </a:rPr>
              <a:t>Suppose that the processes arrive in the order: </a:t>
            </a:r>
            <a:r>
              <a:rPr lang="zh-CN" altLang="en-US" sz="2400" i="1" dirty="0">
                <a:ea typeface="宋体" panose="02010600030101010101" pitchFamily="2" charset="-122"/>
              </a:rPr>
              <a:t>P</a:t>
            </a:r>
            <a:r>
              <a:rPr lang="zh-CN" altLang="en-US" sz="2400" i="1" baseline="-25000" dirty="0">
                <a:ea typeface="宋体" panose="02010600030101010101" pitchFamily="2" charset="-122"/>
              </a:rPr>
              <a:t>1</a:t>
            </a:r>
            <a:r>
              <a:rPr lang="zh-CN" altLang="en-US" sz="2400" dirty="0">
                <a:ea typeface="宋体" panose="02010600030101010101" pitchFamily="2" charset="-122"/>
              </a:rPr>
              <a:t> , </a:t>
            </a:r>
            <a:r>
              <a:rPr lang="zh-CN" altLang="en-US" sz="2400" i="1" dirty="0">
                <a:ea typeface="宋体" panose="02010600030101010101" pitchFamily="2" charset="-122"/>
              </a:rPr>
              <a:t>P</a:t>
            </a:r>
            <a:r>
              <a:rPr lang="zh-CN" altLang="en-US" sz="2400" i="1" baseline="-25000" dirty="0">
                <a:ea typeface="宋体" panose="02010600030101010101" pitchFamily="2" charset="-122"/>
              </a:rPr>
              <a:t>2</a:t>
            </a:r>
            <a:r>
              <a:rPr lang="zh-CN" altLang="en-US" sz="2400" dirty="0">
                <a:ea typeface="宋体" panose="02010600030101010101" pitchFamily="2" charset="-122"/>
              </a:rPr>
              <a:t> , </a:t>
            </a:r>
            <a:r>
              <a:rPr lang="zh-CN" altLang="en-US" sz="2400" i="1" dirty="0">
                <a:ea typeface="宋体" panose="02010600030101010101" pitchFamily="2" charset="-122"/>
              </a:rPr>
              <a:t>P</a:t>
            </a:r>
            <a:r>
              <a:rPr lang="zh-CN" altLang="en-US" sz="2400" i="1" baseline="-25000" dirty="0">
                <a:ea typeface="宋体" panose="02010600030101010101" pitchFamily="2" charset="-122"/>
              </a:rPr>
              <a:t>3  </a:t>
            </a:r>
            <a:endParaRPr lang="en-US" altLang="zh-CN" sz="2400" i="1" baseline="-25000" dirty="0">
              <a:ea typeface="宋体" panose="02010600030101010101" pitchFamily="2" charset="-122"/>
            </a:endParaRPr>
          </a:p>
          <a:p>
            <a:pPr>
              <a:lnSpc>
                <a:spcPct val="150000"/>
              </a:lnSpc>
              <a:buFont typeface="Wingdings" panose="05000000000000000000" pitchFamily="2" charset="2"/>
              <a:buChar char="l"/>
              <a:tabLst>
                <a:tab pos="3032125" algn="ctr"/>
                <a:tab pos="4635500" algn="ctr"/>
              </a:tabLst>
            </a:pPr>
            <a:r>
              <a:rPr lang="zh-CN" altLang="en-US" sz="2400" dirty="0">
                <a:ea typeface="宋体" panose="02010600030101010101" pitchFamily="2" charset="-122"/>
              </a:rPr>
              <a:t>Waiting time for  </a:t>
            </a:r>
            <a:r>
              <a:rPr lang="en-US" altLang="zh-CN" sz="2400" i="1" dirty="0">
                <a:ea typeface="宋体" panose="02010600030101010101" pitchFamily="2" charset="-122"/>
              </a:rPr>
              <a:t>P</a:t>
            </a:r>
            <a:r>
              <a:rPr lang="en-US" altLang="zh-CN" sz="2400" baseline="-25000" dirty="0">
                <a:ea typeface="宋体" panose="02010600030101010101" pitchFamily="2" charset="-122"/>
              </a:rPr>
              <a:t>1</a:t>
            </a:r>
            <a:r>
              <a:rPr lang="en-US" altLang="zh-CN" sz="2400" dirty="0">
                <a:ea typeface="宋体" panose="02010600030101010101" pitchFamily="2" charset="-122"/>
              </a:rPr>
              <a:t>, </a:t>
            </a:r>
            <a:r>
              <a:rPr lang="en-US" altLang="zh-CN" sz="2400" i="1" dirty="0">
                <a:ea typeface="宋体" panose="02010600030101010101" pitchFamily="2" charset="-122"/>
              </a:rPr>
              <a:t>P</a:t>
            </a:r>
            <a:r>
              <a:rPr lang="en-US" altLang="zh-CN" sz="2400" baseline="-25000" dirty="0">
                <a:ea typeface="宋体" panose="02010600030101010101" pitchFamily="2" charset="-122"/>
              </a:rPr>
              <a:t>2</a:t>
            </a:r>
            <a:r>
              <a:rPr lang="en-US" altLang="zh-CN" sz="2400" dirty="0">
                <a:ea typeface="宋体" panose="02010600030101010101" pitchFamily="2" charset="-122"/>
              </a:rPr>
              <a:t>, and </a:t>
            </a:r>
            <a:r>
              <a:rPr lang="en-US" altLang="zh-CN" sz="2400" i="1" dirty="0">
                <a:ea typeface="宋体" panose="02010600030101010101" pitchFamily="2" charset="-122"/>
              </a:rPr>
              <a:t>P</a:t>
            </a:r>
            <a:r>
              <a:rPr lang="en-US" altLang="zh-CN" sz="2400" baseline="-25000" dirty="0">
                <a:ea typeface="宋体" panose="02010600030101010101" pitchFamily="2" charset="-122"/>
              </a:rPr>
              <a:t>3  </a:t>
            </a:r>
            <a:r>
              <a:rPr lang="en-US" altLang="zh-CN" sz="2400" dirty="0">
                <a:ea typeface="宋体" panose="02010600030101010101" pitchFamily="2" charset="-122"/>
              </a:rPr>
              <a:t>= 0</a:t>
            </a:r>
            <a:r>
              <a:rPr lang="zh-CN" altLang="en-US" sz="2400" dirty="0">
                <a:ea typeface="宋体" panose="02010600030101010101" pitchFamily="2" charset="-122"/>
              </a:rPr>
              <a:t>，</a:t>
            </a:r>
            <a:r>
              <a:rPr lang="en-US" altLang="zh-CN" sz="2400" dirty="0">
                <a:ea typeface="宋体" panose="02010600030101010101" pitchFamily="2" charset="-122"/>
              </a:rPr>
              <a:t>24</a:t>
            </a:r>
            <a:r>
              <a:rPr lang="zh-CN" altLang="en-US" sz="2400" dirty="0">
                <a:ea typeface="宋体" panose="02010600030101010101" pitchFamily="2" charset="-122"/>
              </a:rPr>
              <a:t>，</a:t>
            </a:r>
            <a:r>
              <a:rPr lang="en-US" altLang="zh-CN" sz="2400" dirty="0">
                <a:ea typeface="宋体" panose="02010600030101010101" pitchFamily="2" charset="-122"/>
              </a:rPr>
              <a:t>27</a:t>
            </a:r>
            <a:endParaRPr lang="zh-CN" altLang="en-US" sz="2400" dirty="0">
              <a:ea typeface="宋体" panose="02010600030101010101" pitchFamily="2" charset="-122"/>
            </a:endParaRPr>
          </a:p>
          <a:p>
            <a:pPr>
              <a:lnSpc>
                <a:spcPct val="150000"/>
              </a:lnSpc>
              <a:buFont typeface="Wingdings" panose="05000000000000000000" pitchFamily="2" charset="2"/>
              <a:buChar char="l"/>
              <a:tabLst>
                <a:tab pos="3032125" algn="ctr"/>
                <a:tab pos="4635500" algn="ctr"/>
              </a:tabLst>
            </a:pPr>
            <a:r>
              <a:rPr lang="zh-CN" altLang="en-US" sz="2400" dirty="0">
                <a:ea typeface="宋体" panose="02010600030101010101" pitchFamily="2" charset="-122"/>
              </a:rPr>
              <a:t>Average waiting time </a:t>
            </a:r>
            <a:r>
              <a:rPr lang="en-US" altLang="zh-CN" sz="2400" dirty="0">
                <a:ea typeface="宋体" panose="02010600030101010101" pitchFamily="2" charset="-122"/>
              </a:rPr>
              <a:t>= (0+24+27)/3 = 17</a:t>
            </a:r>
            <a:endParaRPr lang="zh-CN" altLang="en-US" sz="2400" dirty="0">
              <a:ea typeface="宋体" panose="02010600030101010101" pitchFamily="2" charset="-122"/>
            </a:endParaRPr>
          </a:p>
        </p:txBody>
      </p:sp>
    </p:spTree>
    <p:extLst>
      <p:ext uri="{BB962C8B-B14F-4D97-AF65-F5344CB8AC3E}">
        <p14:creationId xmlns:p14="http://schemas.microsoft.com/office/powerpoint/2010/main" val="1949865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3072EC-3DBC-499D-B96B-986FCFF67556}"/>
              </a:ext>
            </a:extLst>
          </p:cNvPr>
          <p:cNvSpPr txBox="1"/>
          <p:nvPr>
            <p:custDataLst>
              <p:tags r:id="rId2"/>
            </p:custDataLst>
          </p:nvPr>
        </p:nvSpPr>
        <p:spPr>
          <a:xfrm>
            <a:off x="783930" y="1143000"/>
            <a:ext cx="7316470" cy="2901028"/>
          </a:xfrm>
          <a:prstGeom prst="rect">
            <a:avLst/>
          </a:prstGeom>
          <a:noFill/>
        </p:spPr>
        <p:txBody>
          <a:bodyPr vert="horz" wrap="square" rtlCol="0" anchor="ctr" anchorCtr="0">
            <a:noAutofit/>
          </a:bodyPr>
          <a:lstStyle/>
          <a:p>
            <a:pPr>
              <a:lnSpc>
                <a:spcPct val="80000"/>
              </a:lnSpc>
              <a:buNone/>
              <a:tabLst>
                <a:tab pos="3651250" algn="ctr"/>
              </a:tabLst>
            </a:pPr>
            <a:r>
              <a:rPr lang="en-US" altLang="zh-CN" sz="3600" dirty="0">
                <a:ea typeface="宋体" panose="02010600030101010101" pitchFamily="2" charset="-122"/>
              </a:rPr>
              <a:t>Suppose that the processes arrive in the order    </a:t>
            </a:r>
            <a:r>
              <a:rPr lang="en-US" altLang="zh-CN" sz="3600" i="1" dirty="0">
                <a:ea typeface="宋体" panose="02010600030101010101" pitchFamily="2" charset="-122"/>
              </a:rPr>
              <a:t>P</a:t>
            </a:r>
            <a:r>
              <a:rPr lang="en-US" altLang="zh-CN" sz="3600" i="1" baseline="-25000" dirty="0">
                <a:ea typeface="宋体" panose="02010600030101010101" pitchFamily="2" charset="-122"/>
              </a:rPr>
              <a:t>2</a:t>
            </a:r>
            <a:r>
              <a:rPr lang="en-US" altLang="zh-CN" sz="3600" dirty="0">
                <a:ea typeface="宋体" panose="02010600030101010101" pitchFamily="2" charset="-122"/>
              </a:rPr>
              <a:t> , </a:t>
            </a:r>
            <a:r>
              <a:rPr lang="en-US" altLang="zh-CN" sz="3600" i="1" dirty="0">
                <a:ea typeface="宋体" panose="02010600030101010101" pitchFamily="2" charset="-122"/>
              </a:rPr>
              <a:t>P</a:t>
            </a:r>
            <a:r>
              <a:rPr lang="en-US" altLang="zh-CN" sz="3600" i="1" baseline="-25000" dirty="0">
                <a:ea typeface="宋体" panose="02010600030101010101" pitchFamily="2" charset="-122"/>
              </a:rPr>
              <a:t>3</a:t>
            </a:r>
            <a:r>
              <a:rPr lang="en-US" altLang="zh-CN" sz="3600" dirty="0">
                <a:ea typeface="宋体" panose="02010600030101010101" pitchFamily="2" charset="-122"/>
              </a:rPr>
              <a:t> , </a:t>
            </a:r>
            <a:r>
              <a:rPr lang="en-US" altLang="zh-CN" sz="3600" i="1" dirty="0">
                <a:ea typeface="宋体" panose="02010600030101010101" pitchFamily="2" charset="-122"/>
              </a:rPr>
              <a:t>P</a:t>
            </a:r>
            <a:r>
              <a:rPr lang="en-US" altLang="zh-CN" sz="3600" i="1" baseline="-25000" dirty="0">
                <a:ea typeface="宋体" panose="02010600030101010101" pitchFamily="2" charset="-122"/>
              </a:rPr>
              <a:t>1</a:t>
            </a:r>
            <a:r>
              <a:rPr lang="en-US" altLang="zh-CN" sz="3600" dirty="0">
                <a:ea typeface="宋体" panose="02010600030101010101" pitchFamily="2" charset="-122"/>
              </a:rPr>
              <a:t> .</a:t>
            </a:r>
          </a:p>
          <a:p>
            <a:pPr>
              <a:lnSpc>
                <a:spcPct val="80000"/>
              </a:lnSpc>
              <a:buNone/>
              <a:tabLst>
                <a:tab pos="3651250" algn="ctr"/>
              </a:tabLst>
            </a:pPr>
            <a:endParaRPr lang="en-US" altLang="zh-CN" sz="3600" dirty="0">
              <a:ea typeface="宋体" panose="02010600030101010101" pitchFamily="2" charset="-122"/>
            </a:endParaRPr>
          </a:p>
          <a:p>
            <a:pPr>
              <a:lnSpc>
                <a:spcPct val="80000"/>
              </a:lnSpc>
              <a:buNone/>
              <a:tabLst>
                <a:tab pos="3651250" algn="ctr"/>
              </a:tabLst>
            </a:pPr>
            <a:endParaRPr lang="en-US" altLang="zh-CN" sz="3600" dirty="0">
              <a:ea typeface="宋体" panose="02010600030101010101" pitchFamily="2" charset="-122"/>
            </a:endParaRPr>
          </a:p>
          <a:p>
            <a:pPr>
              <a:lnSpc>
                <a:spcPct val="80000"/>
              </a:lnSpc>
              <a:buNone/>
              <a:tabLst>
                <a:tab pos="3651250" algn="ctr"/>
              </a:tabLst>
            </a:pPr>
            <a:endParaRPr lang="en-US" altLang="zh-CN" sz="3600" dirty="0">
              <a:ea typeface="宋体" panose="02010600030101010101" pitchFamily="2" charset="-122"/>
            </a:endParaRPr>
          </a:p>
          <a:p>
            <a:pPr>
              <a:lnSpc>
                <a:spcPct val="80000"/>
              </a:lnSpc>
              <a:buNone/>
              <a:tabLst>
                <a:tab pos="3651250" algn="ctr"/>
              </a:tabLst>
            </a:pPr>
            <a:endParaRPr lang="en-US" altLang="zh-CN" sz="3600" dirty="0">
              <a:ea typeface="宋体" panose="02010600030101010101" pitchFamily="2" charset="-122"/>
            </a:endParaRPr>
          </a:p>
          <a:p>
            <a:pPr>
              <a:lnSpc>
                <a:spcPct val="80000"/>
              </a:lnSpc>
              <a:buNone/>
              <a:tabLst>
                <a:tab pos="3651250" algn="ctr"/>
              </a:tabLst>
            </a:pPr>
            <a:r>
              <a:rPr lang="en-US" altLang="zh-CN" sz="3600" dirty="0">
                <a:ea typeface="宋体" panose="02010600030101010101" pitchFamily="2" charset="-122"/>
              </a:rPr>
              <a:t>What is the average waiting time?</a:t>
            </a:r>
          </a:p>
        </p:txBody>
      </p:sp>
      <p:sp>
        <p:nvSpPr>
          <p:cNvPr id="5" name="矩形: 圆角 4">
            <a:extLst>
              <a:ext uri="{FF2B5EF4-FFF2-40B4-BE49-F238E27FC236}">
                <a16:creationId xmlns:a16="http://schemas.microsoft.com/office/drawing/2014/main" id="{37927650-471F-41B8-8BAB-591F4405736A}"/>
              </a:ext>
            </a:extLst>
          </p:cNvPr>
          <p:cNvSpPr/>
          <p:nvPr>
            <p:custDataLst>
              <p:tags r:id="rId3"/>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3CD2DB78-A4BB-48A2-96B3-414A86F3A1C9}"/>
              </a:ext>
            </a:extLst>
          </p:cNvPr>
          <p:cNvSpPr/>
          <p:nvPr>
            <p:custDataLst>
              <p:tags r:id="rId4"/>
            </p:custDataLst>
          </p:nvPr>
        </p:nvSpPr>
        <p:spPr>
          <a:xfrm>
            <a:off x="0" y="5849239"/>
            <a:ext cx="9145588" cy="365824"/>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2" name="Group 5">
            <a:extLst>
              <a:ext uri="{FF2B5EF4-FFF2-40B4-BE49-F238E27FC236}">
                <a16:creationId xmlns:a16="http://schemas.microsoft.com/office/drawing/2014/main" id="{F93D7BB1-DD48-4CC0-80A6-62F046F8CD96}"/>
              </a:ext>
            </a:extLst>
          </p:cNvPr>
          <p:cNvGrpSpPr>
            <a:grpSpLocks/>
          </p:cNvGrpSpPr>
          <p:nvPr/>
        </p:nvGrpSpPr>
        <p:grpSpPr bwMode="auto">
          <a:xfrm>
            <a:off x="1631059" y="2338611"/>
            <a:ext cx="5575300" cy="1128712"/>
            <a:chOff x="0" y="0"/>
            <a:chExt cx="3512" cy="711"/>
          </a:xfrm>
        </p:grpSpPr>
        <p:sp>
          <p:nvSpPr>
            <p:cNvPr id="13" name="Rectangle 5">
              <a:extLst>
                <a:ext uri="{FF2B5EF4-FFF2-40B4-BE49-F238E27FC236}">
                  <a16:creationId xmlns:a16="http://schemas.microsoft.com/office/drawing/2014/main" id="{36929CC4-53AA-414F-BF1A-9F770A9F389C}"/>
                </a:ext>
              </a:extLst>
            </p:cNvPr>
            <p:cNvSpPr>
              <a:spLocks noChangeArrowheads="1"/>
            </p:cNvSpPr>
            <p:nvPr/>
          </p:nvSpPr>
          <p:spPr bwMode="auto">
            <a:xfrm flipH="1">
              <a:off x="96" y="0"/>
              <a:ext cx="3312" cy="384"/>
            </a:xfrm>
            <a:prstGeom prst="rect">
              <a:avLst/>
            </a:prstGeom>
            <a:solidFill>
              <a:schemeClr val="bg1"/>
            </a:solidFill>
            <a:ln w="9525" cmpd="sng">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14" name="Text Box 6">
              <a:extLst>
                <a:ext uri="{FF2B5EF4-FFF2-40B4-BE49-F238E27FC236}">
                  <a16:creationId xmlns:a16="http://schemas.microsoft.com/office/drawing/2014/main" id="{BE8B99A7-C944-41C5-AF7E-332B39B4780B}"/>
                </a:ext>
              </a:extLst>
            </p:cNvPr>
            <p:cNvSpPr txBox="1">
              <a:spLocks noChangeArrowheads="1"/>
            </p:cNvSpPr>
            <p:nvPr/>
          </p:nvSpPr>
          <p:spPr bwMode="auto">
            <a:xfrm flipH="1">
              <a:off x="2327"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en-US" sz="1800">
                  <a:latin typeface="Helvetica" panose="020B0604020202020204" pitchFamily="34" charset="0"/>
                  <a:ea typeface="宋体" panose="02010600030101010101" pitchFamily="2" charset="-122"/>
                </a:rPr>
                <a:t>P</a:t>
              </a:r>
              <a:r>
                <a:rPr lang="en-US" sz="1800" baseline="-25000">
                  <a:latin typeface="Helvetica" panose="020B0604020202020204" pitchFamily="34" charset="0"/>
                  <a:ea typeface="宋体" panose="02010600030101010101" pitchFamily="2" charset="-122"/>
                </a:rPr>
                <a:t>1</a:t>
              </a:r>
              <a:endParaRPr lang="en-US" sz="1800">
                <a:latin typeface="Helvetica" panose="020B0604020202020204" pitchFamily="34" charset="0"/>
                <a:ea typeface="宋体" panose="02010600030101010101" pitchFamily="2" charset="-122"/>
              </a:endParaRPr>
            </a:p>
          </p:txBody>
        </p:sp>
        <p:sp>
          <p:nvSpPr>
            <p:cNvPr id="15" name="Text Box 7">
              <a:extLst>
                <a:ext uri="{FF2B5EF4-FFF2-40B4-BE49-F238E27FC236}">
                  <a16:creationId xmlns:a16="http://schemas.microsoft.com/office/drawing/2014/main" id="{4AA59EAE-6031-4A01-9495-01D04DC6086F}"/>
                </a:ext>
              </a:extLst>
            </p:cNvPr>
            <p:cNvSpPr txBox="1">
              <a:spLocks noChangeArrowheads="1"/>
            </p:cNvSpPr>
            <p:nvPr/>
          </p:nvSpPr>
          <p:spPr bwMode="auto">
            <a:xfrm flipH="1">
              <a:off x="839"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en-US" sz="1800">
                  <a:latin typeface="Helvetica" panose="020B0604020202020204" pitchFamily="34" charset="0"/>
                  <a:ea typeface="宋体" panose="02010600030101010101" pitchFamily="2" charset="-122"/>
                </a:rPr>
                <a:t>P</a:t>
              </a:r>
              <a:r>
                <a:rPr lang="en-US" sz="1800" baseline="-25000">
                  <a:latin typeface="Helvetica" panose="020B0604020202020204" pitchFamily="34" charset="0"/>
                  <a:ea typeface="宋体" panose="02010600030101010101" pitchFamily="2" charset="-122"/>
                </a:rPr>
                <a:t>3</a:t>
              </a:r>
              <a:endParaRPr lang="en-US" sz="1800">
                <a:latin typeface="Helvetica" panose="020B0604020202020204" pitchFamily="34" charset="0"/>
                <a:ea typeface="宋体" panose="02010600030101010101" pitchFamily="2" charset="-122"/>
              </a:endParaRPr>
            </a:p>
          </p:txBody>
        </p:sp>
        <p:sp>
          <p:nvSpPr>
            <p:cNvPr id="16" name="Text Box 8">
              <a:extLst>
                <a:ext uri="{FF2B5EF4-FFF2-40B4-BE49-F238E27FC236}">
                  <a16:creationId xmlns:a16="http://schemas.microsoft.com/office/drawing/2014/main" id="{341FA6A9-A58E-4556-80AC-4FB27E90F683}"/>
                </a:ext>
              </a:extLst>
            </p:cNvPr>
            <p:cNvSpPr txBox="1">
              <a:spLocks noChangeArrowheads="1"/>
            </p:cNvSpPr>
            <p:nvPr/>
          </p:nvSpPr>
          <p:spPr bwMode="auto">
            <a:xfrm flipH="1">
              <a:off x="263"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en-US" sz="1800">
                  <a:latin typeface="Helvetica" panose="020B0604020202020204" pitchFamily="34" charset="0"/>
                  <a:ea typeface="宋体" panose="02010600030101010101" pitchFamily="2" charset="-122"/>
                </a:rPr>
                <a:t>P</a:t>
              </a:r>
              <a:r>
                <a:rPr lang="en-US" sz="1800" baseline="-25000">
                  <a:latin typeface="Helvetica" panose="020B0604020202020204" pitchFamily="34" charset="0"/>
                  <a:ea typeface="宋体" panose="02010600030101010101" pitchFamily="2" charset="-122"/>
                </a:rPr>
                <a:t>2</a:t>
              </a:r>
              <a:endParaRPr lang="en-US" sz="1800">
                <a:latin typeface="Helvetica" panose="020B0604020202020204" pitchFamily="34" charset="0"/>
                <a:ea typeface="宋体" panose="02010600030101010101" pitchFamily="2" charset="-122"/>
              </a:endParaRPr>
            </a:p>
          </p:txBody>
        </p:sp>
        <p:sp>
          <p:nvSpPr>
            <p:cNvPr id="17" name="Line 9">
              <a:extLst>
                <a:ext uri="{FF2B5EF4-FFF2-40B4-BE49-F238E27FC236}">
                  <a16:creationId xmlns:a16="http://schemas.microsoft.com/office/drawing/2014/main" id="{F17565F2-FEE7-4813-BD55-62A9F7A6FE3B}"/>
                </a:ext>
              </a:extLst>
            </p:cNvPr>
            <p:cNvSpPr>
              <a:spLocks noChangeShapeType="1"/>
            </p:cNvSpPr>
            <p:nvPr/>
          </p:nvSpPr>
          <p:spPr bwMode="auto">
            <a:xfrm flipH="1">
              <a:off x="3408" y="384"/>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0">
              <a:extLst>
                <a:ext uri="{FF2B5EF4-FFF2-40B4-BE49-F238E27FC236}">
                  <a16:creationId xmlns:a16="http://schemas.microsoft.com/office/drawing/2014/main" id="{B7DBF9EC-D94F-4EC1-8529-F4CDBE4941F6}"/>
                </a:ext>
              </a:extLst>
            </p:cNvPr>
            <p:cNvSpPr>
              <a:spLocks noChangeShapeType="1"/>
            </p:cNvSpPr>
            <p:nvPr/>
          </p:nvSpPr>
          <p:spPr bwMode="auto">
            <a:xfrm flipH="1">
              <a:off x="96" y="384"/>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1">
              <a:extLst>
                <a:ext uri="{FF2B5EF4-FFF2-40B4-BE49-F238E27FC236}">
                  <a16:creationId xmlns:a16="http://schemas.microsoft.com/office/drawing/2014/main" id="{AD85E996-B27C-49E7-B40C-00A2A4D9F2B1}"/>
                </a:ext>
              </a:extLst>
            </p:cNvPr>
            <p:cNvSpPr>
              <a:spLocks noChangeShapeType="1"/>
            </p:cNvSpPr>
            <p:nvPr/>
          </p:nvSpPr>
          <p:spPr bwMode="auto">
            <a:xfrm flipH="1">
              <a:off x="1296" y="0"/>
              <a:ext cx="0" cy="38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2">
              <a:extLst>
                <a:ext uri="{FF2B5EF4-FFF2-40B4-BE49-F238E27FC236}">
                  <a16:creationId xmlns:a16="http://schemas.microsoft.com/office/drawing/2014/main" id="{CF45ECCE-B58D-4268-8475-3A2998E85C7F}"/>
                </a:ext>
              </a:extLst>
            </p:cNvPr>
            <p:cNvSpPr>
              <a:spLocks noChangeShapeType="1"/>
            </p:cNvSpPr>
            <p:nvPr/>
          </p:nvSpPr>
          <p:spPr bwMode="auto">
            <a:xfrm flipH="1">
              <a:off x="720" y="0"/>
              <a:ext cx="0" cy="38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3">
              <a:extLst>
                <a:ext uri="{FF2B5EF4-FFF2-40B4-BE49-F238E27FC236}">
                  <a16:creationId xmlns:a16="http://schemas.microsoft.com/office/drawing/2014/main" id="{016BB26E-3EF7-4BC2-B0EE-9BF6CA54F4F5}"/>
                </a:ext>
              </a:extLst>
            </p:cNvPr>
            <p:cNvSpPr>
              <a:spLocks noChangeShapeType="1"/>
            </p:cNvSpPr>
            <p:nvPr/>
          </p:nvSpPr>
          <p:spPr bwMode="auto">
            <a:xfrm flipH="1">
              <a:off x="1296" y="384"/>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4">
              <a:extLst>
                <a:ext uri="{FF2B5EF4-FFF2-40B4-BE49-F238E27FC236}">
                  <a16:creationId xmlns:a16="http://schemas.microsoft.com/office/drawing/2014/main" id="{50CC3730-6A0A-4019-8A9C-1069524402D9}"/>
                </a:ext>
              </a:extLst>
            </p:cNvPr>
            <p:cNvSpPr>
              <a:spLocks noChangeShapeType="1"/>
            </p:cNvSpPr>
            <p:nvPr/>
          </p:nvSpPr>
          <p:spPr bwMode="auto">
            <a:xfrm flipH="1">
              <a:off x="720" y="384"/>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Text Box 15">
              <a:extLst>
                <a:ext uri="{FF2B5EF4-FFF2-40B4-BE49-F238E27FC236}">
                  <a16:creationId xmlns:a16="http://schemas.microsoft.com/office/drawing/2014/main" id="{7757F18E-1A3E-4162-B3E6-7B0DA45407F2}"/>
                </a:ext>
              </a:extLst>
            </p:cNvPr>
            <p:cNvSpPr txBox="1">
              <a:spLocks noChangeArrowheads="1"/>
            </p:cNvSpPr>
            <p:nvPr/>
          </p:nvSpPr>
          <p:spPr bwMode="auto">
            <a:xfrm flipH="1">
              <a:off x="1204"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6</a:t>
              </a:r>
            </a:p>
          </p:txBody>
        </p:sp>
        <p:sp>
          <p:nvSpPr>
            <p:cNvPr id="24" name="Text Box 16">
              <a:extLst>
                <a:ext uri="{FF2B5EF4-FFF2-40B4-BE49-F238E27FC236}">
                  <a16:creationId xmlns:a16="http://schemas.microsoft.com/office/drawing/2014/main" id="{3C430D36-230F-4099-8894-0179EA32DEBE}"/>
                </a:ext>
              </a:extLst>
            </p:cNvPr>
            <p:cNvSpPr txBox="1">
              <a:spLocks noChangeArrowheads="1"/>
            </p:cNvSpPr>
            <p:nvPr/>
          </p:nvSpPr>
          <p:spPr bwMode="auto">
            <a:xfrm flipH="1">
              <a:off x="628"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3</a:t>
              </a:r>
            </a:p>
          </p:txBody>
        </p:sp>
        <p:sp>
          <p:nvSpPr>
            <p:cNvPr id="25" name="Text Box 17">
              <a:extLst>
                <a:ext uri="{FF2B5EF4-FFF2-40B4-BE49-F238E27FC236}">
                  <a16:creationId xmlns:a16="http://schemas.microsoft.com/office/drawing/2014/main" id="{1479C7DB-D73D-4929-A785-22EADD1B79FA}"/>
                </a:ext>
              </a:extLst>
            </p:cNvPr>
            <p:cNvSpPr txBox="1">
              <a:spLocks noChangeArrowheads="1"/>
            </p:cNvSpPr>
            <p:nvPr/>
          </p:nvSpPr>
          <p:spPr bwMode="auto">
            <a:xfrm flipH="1">
              <a:off x="3236"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30</a:t>
              </a:r>
            </a:p>
          </p:txBody>
        </p:sp>
        <p:sp>
          <p:nvSpPr>
            <p:cNvPr id="26" name="Text Box 18">
              <a:extLst>
                <a:ext uri="{FF2B5EF4-FFF2-40B4-BE49-F238E27FC236}">
                  <a16:creationId xmlns:a16="http://schemas.microsoft.com/office/drawing/2014/main" id="{A4ED746A-CD65-4668-A0EB-6620AD9384EE}"/>
                </a:ext>
              </a:extLst>
            </p:cNvPr>
            <p:cNvSpPr txBox="1">
              <a:spLocks noChangeArrowheads="1"/>
            </p:cNvSpPr>
            <p:nvPr/>
          </p:nvSpPr>
          <p:spPr bwMode="auto">
            <a:xfrm flipH="1">
              <a:off x="0"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0</a:t>
              </a:r>
            </a:p>
          </p:txBody>
        </p:sp>
      </p:grpSp>
      <p:grpSp>
        <p:nvGrpSpPr>
          <p:cNvPr id="10" name="组合 9">
            <a:extLst>
              <a:ext uri="{FF2B5EF4-FFF2-40B4-BE49-F238E27FC236}">
                <a16:creationId xmlns:a16="http://schemas.microsoft.com/office/drawing/2014/main" id="{1369B3D6-FC86-45D2-B4FD-4DA59ABA140A}"/>
              </a:ext>
            </a:extLst>
          </p:cNvPr>
          <p:cNvGrpSpPr/>
          <p:nvPr>
            <p:custDataLst>
              <p:tags r:id="rId5"/>
            </p:custDataLst>
          </p:nvPr>
        </p:nvGrpSpPr>
        <p:grpSpPr>
          <a:xfrm>
            <a:off x="0" y="0"/>
            <a:ext cx="9145588" cy="635000"/>
            <a:chOff x="0" y="0"/>
            <a:chExt cx="9145588" cy="635000"/>
          </a:xfrm>
        </p:grpSpPr>
        <p:sp>
          <p:nvSpPr>
            <p:cNvPr id="6" name="TitleBackground">
              <a:extLst>
                <a:ext uri="{FF2B5EF4-FFF2-40B4-BE49-F238E27FC236}">
                  <a16:creationId xmlns:a16="http://schemas.microsoft.com/office/drawing/2014/main" id="{794AD2A6-E0B0-4E3F-A370-53BDBE119F07}"/>
                </a:ext>
              </a:extLst>
            </p:cNvPr>
            <p:cNvSpPr/>
            <p:nvPr>
              <p:custDataLst>
                <p:tags r:id="rId7"/>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D8DEF340-0444-457D-9AE5-CE50121884B3}"/>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8E2AE061-4011-4C11-AC0D-9C1B05011553}"/>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BD516E13-3491-4EDF-AA63-A145D8475909}"/>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AB58CFBD-0C41-464E-A6B9-0C14768D917F}"/>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1896160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45D6F895-025B-4907-92D9-F8E1233784A1}" type="slidenum">
              <a:rPr lang="zh-CN" altLang="en-US" sz="1400">
                <a:ea typeface="宋体" panose="02010600030101010101" pitchFamily="2" charset="-122"/>
              </a:rPr>
              <a:pPr algn="r" eaLnBrk="1" hangingPunct="1"/>
              <a:t>23</a:t>
            </a:fld>
            <a:endParaRPr lang="en-US" sz="1400">
              <a:ea typeface="宋体" panose="02010600030101010101" pitchFamily="2" charset="-122"/>
            </a:endParaRPr>
          </a:p>
        </p:txBody>
      </p:sp>
      <p:sp>
        <p:nvSpPr>
          <p:cNvPr id="84995" name="Rectangle 2"/>
          <p:cNvSpPr>
            <a:spLocks noGrp="1" noChangeArrowheads="1"/>
          </p:cNvSpPr>
          <p:nvPr>
            <p:ph type="title" idx="4294967295"/>
          </p:nvPr>
        </p:nvSpPr>
        <p:spPr>
          <a:xfrm>
            <a:off x="729910" y="92903"/>
            <a:ext cx="7888070" cy="1325563"/>
          </a:xfrm>
        </p:spPr>
        <p:txBody>
          <a:bodyPr>
            <a:normAutofit/>
          </a:bodyPr>
          <a:lstStyle/>
          <a:p>
            <a:pPr algn="ctr" eaLnBrk="1" hangingPunct="1"/>
            <a:r>
              <a:rPr lang="en-US" altLang="zh-CN" sz="3800" b="1" dirty="0">
                <a:ea typeface="宋体" panose="02010600030101010101" pitchFamily="2" charset="-122"/>
              </a:rPr>
              <a:t>FCFS Scheduling</a:t>
            </a:r>
          </a:p>
        </p:txBody>
      </p:sp>
      <p:sp>
        <p:nvSpPr>
          <p:cNvPr id="84996" name="Rectangle 3"/>
          <p:cNvSpPr>
            <a:spLocks noGrp="1" noChangeArrowheads="1"/>
          </p:cNvSpPr>
          <p:nvPr>
            <p:ph type="body" idx="4294967295"/>
          </p:nvPr>
        </p:nvSpPr>
        <p:spPr>
          <a:xfrm>
            <a:off x="686594" y="1376363"/>
            <a:ext cx="8251344" cy="5333530"/>
          </a:xfrm>
        </p:spPr>
        <p:txBody>
          <a:bodyPr>
            <a:normAutofit/>
          </a:bodyPr>
          <a:lstStyle/>
          <a:p>
            <a:pPr>
              <a:lnSpc>
                <a:spcPct val="80000"/>
              </a:lnSpc>
              <a:buNone/>
              <a:tabLst>
                <a:tab pos="3651250" algn="ctr"/>
              </a:tabLst>
            </a:pPr>
            <a:r>
              <a:rPr lang="en-US" altLang="zh-CN" dirty="0">
                <a:ea typeface="宋体" panose="02010600030101010101" pitchFamily="2" charset="-122"/>
              </a:rPr>
              <a:t>Suppose that the processes arrive in the order    </a:t>
            </a:r>
            <a:r>
              <a:rPr lang="en-US" altLang="zh-CN" i="1" dirty="0">
                <a:ea typeface="宋体" panose="02010600030101010101" pitchFamily="2" charset="-122"/>
              </a:rPr>
              <a:t>P</a:t>
            </a:r>
            <a:r>
              <a:rPr lang="en-US" altLang="zh-CN" i="1" baseline="-25000" dirty="0">
                <a:ea typeface="宋体" panose="02010600030101010101" pitchFamily="2" charset="-122"/>
              </a:rPr>
              <a:t>2</a:t>
            </a:r>
            <a:r>
              <a:rPr lang="en-US" altLang="zh-CN" dirty="0">
                <a:ea typeface="宋体" panose="02010600030101010101" pitchFamily="2" charset="-122"/>
              </a:rPr>
              <a:t> , </a:t>
            </a:r>
            <a:r>
              <a:rPr lang="en-US" altLang="zh-CN" i="1" dirty="0">
                <a:ea typeface="宋体" panose="02010600030101010101" pitchFamily="2" charset="-122"/>
              </a:rPr>
              <a:t>P</a:t>
            </a:r>
            <a:r>
              <a:rPr lang="en-US" altLang="zh-CN" i="1" baseline="-25000" dirty="0">
                <a:ea typeface="宋体" panose="02010600030101010101" pitchFamily="2" charset="-122"/>
              </a:rPr>
              <a:t>3</a:t>
            </a:r>
            <a:r>
              <a:rPr lang="en-US" altLang="zh-CN" dirty="0">
                <a:ea typeface="宋体" panose="02010600030101010101" pitchFamily="2" charset="-122"/>
              </a:rPr>
              <a:t> , </a:t>
            </a:r>
            <a:r>
              <a:rPr lang="en-US" altLang="zh-CN" i="1" dirty="0">
                <a:ea typeface="宋体" panose="02010600030101010101" pitchFamily="2" charset="-122"/>
              </a:rPr>
              <a:t>P</a:t>
            </a:r>
            <a:r>
              <a:rPr lang="en-US" altLang="zh-CN" i="1" baseline="-25000" dirty="0">
                <a:ea typeface="宋体" panose="02010600030101010101" pitchFamily="2" charset="-122"/>
              </a:rPr>
              <a:t>1</a:t>
            </a:r>
            <a:r>
              <a:rPr lang="en-US" altLang="zh-CN" dirty="0">
                <a:ea typeface="宋体" panose="02010600030101010101" pitchFamily="2" charset="-122"/>
              </a:rPr>
              <a:t> .</a:t>
            </a:r>
          </a:p>
          <a:p>
            <a:pPr>
              <a:lnSpc>
                <a:spcPct val="80000"/>
              </a:lnSpc>
              <a:buNone/>
              <a:tabLst>
                <a:tab pos="3651250" algn="ctr"/>
              </a:tabLst>
            </a:pPr>
            <a:endParaRPr lang="en-US" altLang="zh-CN" dirty="0">
              <a:ea typeface="宋体" panose="02010600030101010101" pitchFamily="2" charset="-122"/>
            </a:endParaRPr>
          </a:p>
          <a:p>
            <a:pPr>
              <a:lnSpc>
                <a:spcPct val="80000"/>
              </a:lnSpc>
              <a:buNone/>
              <a:tabLst>
                <a:tab pos="3651250" algn="ctr"/>
              </a:tabLst>
            </a:pPr>
            <a:r>
              <a:rPr lang="en-US" altLang="zh-CN" dirty="0">
                <a:ea typeface="宋体" panose="02010600030101010101" pitchFamily="2" charset="-122"/>
              </a:rPr>
              <a:t>		</a:t>
            </a:r>
            <a:endParaRPr lang="en-US" altLang="zh-CN" sz="4000" dirty="0">
              <a:ea typeface="宋体" panose="02010600030101010101" pitchFamily="2" charset="-122"/>
            </a:endParaRPr>
          </a:p>
          <a:p>
            <a:pPr>
              <a:lnSpc>
                <a:spcPct val="80000"/>
              </a:lnSpc>
              <a:tabLst>
                <a:tab pos="3651250" algn="ctr"/>
              </a:tabLst>
            </a:pPr>
            <a:endParaRPr lang="en-US" altLang="zh-CN" sz="4000" dirty="0">
              <a:ea typeface="宋体" panose="02010600030101010101" pitchFamily="2" charset="-122"/>
            </a:endParaRPr>
          </a:p>
          <a:p>
            <a:pPr>
              <a:lnSpc>
                <a:spcPct val="80000"/>
              </a:lnSpc>
              <a:tabLst>
                <a:tab pos="3651250" algn="ctr"/>
              </a:tabLst>
            </a:pPr>
            <a:endParaRPr lang="en-US" altLang="zh-CN" sz="4000" dirty="0">
              <a:ea typeface="宋体" panose="02010600030101010101" pitchFamily="2" charset="-122"/>
            </a:endParaRPr>
          </a:p>
          <a:p>
            <a:pPr>
              <a:lnSpc>
                <a:spcPct val="150000"/>
              </a:lnSpc>
              <a:buFont typeface="Wingdings" panose="05000000000000000000" pitchFamily="2" charset="2"/>
              <a:buChar char="l"/>
              <a:tabLst>
                <a:tab pos="3651250" algn="ctr"/>
              </a:tabLst>
            </a:pPr>
            <a:r>
              <a:rPr lang="en-US" altLang="zh-CN" sz="2800" dirty="0">
                <a:ea typeface="宋体" panose="02010600030101010101" pitchFamily="2" charset="-122"/>
              </a:rPr>
              <a:t>Waiting time</a:t>
            </a:r>
            <a:r>
              <a:rPr lang="zh-CN" altLang="en-US" sz="2800" dirty="0">
                <a:ea typeface="宋体" panose="02010600030101010101" pitchFamily="2" charset="-122"/>
              </a:rPr>
              <a:t>：</a:t>
            </a:r>
            <a:r>
              <a:rPr lang="en-US" altLang="zh-CN" sz="2800" i="1" dirty="0">
                <a:ea typeface="宋体" panose="02010600030101010101" pitchFamily="2" charset="-122"/>
              </a:rPr>
              <a:t>P</a:t>
            </a:r>
            <a:r>
              <a:rPr lang="en-US" altLang="zh-CN" sz="2800" i="1" baseline="-25000" dirty="0">
                <a:ea typeface="宋体" panose="02010600030101010101" pitchFamily="2" charset="-122"/>
              </a:rPr>
              <a:t>1 </a:t>
            </a:r>
            <a:r>
              <a:rPr lang="en-US" altLang="zh-CN" sz="2800" i="1" dirty="0">
                <a:ea typeface="宋体" panose="02010600030101010101" pitchFamily="2" charset="-122"/>
              </a:rPr>
              <a:t>=</a:t>
            </a:r>
            <a:r>
              <a:rPr lang="en-US" altLang="zh-CN" sz="2800" dirty="0">
                <a:ea typeface="宋体" panose="02010600030101010101" pitchFamily="2" charset="-122"/>
              </a:rPr>
              <a:t> 6</a:t>
            </a:r>
            <a:r>
              <a:rPr lang="zh-CN" altLang="en-US" sz="2800" dirty="0">
                <a:ea typeface="宋体" panose="02010600030101010101" pitchFamily="2" charset="-122"/>
              </a:rPr>
              <a:t>；</a:t>
            </a:r>
            <a:r>
              <a:rPr lang="en-US" altLang="zh-CN" sz="2800" i="1" baseline="-25000" dirty="0">
                <a:ea typeface="宋体" panose="02010600030101010101" pitchFamily="2" charset="-122"/>
              </a:rPr>
              <a:t> </a:t>
            </a:r>
            <a:r>
              <a:rPr lang="en-US" altLang="zh-CN" sz="2800" i="1" dirty="0">
                <a:ea typeface="宋体" panose="02010600030101010101" pitchFamily="2" charset="-122"/>
              </a:rPr>
              <a:t>P</a:t>
            </a:r>
            <a:r>
              <a:rPr lang="en-US" altLang="zh-CN" sz="2800" i="1" baseline="-25000" dirty="0">
                <a:ea typeface="宋体" panose="02010600030101010101" pitchFamily="2" charset="-122"/>
              </a:rPr>
              <a:t>2</a:t>
            </a:r>
            <a:r>
              <a:rPr lang="en-US" altLang="zh-CN" sz="2800" dirty="0">
                <a:ea typeface="宋体" panose="02010600030101010101" pitchFamily="2" charset="-122"/>
              </a:rPr>
              <a:t> = 0</a:t>
            </a:r>
            <a:r>
              <a:rPr lang="zh-CN" altLang="en-US" sz="2800" dirty="0">
                <a:ea typeface="宋体" panose="02010600030101010101" pitchFamily="2" charset="-122"/>
              </a:rPr>
              <a:t>；</a:t>
            </a:r>
            <a:r>
              <a:rPr lang="en-US" altLang="zh-CN" sz="2800" i="1" baseline="-25000" dirty="0">
                <a:ea typeface="宋体" panose="02010600030101010101" pitchFamily="2" charset="-122"/>
              </a:rPr>
              <a:t> </a:t>
            </a:r>
            <a:r>
              <a:rPr lang="en-US" altLang="zh-CN" sz="2800" i="1" dirty="0">
                <a:ea typeface="宋体" panose="02010600030101010101" pitchFamily="2" charset="-122"/>
              </a:rPr>
              <a:t>P</a:t>
            </a:r>
            <a:r>
              <a:rPr lang="en-US" altLang="zh-CN" sz="2800" i="1" baseline="-25000" dirty="0">
                <a:ea typeface="宋体" panose="02010600030101010101" pitchFamily="2" charset="-122"/>
              </a:rPr>
              <a:t>3 </a:t>
            </a:r>
            <a:r>
              <a:rPr lang="en-US" altLang="zh-CN" sz="2800" i="1" dirty="0">
                <a:ea typeface="宋体" panose="02010600030101010101" pitchFamily="2" charset="-122"/>
              </a:rPr>
              <a:t>= </a:t>
            </a:r>
            <a:r>
              <a:rPr lang="en-US" altLang="zh-CN" sz="2800" dirty="0">
                <a:ea typeface="宋体" panose="02010600030101010101" pitchFamily="2" charset="-122"/>
              </a:rPr>
              <a:t>3</a:t>
            </a:r>
            <a:endParaRPr lang="en-US" altLang="zh-CN" sz="2800" i="1" dirty="0">
              <a:ea typeface="宋体" panose="02010600030101010101" pitchFamily="2" charset="-122"/>
            </a:endParaRPr>
          </a:p>
          <a:p>
            <a:pPr>
              <a:lnSpc>
                <a:spcPct val="150000"/>
              </a:lnSpc>
              <a:buFont typeface="Wingdings" panose="05000000000000000000" pitchFamily="2" charset="2"/>
              <a:buChar char="l"/>
              <a:tabLst>
                <a:tab pos="3651250" algn="ctr"/>
              </a:tabLst>
            </a:pPr>
            <a:r>
              <a:rPr lang="en-US" altLang="zh-CN" sz="2800" dirty="0">
                <a:ea typeface="宋体" panose="02010600030101010101" pitchFamily="2" charset="-122"/>
              </a:rPr>
              <a:t>Average waiting time</a:t>
            </a:r>
            <a:r>
              <a:rPr lang="zh-CN" altLang="en-US" sz="2800" dirty="0">
                <a:ea typeface="宋体" panose="02010600030101010101" pitchFamily="2" charset="-122"/>
              </a:rPr>
              <a:t>：</a:t>
            </a:r>
            <a:r>
              <a:rPr lang="en-US" altLang="zh-CN" sz="2800" dirty="0">
                <a:ea typeface="宋体" panose="02010600030101010101" pitchFamily="2" charset="-122"/>
              </a:rPr>
              <a:t> (6 + 0 + 3)/3 = 3</a:t>
            </a:r>
          </a:p>
          <a:p>
            <a:pPr>
              <a:lnSpc>
                <a:spcPct val="150000"/>
              </a:lnSpc>
              <a:buFont typeface="Wingdings" panose="05000000000000000000" pitchFamily="2" charset="2"/>
              <a:buChar char="l"/>
              <a:tabLst>
                <a:tab pos="3651250" algn="ctr"/>
              </a:tabLst>
            </a:pPr>
            <a:r>
              <a:rPr lang="en-US" altLang="zh-CN" sz="2800" dirty="0">
                <a:ea typeface="宋体" panose="02010600030101010101" pitchFamily="2" charset="-122"/>
              </a:rPr>
              <a:t>Much better than previous case.</a:t>
            </a:r>
          </a:p>
          <a:p>
            <a:pPr>
              <a:lnSpc>
                <a:spcPct val="80000"/>
              </a:lnSpc>
              <a:tabLst>
                <a:tab pos="3651250" algn="ctr"/>
              </a:tabLst>
            </a:pPr>
            <a:endParaRPr lang="en-US" altLang="zh-CN" dirty="0">
              <a:ea typeface="宋体" panose="02010600030101010101" pitchFamily="2" charset="-122"/>
            </a:endParaRPr>
          </a:p>
        </p:txBody>
      </p:sp>
      <p:grpSp>
        <p:nvGrpSpPr>
          <p:cNvPr id="84997" name="Group 5"/>
          <p:cNvGrpSpPr>
            <a:grpSpLocks/>
          </p:cNvGrpSpPr>
          <p:nvPr/>
        </p:nvGrpSpPr>
        <p:grpSpPr bwMode="auto">
          <a:xfrm>
            <a:off x="1631059" y="2338611"/>
            <a:ext cx="5575300" cy="1128712"/>
            <a:chOff x="0" y="0"/>
            <a:chExt cx="3512" cy="711"/>
          </a:xfrm>
        </p:grpSpPr>
        <p:sp>
          <p:nvSpPr>
            <p:cNvPr id="84998" name="Rectangle 5"/>
            <p:cNvSpPr>
              <a:spLocks noChangeArrowheads="1"/>
            </p:cNvSpPr>
            <p:nvPr/>
          </p:nvSpPr>
          <p:spPr bwMode="auto">
            <a:xfrm flipH="1">
              <a:off x="96" y="0"/>
              <a:ext cx="3312" cy="384"/>
            </a:xfrm>
            <a:prstGeom prst="rect">
              <a:avLst/>
            </a:prstGeom>
            <a:solidFill>
              <a:schemeClr val="bg1"/>
            </a:solidFill>
            <a:ln w="9525" cmpd="sng">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84999" name="Text Box 6"/>
            <p:cNvSpPr txBox="1">
              <a:spLocks noChangeArrowheads="1"/>
            </p:cNvSpPr>
            <p:nvPr/>
          </p:nvSpPr>
          <p:spPr bwMode="auto">
            <a:xfrm flipH="1">
              <a:off x="2327"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en-US" sz="1800">
                  <a:latin typeface="Helvetica" panose="020B0604020202020204" pitchFamily="34" charset="0"/>
                  <a:ea typeface="宋体" panose="02010600030101010101" pitchFamily="2" charset="-122"/>
                </a:rPr>
                <a:t>P</a:t>
              </a:r>
              <a:r>
                <a:rPr lang="en-US" sz="1800" baseline="-25000">
                  <a:latin typeface="Helvetica" panose="020B0604020202020204" pitchFamily="34" charset="0"/>
                  <a:ea typeface="宋体" panose="02010600030101010101" pitchFamily="2" charset="-122"/>
                </a:rPr>
                <a:t>1</a:t>
              </a:r>
              <a:endParaRPr lang="en-US" sz="1800">
                <a:latin typeface="Helvetica" panose="020B0604020202020204" pitchFamily="34" charset="0"/>
                <a:ea typeface="宋体" panose="02010600030101010101" pitchFamily="2" charset="-122"/>
              </a:endParaRPr>
            </a:p>
          </p:txBody>
        </p:sp>
        <p:sp>
          <p:nvSpPr>
            <p:cNvPr id="85000" name="Text Box 7"/>
            <p:cNvSpPr txBox="1">
              <a:spLocks noChangeArrowheads="1"/>
            </p:cNvSpPr>
            <p:nvPr/>
          </p:nvSpPr>
          <p:spPr bwMode="auto">
            <a:xfrm flipH="1">
              <a:off x="839"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en-US" sz="1800">
                  <a:latin typeface="Helvetica" panose="020B0604020202020204" pitchFamily="34" charset="0"/>
                  <a:ea typeface="宋体" panose="02010600030101010101" pitchFamily="2" charset="-122"/>
                </a:rPr>
                <a:t>P</a:t>
              </a:r>
              <a:r>
                <a:rPr lang="en-US" sz="1800" baseline="-25000">
                  <a:latin typeface="Helvetica" panose="020B0604020202020204" pitchFamily="34" charset="0"/>
                  <a:ea typeface="宋体" panose="02010600030101010101" pitchFamily="2" charset="-122"/>
                </a:rPr>
                <a:t>3</a:t>
              </a:r>
              <a:endParaRPr lang="en-US" sz="1800">
                <a:latin typeface="Helvetica" panose="020B0604020202020204" pitchFamily="34" charset="0"/>
                <a:ea typeface="宋体" panose="02010600030101010101" pitchFamily="2" charset="-122"/>
              </a:endParaRPr>
            </a:p>
          </p:txBody>
        </p:sp>
        <p:sp>
          <p:nvSpPr>
            <p:cNvPr id="85001" name="Text Box 8"/>
            <p:cNvSpPr txBox="1">
              <a:spLocks noChangeArrowheads="1"/>
            </p:cNvSpPr>
            <p:nvPr/>
          </p:nvSpPr>
          <p:spPr bwMode="auto">
            <a:xfrm flipH="1">
              <a:off x="263"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en-US" sz="1800">
                  <a:latin typeface="Helvetica" panose="020B0604020202020204" pitchFamily="34" charset="0"/>
                  <a:ea typeface="宋体" panose="02010600030101010101" pitchFamily="2" charset="-122"/>
                </a:rPr>
                <a:t>P</a:t>
              </a:r>
              <a:r>
                <a:rPr lang="en-US" sz="1800" baseline="-25000">
                  <a:latin typeface="Helvetica" panose="020B0604020202020204" pitchFamily="34" charset="0"/>
                  <a:ea typeface="宋体" panose="02010600030101010101" pitchFamily="2" charset="-122"/>
                </a:rPr>
                <a:t>2</a:t>
              </a:r>
              <a:endParaRPr lang="en-US" sz="1800">
                <a:latin typeface="Helvetica" panose="020B0604020202020204" pitchFamily="34" charset="0"/>
                <a:ea typeface="宋体" panose="02010600030101010101" pitchFamily="2" charset="-122"/>
              </a:endParaRPr>
            </a:p>
          </p:txBody>
        </p:sp>
        <p:sp>
          <p:nvSpPr>
            <p:cNvPr id="85002" name="Line 9"/>
            <p:cNvSpPr>
              <a:spLocks noChangeShapeType="1"/>
            </p:cNvSpPr>
            <p:nvPr/>
          </p:nvSpPr>
          <p:spPr bwMode="auto">
            <a:xfrm flipH="1">
              <a:off x="3408" y="384"/>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3" name="Line 10"/>
            <p:cNvSpPr>
              <a:spLocks noChangeShapeType="1"/>
            </p:cNvSpPr>
            <p:nvPr/>
          </p:nvSpPr>
          <p:spPr bwMode="auto">
            <a:xfrm flipH="1">
              <a:off x="96" y="384"/>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4" name="Line 11"/>
            <p:cNvSpPr>
              <a:spLocks noChangeShapeType="1"/>
            </p:cNvSpPr>
            <p:nvPr/>
          </p:nvSpPr>
          <p:spPr bwMode="auto">
            <a:xfrm flipH="1">
              <a:off x="1296" y="0"/>
              <a:ext cx="0" cy="38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5" name="Line 12"/>
            <p:cNvSpPr>
              <a:spLocks noChangeShapeType="1"/>
            </p:cNvSpPr>
            <p:nvPr/>
          </p:nvSpPr>
          <p:spPr bwMode="auto">
            <a:xfrm flipH="1">
              <a:off x="720" y="0"/>
              <a:ext cx="0" cy="38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6" name="Line 13"/>
            <p:cNvSpPr>
              <a:spLocks noChangeShapeType="1"/>
            </p:cNvSpPr>
            <p:nvPr/>
          </p:nvSpPr>
          <p:spPr bwMode="auto">
            <a:xfrm flipH="1">
              <a:off x="1296" y="384"/>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7" name="Line 14"/>
            <p:cNvSpPr>
              <a:spLocks noChangeShapeType="1"/>
            </p:cNvSpPr>
            <p:nvPr/>
          </p:nvSpPr>
          <p:spPr bwMode="auto">
            <a:xfrm flipH="1">
              <a:off x="720" y="384"/>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8" name="Text Box 15"/>
            <p:cNvSpPr txBox="1">
              <a:spLocks noChangeArrowheads="1"/>
            </p:cNvSpPr>
            <p:nvPr/>
          </p:nvSpPr>
          <p:spPr bwMode="auto">
            <a:xfrm flipH="1">
              <a:off x="1204"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6</a:t>
              </a:r>
            </a:p>
          </p:txBody>
        </p:sp>
        <p:sp>
          <p:nvSpPr>
            <p:cNvPr id="85009" name="Text Box 16"/>
            <p:cNvSpPr txBox="1">
              <a:spLocks noChangeArrowheads="1"/>
            </p:cNvSpPr>
            <p:nvPr/>
          </p:nvSpPr>
          <p:spPr bwMode="auto">
            <a:xfrm flipH="1">
              <a:off x="628"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3</a:t>
              </a:r>
            </a:p>
          </p:txBody>
        </p:sp>
        <p:sp>
          <p:nvSpPr>
            <p:cNvPr id="85010" name="Text Box 17"/>
            <p:cNvSpPr txBox="1">
              <a:spLocks noChangeArrowheads="1"/>
            </p:cNvSpPr>
            <p:nvPr/>
          </p:nvSpPr>
          <p:spPr bwMode="auto">
            <a:xfrm flipH="1">
              <a:off x="3236"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30</a:t>
              </a:r>
            </a:p>
          </p:txBody>
        </p:sp>
        <p:sp>
          <p:nvSpPr>
            <p:cNvPr id="85011" name="Text Box 18"/>
            <p:cNvSpPr txBox="1">
              <a:spLocks noChangeArrowheads="1"/>
            </p:cNvSpPr>
            <p:nvPr/>
          </p:nvSpPr>
          <p:spPr bwMode="auto">
            <a:xfrm flipH="1">
              <a:off x="0"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0</a:t>
              </a:r>
            </a:p>
          </p:txBody>
        </p:sp>
      </p:grpSp>
    </p:spTree>
    <p:extLst>
      <p:ext uri="{BB962C8B-B14F-4D97-AF65-F5344CB8AC3E}">
        <p14:creationId xmlns:p14="http://schemas.microsoft.com/office/powerpoint/2010/main" val="2474104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0A5F5CA8-3BCB-4090-AC3E-732B6023A702}" type="slidenum">
              <a:rPr lang="zh-CN" altLang="en-US" sz="1400">
                <a:ea typeface="宋体" panose="02010600030101010101" pitchFamily="2" charset="-122"/>
              </a:rPr>
              <a:pPr algn="r" eaLnBrk="1" hangingPunct="1"/>
              <a:t>24</a:t>
            </a:fld>
            <a:endParaRPr lang="en-US" sz="1400">
              <a:ea typeface="宋体" panose="02010600030101010101" pitchFamily="2" charset="-122"/>
            </a:endParaRPr>
          </a:p>
        </p:txBody>
      </p:sp>
      <p:sp>
        <p:nvSpPr>
          <p:cNvPr id="87043" name="Rectangle 2"/>
          <p:cNvSpPr>
            <a:spLocks noGrp="1" noChangeArrowheads="1"/>
          </p:cNvSpPr>
          <p:nvPr>
            <p:ph type="title" idx="4294967295"/>
          </p:nvPr>
        </p:nvSpPr>
        <p:spPr>
          <a:xfrm>
            <a:off x="686598" y="107634"/>
            <a:ext cx="7888070" cy="1325563"/>
          </a:xfrm>
        </p:spPr>
        <p:txBody>
          <a:bodyPr>
            <a:normAutofit/>
          </a:bodyPr>
          <a:lstStyle/>
          <a:p>
            <a:r>
              <a:rPr lang="en-US" altLang="zh-CN" sz="3800" b="1" dirty="0"/>
              <a:t>Shortest-Job-First (SJF) Scheduling</a:t>
            </a:r>
            <a:endParaRPr lang="en-US" altLang="zh-CN" sz="3800" b="1" dirty="0">
              <a:ea typeface="宋体" panose="02010600030101010101" pitchFamily="2" charset="-122"/>
            </a:endParaRPr>
          </a:p>
        </p:txBody>
      </p:sp>
      <p:sp>
        <p:nvSpPr>
          <p:cNvPr id="87044" name="Rectangle 3"/>
          <p:cNvSpPr>
            <a:spLocks noGrp="1" noChangeArrowheads="1"/>
          </p:cNvSpPr>
          <p:nvPr>
            <p:ph type="body" idx="4294967295"/>
          </p:nvPr>
        </p:nvSpPr>
        <p:spPr>
          <a:xfrm>
            <a:off x="802268" y="4437364"/>
            <a:ext cx="7772400" cy="771525"/>
          </a:xfrm>
        </p:spPr>
        <p:txBody>
          <a:bodyPr>
            <a:normAutofit/>
          </a:bodyPr>
          <a:lstStyle/>
          <a:p>
            <a:pPr algn="ctr" eaLnBrk="1" hangingPunct="1">
              <a:buFontTx/>
              <a:buNone/>
            </a:pPr>
            <a:r>
              <a:rPr lang="en-US" altLang="zh-CN" sz="2800" dirty="0">
                <a:ea typeface="宋体" panose="02010600030101010101" pitchFamily="2" charset="-122"/>
              </a:rPr>
              <a:t>An example of shortest job first scheduling</a:t>
            </a:r>
          </a:p>
        </p:txBody>
      </p:sp>
      <p:pic>
        <p:nvPicPr>
          <p:cNvPr id="87045" name="Picture 5" descr="2-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117" y="3052958"/>
            <a:ext cx="7599362"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34735" y="1512224"/>
            <a:ext cx="7703079" cy="1384995"/>
          </a:xfrm>
          <a:prstGeom prst="rect">
            <a:avLst/>
          </a:prstGeom>
        </p:spPr>
        <p:txBody>
          <a:bodyPr wrap="square">
            <a:spAutoFit/>
          </a:bodyPr>
          <a:lstStyle/>
          <a:p>
            <a:pPr marL="285750" indent="-285750">
              <a:buFont typeface="Wingdings" panose="05000000000000000000" pitchFamily="2" charset="2"/>
              <a:buChar char="l"/>
            </a:pPr>
            <a:r>
              <a:rPr lang="zh-CN" altLang="en-US" sz="2800" dirty="0">
                <a:latin typeface="Times New Roman" panose="02020603050405020304" pitchFamily="18" charset="0"/>
                <a:cs typeface="Times New Roman" panose="02020603050405020304" pitchFamily="18" charset="0"/>
              </a:rPr>
              <a:t>Associate with each process the length of its next CPU burst.  Use these lengths to schedule the process with the shortest time.</a:t>
            </a:r>
          </a:p>
        </p:txBody>
      </p:sp>
      <p:sp>
        <p:nvSpPr>
          <p:cNvPr id="3" name="矩形 2"/>
          <p:cNvSpPr/>
          <p:nvPr/>
        </p:nvSpPr>
        <p:spPr>
          <a:xfrm>
            <a:off x="634735" y="4926630"/>
            <a:ext cx="8089960" cy="1384995"/>
          </a:xfrm>
          <a:prstGeom prst="rect">
            <a:avLst/>
          </a:prstGeom>
        </p:spPr>
        <p:txBody>
          <a:bodyPr wrap="square">
            <a:spAutoFit/>
          </a:bodyPr>
          <a:lstStyle/>
          <a:p>
            <a:pPr>
              <a:buFont typeface="Wingdings" panose="05000000000000000000" pitchFamily="2" charset="2"/>
              <a:buChar char="l"/>
            </a:pPr>
            <a:r>
              <a:rPr lang="en-US" altLang="zh-CN" sz="2800" dirty="0">
                <a:latin typeface="Times New Roman" panose="02020603050405020304" pitchFamily="18" charset="0"/>
                <a:cs typeface="Times New Roman" panose="02020603050405020304" pitchFamily="18" charset="0"/>
              </a:rPr>
              <a:t>Drawback?</a:t>
            </a:r>
          </a:p>
          <a:p>
            <a:r>
              <a:rPr lang="zh-CN" altLang="en-US" sz="2800" dirty="0">
                <a:latin typeface="Times New Roman" panose="02020603050405020304" pitchFamily="18" charset="0"/>
                <a:cs typeface="Times New Roman" panose="02020603050405020304" pitchFamily="18" charset="0"/>
              </a:rPr>
              <a:t>The real difficulty with the SJF algorithm is knowing the length of the next CPU request.</a:t>
            </a:r>
            <a:endParaRPr lang="en-US" altLang="zh-CN" sz="2800" dirty="0">
              <a:latin typeface="Times New Roman" panose="02020603050405020304" pitchFamily="18" charset="0"/>
              <a:cs typeface="Times New Roman" panose="02020603050405020304" pitchFamily="18" charset="0"/>
            </a:endParaRPr>
          </a:p>
        </p:txBody>
      </p:sp>
      <p:sp>
        <p:nvSpPr>
          <p:cNvPr id="4" name="箭头: 右 3">
            <a:extLst>
              <a:ext uri="{FF2B5EF4-FFF2-40B4-BE49-F238E27FC236}">
                <a16:creationId xmlns:a16="http://schemas.microsoft.com/office/drawing/2014/main" id="{32D8EBC9-DCB9-4BDC-A6C9-F34B6207156D}"/>
              </a:ext>
            </a:extLst>
          </p:cNvPr>
          <p:cNvSpPr/>
          <p:nvPr/>
        </p:nvSpPr>
        <p:spPr>
          <a:xfrm>
            <a:off x="4237567" y="3547536"/>
            <a:ext cx="516466" cy="300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30126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4BF8B39E-485D-40AD-9500-B4C576B5CB19}" type="slidenum">
              <a:rPr lang="zh-CN" altLang="en-US" sz="1400">
                <a:ea typeface="宋体" panose="02010600030101010101" pitchFamily="2" charset="-122"/>
              </a:rPr>
              <a:pPr algn="r" eaLnBrk="1" hangingPunct="1"/>
              <a:t>25</a:t>
            </a:fld>
            <a:endParaRPr lang="en-US" sz="1400">
              <a:ea typeface="宋体" panose="02010600030101010101" pitchFamily="2" charset="-122"/>
            </a:endParaRPr>
          </a:p>
        </p:txBody>
      </p:sp>
      <p:sp>
        <p:nvSpPr>
          <p:cNvPr id="88067" name="Rectangle 2"/>
          <p:cNvSpPr>
            <a:spLocks noGrp="1" noChangeArrowheads="1"/>
          </p:cNvSpPr>
          <p:nvPr>
            <p:ph type="title" idx="4294967295"/>
          </p:nvPr>
        </p:nvSpPr>
        <p:spPr>
          <a:xfrm>
            <a:off x="672524" y="77859"/>
            <a:ext cx="7888070" cy="1325563"/>
          </a:xfrm>
        </p:spPr>
        <p:txBody>
          <a:bodyPr>
            <a:normAutofit/>
          </a:bodyPr>
          <a:lstStyle/>
          <a:p>
            <a:pPr algn="ctr" eaLnBrk="1" hangingPunct="1"/>
            <a:r>
              <a:rPr lang="en-US" altLang="zh-CN" sz="3800" b="1" dirty="0">
                <a:ea typeface="宋体" panose="02010600030101010101" pitchFamily="2" charset="-122"/>
              </a:rPr>
              <a:t>Shortest-Job-First (SJR) Scheduling</a:t>
            </a:r>
          </a:p>
        </p:txBody>
      </p:sp>
      <p:sp>
        <p:nvSpPr>
          <p:cNvPr id="88068" name="Rectangle 3"/>
          <p:cNvSpPr>
            <a:spLocks noGrp="1" noChangeArrowheads="1"/>
          </p:cNvSpPr>
          <p:nvPr>
            <p:ph type="body" idx="4294967295"/>
          </p:nvPr>
        </p:nvSpPr>
        <p:spPr>
          <a:xfrm>
            <a:off x="581134" y="1372078"/>
            <a:ext cx="8070850" cy="4986338"/>
          </a:xfrm>
        </p:spPr>
        <p:txBody>
          <a:bodyPr>
            <a:normAutofit/>
          </a:bodyPr>
          <a:lstStyle/>
          <a:p>
            <a:pPr eaLnBrk="1" hangingPunct="1">
              <a:buFont typeface="Wingdings" panose="05000000000000000000" pitchFamily="2" charset="2"/>
              <a:buChar char="l"/>
            </a:pPr>
            <a:r>
              <a:rPr lang="en-US" sz="2800" dirty="0">
                <a:ea typeface="宋体" panose="02010600030101010101" pitchFamily="2" charset="-122"/>
              </a:rPr>
              <a:t>Two schemes: </a:t>
            </a:r>
          </a:p>
          <a:p>
            <a:pPr lvl="1" eaLnBrk="1" hangingPunct="1"/>
            <a:r>
              <a:rPr lang="en-US" sz="2800" dirty="0" err="1">
                <a:ea typeface="宋体" panose="02010600030101010101" pitchFamily="2" charset="-122"/>
              </a:rPr>
              <a:t>nonpreemptive</a:t>
            </a:r>
            <a:r>
              <a:rPr lang="en-US" sz="2800" dirty="0">
                <a:ea typeface="宋体" panose="02010600030101010101" pitchFamily="2" charset="-122"/>
              </a:rPr>
              <a:t> – once CPU given to the process it cannot be preempted until it completes its CPU burst.</a:t>
            </a:r>
          </a:p>
          <a:p>
            <a:pPr lvl="1" eaLnBrk="1" hangingPunct="1"/>
            <a:r>
              <a:rPr lang="en-US" sz="2800" dirty="0">
                <a:ea typeface="宋体" panose="02010600030101010101" pitchFamily="2" charset="-122"/>
              </a:rPr>
              <a:t>preemptive – if a new process arrives with CPU burst length less than remaining time of current executing process, preempt.  This scheme is know as the Shortest-Remaining-Time-First (SRTF).</a:t>
            </a:r>
          </a:p>
          <a:p>
            <a:pPr eaLnBrk="1" hangingPunct="1">
              <a:buFont typeface="Wingdings" panose="05000000000000000000" pitchFamily="2" charset="2"/>
              <a:buChar char="l"/>
            </a:pPr>
            <a:r>
              <a:rPr lang="en-US" sz="2800" dirty="0">
                <a:ea typeface="宋体" panose="02010600030101010101" pitchFamily="2" charset="-122"/>
              </a:rPr>
              <a:t>SJF is optimal – gives minimum average waiting time for a given set of processes.</a:t>
            </a:r>
          </a:p>
        </p:txBody>
      </p:sp>
    </p:spTree>
    <p:extLst>
      <p:ext uri="{BB962C8B-B14F-4D97-AF65-F5344CB8AC3E}">
        <p14:creationId xmlns:p14="http://schemas.microsoft.com/office/powerpoint/2010/main" val="2454464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CBE6F8-5957-459C-ABA0-08E45D469616}"/>
              </a:ext>
            </a:extLst>
          </p:cNvPr>
          <p:cNvSpPr txBox="1"/>
          <p:nvPr>
            <p:custDataLst>
              <p:tags r:id="rId2"/>
            </p:custDataLst>
          </p:nvPr>
        </p:nvSpPr>
        <p:spPr>
          <a:xfrm>
            <a:off x="914559" y="635000"/>
            <a:ext cx="7316470" cy="2143125"/>
          </a:xfrm>
          <a:prstGeom prst="rect">
            <a:avLst/>
          </a:prstGeom>
          <a:noFill/>
        </p:spPr>
        <p:txBody>
          <a:bodyPr vert="horz" wrap="square" rtlCol="0" anchor="ctr" anchorCtr="0">
            <a:noAutofit/>
          </a:bodyPr>
          <a:lstStyle/>
          <a:p>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C6114772-65FD-4BB8-BBFA-852EDE020465}"/>
              </a:ext>
            </a:extLst>
          </p:cNvPr>
          <p:cNvSpPr/>
          <p:nvPr>
            <p:custDataLst>
              <p:tags r:id="rId3"/>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2195AAB1-CA5C-4134-AB83-ECF2A078E542}"/>
              </a:ext>
            </a:extLst>
          </p:cNvPr>
          <p:cNvSpPr/>
          <p:nvPr>
            <p:custDataLst>
              <p:tags r:id="rId4"/>
            </p:custDataLst>
          </p:nvPr>
        </p:nvSpPr>
        <p:spPr>
          <a:xfrm>
            <a:off x="0" y="5849239"/>
            <a:ext cx="9145588" cy="365824"/>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2" name="Rectangle 3">
            <a:extLst>
              <a:ext uri="{FF2B5EF4-FFF2-40B4-BE49-F238E27FC236}">
                <a16:creationId xmlns:a16="http://schemas.microsoft.com/office/drawing/2014/main" id="{B7356321-5B3F-44CA-B2E6-24839FD2A881}"/>
              </a:ext>
            </a:extLst>
          </p:cNvPr>
          <p:cNvSpPr txBox="1">
            <a:spLocks noChangeArrowheads="1"/>
          </p:cNvSpPr>
          <p:nvPr/>
        </p:nvSpPr>
        <p:spPr>
          <a:xfrm>
            <a:off x="671622" y="663067"/>
            <a:ext cx="7888070" cy="1325563"/>
          </a:xfrm>
          <a:prstGeom prst="rect">
            <a:avLst/>
          </a:prstGeom>
          <a:noFill/>
        </p:spPr>
        <p:txBody>
          <a:bodyPr vert="horz" lIns="91440" tIns="45720" rIns="91440" bIns="45720" rtlCol="0" anchor="ctr">
            <a:normAutofit/>
          </a:bodyPr>
          <a:lstStyle>
            <a:lvl1pPr algn="l" defTabSz="685891" rtl="0" eaLnBrk="1" latinLnBrk="0" hangingPunct="1">
              <a:lnSpc>
                <a:spcPct val="90000"/>
              </a:lnSpc>
              <a:spcBef>
                <a:spcPct val="0"/>
              </a:spcBef>
              <a:buNone/>
              <a:defRPr sz="33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algn="ctr"/>
            <a:r>
              <a:rPr lang="en-US" altLang="zh-CN" sz="3800" b="1" dirty="0">
                <a:ea typeface="宋体" panose="02010600030101010101" pitchFamily="2" charset="-122"/>
              </a:rPr>
              <a:t>Example of Non-Preemptive SJF</a:t>
            </a:r>
          </a:p>
        </p:txBody>
      </p:sp>
      <p:sp>
        <p:nvSpPr>
          <p:cNvPr id="13" name="Rectangle 2">
            <a:extLst>
              <a:ext uri="{FF2B5EF4-FFF2-40B4-BE49-F238E27FC236}">
                <a16:creationId xmlns:a16="http://schemas.microsoft.com/office/drawing/2014/main" id="{8E10E29E-4A64-41F4-BB4F-E100AC2B2C69}"/>
              </a:ext>
            </a:extLst>
          </p:cNvPr>
          <p:cNvSpPr txBox="1">
            <a:spLocks noChangeArrowheads="1"/>
          </p:cNvSpPr>
          <p:nvPr/>
        </p:nvSpPr>
        <p:spPr>
          <a:xfrm>
            <a:off x="518319" y="1666875"/>
            <a:ext cx="8108950" cy="5127625"/>
          </a:xfrm>
          <a:prstGeom prst="rect">
            <a:avLst/>
          </a:prstGeom>
        </p:spPr>
        <p:txBody>
          <a:bodyPr vert="horz" lIns="91440" tIns="45720" rIns="91440" bIns="45720" rtlCol="0">
            <a:normAutofit/>
          </a:bodyPr>
          <a:lstStyle>
            <a:lvl1pPr marL="171473" indent="-171473" algn="l" defTabSz="685891" rtl="0" eaLnBrk="1" latinLnBrk="0" hangingPunct="1">
              <a:lnSpc>
                <a:spcPct val="90000"/>
              </a:lnSpc>
              <a:spcBef>
                <a:spcPts val="750"/>
              </a:spcBef>
              <a:buFont typeface="Arial" panose="020B0604020202020204" pitchFamily="34" charset="0"/>
              <a:buChar char="•"/>
              <a:defRPr sz="21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514419" indent="-171473" algn="l" defTabSz="685891"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857364" indent="-171473" algn="l" defTabSz="685891"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200310"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543256"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1886201"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147"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093"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039"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rial" panose="020B0604020202020204" pitchFamily="34" charset="0"/>
              <a:buNone/>
              <a:tabLst>
                <a:tab pos="1603375" algn="ctr"/>
                <a:tab pos="3254375" algn="ctr"/>
                <a:tab pos="5143500" algn="ctr"/>
              </a:tabLst>
            </a:pPr>
            <a:r>
              <a:rPr lang="zh-CN" altLang="en-US" dirty="0">
                <a:ea typeface="宋体" panose="02010600030101010101" pitchFamily="2" charset="-122"/>
              </a:rPr>
              <a:t>		</a:t>
            </a:r>
            <a:r>
              <a:rPr lang="zh-CN" altLang="en-US" sz="2400" u="sng" dirty="0">
                <a:ea typeface="宋体" panose="02010600030101010101" pitchFamily="2" charset="-122"/>
              </a:rPr>
              <a:t>Process	Arrival Time</a:t>
            </a:r>
            <a:r>
              <a:rPr lang="zh-CN" altLang="en-US" sz="2400" dirty="0">
                <a:ea typeface="宋体" panose="02010600030101010101" pitchFamily="2" charset="-122"/>
              </a:rPr>
              <a:t>	</a:t>
            </a:r>
            <a:r>
              <a:rPr lang="zh-CN" altLang="en-US" sz="2400" u="sng" dirty="0">
                <a:ea typeface="宋体" panose="02010600030101010101" pitchFamily="2" charset="-122"/>
              </a:rPr>
              <a:t>Burst Time</a:t>
            </a:r>
            <a:endParaRPr lang="zh-CN" altLang="en-US" sz="2400" dirty="0">
              <a:ea typeface="宋体" panose="02010600030101010101" pitchFamily="2" charset="-122"/>
            </a:endParaRPr>
          </a:p>
          <a:p>
            <a:pPr>
              <a:buFont typeface="Arial" panose="020B0604020202020204" pitchFamily="34" charset="0"/>
              <a:buNone/>
              <a:tabLst>
                <a:tab pos="1603375" algn="ctr"/>
                <a:tab pos="3254375" algn="ctr"/>
                <a:tab pos="5143500" algn="ctr"/>
              </a:tabLst>
            </a:pPr>
            <a:r>
              <a:rPr lang="zh-CN" altLang="en-US" sz="2400" dirty="0">
                <a:ea typeface="宋体" panose="02010600030101010101" pitchFamily="2" charset="-122"/>
              </a:rPr>
              <a:t>		</a:t>
            </a:r>
            <a:r>
              <a:rPr lang="zh-CN" altLang="en-US" sz="2400" i="1" dirty="0">
                <a:ea typeface="宋体" panose="02010600030101010101" pitchFamily="2" charset="-122"/>
              </a:rPr>
              <a:t>P</a:t>
            </a:r>
            <a:r>
              <a:rPr lang="zh-CN" altLang="en-US" sz="2400" i="1" baseline="-25000" dirty="0">
                <a:ea typeface="宋体" panose="02010600030101010101" pitchFamily="2" charset="-122"/>
              </a:rPr>
              <a:t>1</a:t>
            </a:r>
            <a:r>
              <a:rPr lang="zh-CN" altLang="en-US" sz="2400" dirty="0">
                <a:ea typeface="宋体" panose="02010600030101010101" pitchFamily="2" charset="-122"/>
              </a:rPr>
              <a:t>	0.0	7</a:t>
            </a:r>
          </a:p>
          <a:p>
            <a:pPr>
              <a:buFont typeface="Arial" panose="020B0604020202020204" pitchFamily="34" charset="0"/>
              <a:buNone/>
              <a:tabLst>
                <a:tab pos="1603375" algn="ctr"/>
                <a:tab pos="3254375" algn="ctr"/>
                <a:tab pos="5143500" algn="ctr"/>
              </a:tabLst>
            </a:pPr>
            <a:r>
              <a:rPr lang="zh-CN" altLang="en-US" sz="2400" dirty="0">
                <a:ea typeface="宋体" panose="02010600030101010101" pitchFamily="2" charset="-122"/>
              </a:rPr>
              <a:t>		 </a:t>
            </a:r>
            <a:r>
              <a:rPr lang="zh-CN" altLang="en-US" sz="2400" i="1" dirty="0">
                <a:ea typeface="宋体" panose="02010600030101010101" pitchFamily="2" charset="-122"/>
              </a:rPr>
              <a:t>P</a:t>
            </a:r>
            <a:r>
              <a:rPr lang="zh-CN" altLang="en-US" sz="2400" i="1" baseline="-25000" dirty="0">
                <a:ea typeface="宋体" panose="02010600030101010101" pitchFamily="2" charset="-122"/>
              </a:rPr>
              <a:t>2	</a:t>
            </a:r>
            <a:r>
              <a:rPr lang="zh-CN" altLang="en-US" sz="2400" dirty="0">
                <a:ea typeface="宋体" panose="02010600030101010101" pitchFamily="2" charset="-122"/>
              </a:rPr>
              <a:t>2.0	4</a:t>
            </a:r>
          </a:p>
          <a:p>
            <a:pPr>
              <a:buFont typeface="Arial" panose="020B0604020202020204" pitchFamily="34" charset="0"/>
              <a:buNone/>
              <a:tabLst>
                <a:tab pos="1603375" algn="ctr"/>
                <a:tab pos="3254375" algn="ctr"/>
                <a:tab pos="5143500" algn="ctr"/>
              </a:tabLst>
            </a:pPr>
            <a:r>
              <a:rPr lang="zh-CN" altLang="en-US" sz="2400" dirty="0">
                <a:ea typeface="宋体" panose="02010600030101010101" pitchFamily="2" charset="-122"/>
              </a:rPr>
              <a:t>		 </a:t>
            </a:r>
            <a:r>
              <a:rPr lang="zh-CN" altLang="en-US" sz="2400" i="1" dirty="0">
                <a:ea typeface="宋体" panose="02010600030101010101" pitchFamily="2" charset="-122"/>
              </a:rPr>
              <a:t>P</a:t>
            </a:r>
            <a:r>
              <a:rPr lang="zh-CN" altLang="en-US" sz="2400" i="1" baseline="-25000" dirty="0">
                <a:ea typeface="宋体" panose="02010600030101010101" pitchFamily="2" charset="-122"/>
              </a:rPr>
              <a:t>3</a:t>
            </a:r>
            <a:r>
              <a:rPr lang="zh-CN" altLang="en-US" sz="2400" dirty="0">
                <a:ea typeface="宋体" panose="02010600030101010101" pitchFamily="2" charset="-122"/>
              </a:rPr>
              <a:t>	4.0	1</a:t>
            </a:r>
          </a:p>
          <a:p>
            <a:pPr>
              <a:buFont typeface="Arial" panose="020B0604020202020204" pitchFamily="34" charset="0"/>
              <a:buNone/>
              <a:tabLst>
                <a:tab pos="1603375" algn="ctr"/>
                <a:tab pos="3254375" algn="ctr"/>
                <a:tab pos="5143500" algn="ctr"/>
              </a:tabLst>
            </a:pPr>
            <a:r>
              <a:rPr lang="zh-CN" altLang="en-US" sz="2400" dirty="0">
                <a:ea typeface="宋体" panose="02010600030101010101" pitchFamily="2" charset="-122"/>
              </a:rPr>
              <a:t>		 </a:t>
            </a:r>
            <a:r>
              <a:rPr lang="zh-CN" altLang="en-US" sz="2400" i="1" dirty="0">
                <a:ea typeface="宋体" panose="02010600030101010101" pitchFamily="2" charset="-122"/>
              </a:rPr>
              <a:t>P</a:t>
            </a:r>
            <a:r>
              <a:rPr lang="zh-CN" altLang="en-US" sz="2400" i="1" baseline="-25000" dirty="0">
                <a:ea typeface="宋体" panose="02010600030101010101" pitchFamily="2" charset="-122"/>
              </a:rPr>
              <a:t>4</a:t>
            </a:r>
            <a:r>
              <a:rPr lang="zh-CN" altLang="en-US" sz="2400" dirty="0">
                <a:ea typeface="宋体" panose="02010600030101010101" pitchFamily="2" charset="-122"/>
              </a:rPr>
              <a:t>	5.0	4</a:t>
            </a:r>
          </a:p>
          <a:p>
            <a:pPr>
              <a:buFont typeface="Wingdings" panose="05000000000000000000" pitchFamily="2" charset="2"/>
              <a:buChar char="l"/>
              <a:tabLst>
                <a:tab pos="1603375" algn="ctr"/>
                <a:tab pos="3254375" algn="ctr"/>
                <a:tab pos="5143500" algn="ctr"/>
              </a:tabLst>
            </a:pPr>
            <a:r>
              <a:rPr lang="zh-CN" altLang="en-US" sz="2800" dirty="0">
                <a:ea typeface="宋体" panose="02010600030101010101" pitchFamily="2" charset="-122"/>
              </a:rPr>
              <a:t>SJF (non-preemptive)</a:t>
            </a:r>
          </a:p>
          <a:p>
            <a:pPr>
              <a:tabLst>
                <a:tab pos="1603375" algn="ctr"/>
                <a:tab pos="3254375" algn="ctr"/>
                <a:tab pos="5143500" algn="ctr"/>
              </a:tabLst>
            </a:pPr>
            <a:endParaRPr lang="zh-CN" altLang="en-US" sz="2800" dirty="0">
              <a:ea typeface="宋体" panose="02010600030101010101" pitchFamily="2" charset="-122"/>
            </a:endParaRPr>
          </a:p>
          <a:p>
            <a:pPr>
              <a:tabLst>
                <a:tab pos="1603375" algn="ctr"/>
                <a:tab pos="3254375" algn="ctr"/>
                <a:tab pos="5143500" algn="ctr"/>
              </a:tabLst>
            </a:pPr>
            <a:endParaRPr lang="zh-CN" altLang="en-US" sz="2400" dirty="0">
              <a:ea typeface="宋体" panose="02010600030101010101" pitchFamily="2" charset="-122"/>
            </a:endParaRPr>
          </a:p>
          <a:p>
            <a:pPr>
              <a:tabLst>
                <a:tab pos="1603375" algn="ctr"/>
                <a:tab pos="3254375" algn="ctr"/>
                <a:tab pos="5143500" algn="ctr"/>
              </a:tabLst>
            </a:pPr>
            <a:endParaRPr lang="zh-CN" altLang="en-US" sz="2400" dirty="0">
              <a:ea typeface="宋体" panose="02010600030101010101" pitchFamily="2" charset="-122"/>
            </a:endParaRPr>
          </a:p>
          <a:p>
            <a:pPr>
              <a:tabLst>
                <a:tab pos="1603375" algn="ctr"/>
                <a:tab pos="3254375" algn="ctr"/>
                <a:tab pos="5143500" algn="ctr"/>
              </a:tabLst>
            </a:pPr>
            <a:endParaRPr lang="zh-CN" altLang="en-US" sz="2400" i="1" baseline="-25000" dirty="0">
              <a:ea typeface="宋体" panose="02010600030101010101" pitchFamily="2" charset="-122"/>
            </a:endParaRPr>
          </a:p>
        </p:txBody>
      </p:sp>
      <p:sp>
        <p:nvSpPr>
          <p:cNvPr id="14" name="矩形 13">
            <a:extLst>
              <a:ext uri="{FF2B5EF4-FFF2-40B4-BE49-F238E27FC236}">
                <a16:creationId xmlns:a16="http://schemas.microsoft.com/office/drawing/2014/main" id="{F8013258-399D-4148-9B4C-FF60A2F9538F}"/>
              </a:ext>
            </a:extLst>
          </p:cNvPr>
          <p:cNvSpPr/>
          <p:nvPr/>
        </p:nvSpPr>
        <p:spPr>
          <a:xfrm>
            <a:off x="767970" y="4346151"/>
            <a:ext cx="3804824" cy="523220"/>
          </a:xfrm>
          <a:prstGeom prst="rect">
            <a:avLst/>
          </a:prstGeom>
        </p:spPr>
        <p:txBody>
          <a:bodyPr wrap="none">
            <a:spAutoFit/>
          </a:bodyPr>
          <a:lstStyle/>
          <a:p>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Average waiting time =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grpSp>
        <p:nvGrpSpPr>
          <p:cNvPr id="10" name="组合 9">
            <a:extLst>
              <a:ext uri="{FF2B5EF4-FFF2-40B4-BE49-F238E27FC236}">
                <a16:creationId xmlns:a16="http://schemas.microsoft.com/office/drawing/2014/main" id="{CCA20DDC-30A5-4378-8BA8-8C8770890443}"/>
              </a:ext>
            </a:extLst>
          </p:cNvPr>
          <p:cNvGrpSpPr/>
          <p:nvPr>
            <p:custDataLst>
              <p:tags r:id="rId5"/>
            </p:custDataLst>
          </p:nvPr>
        </p:nvGrpSpPr>
        <p:grpSpPr>
          <a:xfrm>
            <a:off x="0" y="0"/>
            <a:ext cx="9145588" cy="635000"/>
            <a:chOff x="0" y="0"/>
            <a:chExt cx="9145588" cy="635000"/>
          </a:xfrm>
        </p:grpSpPr>
        <p:sp>
          <p:nvSpPr>
            <p:cNvPr id="6" name="TitleBackground">
              <a:extLst>
                <a:ext uri="{FF2B5EF4-FFF2-40B4-BE49-F238E27FC236}">
                  <a16:creationId xmlns:a16="http://schemas.microsoft.com/office/drawing/2014/main" id="{FF00CF9E-FBF7-46A9-BD04-2C9AC408463E}"/>
                </a:ext>
              </a:extLst>
            </p:cNvPr>
            <p:cNvSpPr/>
            <p:nvPr>
              <p:custDataLst>
                <p:tags r:id="rId7"/>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A0373083-AB92-4676-8970-E5B3A458BAC6}"/>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D246DA74-2DF4-48B4-B9F0-AAB23F120D25}"/>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71685226-2428-4E17-8301-25CE495C4E0B}"/>
                </a:ext>
              </a:extLst>
            </p:cNvPr>
            <p:cNvSpPr txBox="1"/>
            <p:nvPr>
              <p:custDataLst>
                <p:tags r:id="rId10"/>
              </p:custDataLst>
            </p:nvPr>
          </p:nvSpPr>
          <p:spPr>
            <a:xfrm>
              <a:off x="1525969"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5FEB6615-4060-4C41-8B3C-30EBAB36A249}"/>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1733011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0F54B6C5-353E-48FB-9122-DEF04A8B1D84}" type="slidenum">
              <a:rPr lang="zh-CN" altLang="en-US" sz="1400">
                <a:ea typeface="宋体" panose="02010600030101010101" pitchFamily="2" charset="-122"/>
              </a:rPr>
              <a:pPr algn="r" eaLnBrk="1" hangingPunct="1"/>
              <a:t>27</a:t>
            </a:fld>
            <a:endParaRPr lang="en-US" sz="1400">
              <a:ea typeface="宋体" panose="02010600030101010101" pitchFamily="2" charset="-122"/>
            </a:endParaRPr>
          </a:p>
        </p:txBody>
      </p:sp>
      <p:sp>
        <p:nvSpPr>
          <p:cNvPr id="90115" name="Rectangle 2"/>
          <p:cNvSpPr>
            <a:spLocks noGrp="1" noChangeArrowheads="1"/>
          </p:cNvSpPr>
          <p:nvPr>
            <p:ph type="body" idx="4294967295"/>
          </p:nvPr>
        </p:nvSpPr>
        <p:spPr>
          <a:xfrm>
            <a:off x="561182" y="1347789"/>
            <a:ext cx="8108950" cy="5127625"/>
          </a:xfrm>
        </p:spPr>
        <p:txBody>
          <a:bodyPr/>
          <a:lstStyle/>
          <a:p>
            <a:pPr>
              <a:buNone/>
              <a:tabLst>
                <a:tab pos="1603375" algn="ctr"/>
                <a:tab pos="3254375" algn="ctr"/>
                <a:tab pos="5143500" algn="ctr"/>
              </a:tabLst>
            </a:pPr>
            <a:r>
              <a:rPr lang="zh-CN" altLang="en-US" dirty="0">
                <a:ea typeface="宋体" panose="02010600030101010101" pitchFamily="2" charset="-122"/>
              </a:rPr>
              <a:t>		</a:t>
            </a:r>
            <a:r>
              <a:rPr lang="zh-CN" altLang="en-US" sz="2400" u="sng" dirty="0">
                <a:ea typeface="宋体" panose="02010600030101010101" pitchFamily="2" charset="-122"/>
              </a:rPr>
              <a:t>Process	Arrival Time</a:t>
            </a:r>
            <a:r>
              <a:rPr lang="zh-CN" altLang="en-US" sz="2400" dirty="0">
                <a:ea typeface="宋体" panose="02010600030101010101" pitchFamily="2" charset="-122"/>
              </a:rPr>
              <a:t>	</a:t>
            </a:r>
            <a:r>
              <a:rPr lang="zh-CN" altLang="en-US" sz="2400" u="sng" dirty="0">
                <a:ea typeface="宋体" panose="02010600030101010101" pitchFamily="2" charset="-122"/>
              </a:rPr>
              <a:t>Burst Time</a:t>
            </a:r>
            <a:endParaRPr lang="zh-CN" altLang="en-US" sz="2400" dirty="0">
              <a:ea typeface="宋体" panose="02010600030101010101" pitchFamily="2" charset="-122"/>
            </a:endParaRPr>
          </a:p>
          <a:p>
            <a:pPr>
              <a:buNone/>
              <a:tabLst>
                <a:tab pos="1603375" algn="ctr"/>
                <a:tab pos="3254375" algn="ctr"/>
                <a:tab pos="5143500" algn="ctr"/>
              </a:tabLst>
            </a:pPr>
            <a:r>
              <a:rPr lang="zh-CN" altLang="en-US" sz="2400" dirty="0">
                <a:ea typeface="宋体" panose="02010600030101010101" pitchFamily="2" charset="-122"/>
              </a:rPr>
              <a:t>		</a:t>
            </a:r>
            <a:r>
              <a:rPr lang="zh-CN" altLang="en-US" sz="2400" i="1" dirty="0">
                <a:ea typeface="宋体" panose="02010600030101010101" pitchFamily="2" charset="-122"/>
              </a:rPr>
              <a:t>P</a:t>
            </a:r>
            <a:r>
              <a:rPr lang="zh-CN" altLang="en-US" sz="2400" i="1" baseline="-25000" dirty="0">
                <a:ea typeface="宋体" panose="02010600030101010101" pitchFamily="2" charset="-122"/>
              </a:rPr>
              <a:t>1</a:t>
            </a:r>
            <a:r>
              <a:rPr lang="zh-CN" altLang="en-US" sz="2400" dirty="0">
                <a:ea typeface="宋体" panose="02010600030101010101" pitchFamily="2" charset="-122"/>
              </a:rPr>
              <a:t>	0.0	7</a:t>
            </a:r>
          </a:p>
          <a:p>
            <a:pPr>
              <a:buNone/>
              <a:tabLst>
                <a:tab pos="1603375" algn="ctr"/>
                <a:tab pos="3254375" algn="ctr"/>
                <a:tab pos="5143500" algn="ctr"/>
              </a:tabLst>
            </a:pPr>
            <a:r>
              <a:rPr lang="zh-CN" altLang="en-US" sz="2400" dirty="0">
                <a:ea typeface="宋体" panose="02010600030101010101" pitchFamily="2" charset="-122"/>
              </a:rPr>
              <a:t>		 </a:t>
            </a:r>
            <a:r>
              <a:rPr lang="zh-CN" altLang="en-US" sz="2400" i="1" dirty="0">
                <a:ea typeface="宋体" panose="02010600030101010101" pitchFamily="2" charset="-122"/>
              </a:rPr>
              <a:t>P</a:t>
            </a:r>
            <a:r>
              <a:rPr lang="zh-CN" altLang="en-US" sz="2400" i="1" baseline="-25000" dirty="0">
                <a:ea typeface="宋体" panose="02010600030101010101" pitchFamily="2" charset="-122"/>
              </a:rPr>
              <a:t>2	</a:t>
            </a:r>
            <a:r>
              <a:rPr lang="zh-CN" altLang="en-US" sz="2400" dirty="0">
                <a:ea typeface="宋体" panose="02010600030101010101" pitchFamily="2" charset="-122"/>
              </a:rPr>
              <a:t>2.0	4</a:t>
            </a:r>
          </a:p>
          <a:p>
            <a:pPr>
              <a:buNone/>
              <a:tabLst>
                <a:tab pos="1603375" algn="ctr"/>
                <a:tab pos="3254375" algn="ctr"/>
                <a:tab pos="5143500" algn="ctr"/>
              </a:tabLst>
            </a:pPr>
            <a:r>
              <a:rPr lang="zh-CN" altLang="en-US" sz="2400" dirty="0">
                <a:ea typeface="宋体" panose="02010600030101010101" pitchFamily="2" charset="-122"/>
              </a:rPr>
              <a:t>		 </a:t>
            </a:r>
            <a:r>
              <a:rPr lang="zh-CN" altLang="en-US" sz="2400" i="1" dirty="0">
                <a:ea typeface="宋体" panose="02010600030101010101" pitchFamily="2" charset="-122"/>
              </a:rPr>
              <a:t>P</a:t>
            </a:r>
            <a:r>
              <a:rPr lang="zh-CN" altLang="en-US" sz="2400" i="1" baseline="-25000" dirty="0">
                <a:ea typeface="宋体" panose="02010600030101010101" pitchFamily="2" charset="-122"/>
              </a:rPr>
              <a:t>3</a:t>
            </a:r>
            <a:r>
              <a:rPr lang="zh-CN" altLang="en-US" sz="2400" dirty="0">
                <a:ea typeface="宋体" panose="02010600030101010101" pitchFamily="2" charset="-122"/>
              </a:rPr>
              <a:t>	4.0	1</a:t>
            </a:r>
          </a:p>
          <a:p>
            <a:pPr>
              <a:buNone/>
              <a:tabLst>
                <a:tab pos="1603375" algn="ctr"/>
                <a:tab pos="3254375" algn="ctr"/>
                <a:tab pos="5143500" algn="ctr"/>
              </a:tabLst>
            </a:pPr>
            <a:r>
              <a:rPr lang="zh-CN" altLang="en-US" sz="2400" dirty="0">
                <a:ea typeface="宋体" panose="02010600030101010101" pitchFamily="2" charset="-122"/>
              </a:rPr>
              <a:t>		 </a:t>
            </a:r>
            <a:r>
              <a:rPr lang="zh-CN" altLang="en-US" sz="2400" i="1" dirty="0">
                <a:ea typeface="宋体" panose="02010600030101010101" pitchFamily="2" charset="-122"/>
              </a:rPr>
              <a:t>P</a:t>
            </a:r>
            <a:r>
              <a:rPr lang="zh-CN" altLang="en-US" sz="2400" i="1" baseline="-25000" dirty="0">
                <a:ea typeface="宋体" panose="02010600030101010101" pitchFamily="2" charset="-122"/>
              </a:rPr>
              <a:t>4</a:t>
            </a:r>
            <a:r>
              <a:rPr lang="zh-CN" altLang="en-US" sz="2400" dirty="0">
                <a:ea typeface="宋体" panose="02010600030101010101" pitchFamily="2" charset="-122"/>
              </a:rPr>
              <a:t>	5.0	4</a:t>
            </a:r>
          </a:p>
          <a:p>
            <a:pPr>
              <a:tabLst>
                <a:tab pos="1603375" algn="ctr"/>
                <a:tab pos="3254375" algn="ctr"/>
                <a:tab pos="5143500" algn="ctr"/>
              </a:tabLst>
            </a:pPr>
            <a:r>
              <a:rPr lang="zh-CN" altLang="en-US" sz="2400" dirty="0">
                <a:ea typeface="宋体" panose="02010600030101010101" pitchFamily="2" charset="-122"/>
              </a:rPr>
              <a:t>SJF (non-preemptive)</a:t>
            </a:r>
          </a:p>
          <a:p>
            <a:pPr>
              <a:tabLst>
                <a:tab pos="1603375" algn="ctr"/>
                <a:tab pos="3254375" algn="ctr"/>
                <a:tab pos="5143500" algn="ctr"/>
              </a:tabLst>
            </a:pPr>
            <a:endParaRPr lang="zh-CN" altLang="en-US" sz="2400" dirty="0">
              <a:ea typeface="宋体" panose="02010600030101010101" pitchFamily="2" charset="-122"/>
            </a:endParaRPr>
          </a:p>
          <a:p>
            <a:pPr>
              <a:tabLst>
                <a:tab pos="1603375" algn="ctr"/>
                <a:tab pos="3254375" algn="ctr"/>
                <a:tab pos="5143500" algn="ctr"/>
              </a:tabLst>
            </a:pPr>
            <a:endParaRPr lang="zh-CN" altLang="en-US" sz="2400" dirty="0">
              <a:ea typeface="宋体" panose="02010600030101010101" pitchFamily="2" charset="-122"/>
            </a:endParaRPr>
          </a:p>
          <a:p>
            <a:pPr>
              <a:tabLst>
                <a:tab pos="1603375" algn="ctr"/>
                <a:tab pos="3254375" algn="ctr"/>
                <a:tab pos="5143500" algn="ctr"/>
              </a:tabLst>
            </a:pPr>
            <a:endParaRPr lang="zh-CN" altLang="en-US" sz="2400" dirty="0">
              <a:ea typeface="宋体" panose="02010600030101010101" pitchFamily="2" charset="-122"/>
            </a:endParaRPr>
          </a:p>
          <a:p>
            <a:pPr>
              <a:tabLst>
                <a:tab pos="1603375" algn="ctr"/>
                <a:tab pos="3254375" algn="ctr"/>
                <a:tab pos="5143500" algn="ctr"/>
              </a:tabLst>
            </a:pPr>
            <a:endParaRPr lang="zh-CN" altLang="en-US" sz="2400" dirty="0">
              <a:ea typeface="宋体" panose="02010600030101010101" pitchFamily="2" charset="-122"/>
            </a:endParaRPr>
          </a:p>
          <a:p>
            <a:pPr>
              <a:tabLst>
                <a:tab pos="1603375" algn="ctr"/>
                <a:tab pos="3254375" algn="ctr"/>
                <a:tab pos="5143500" algn="ctr"/>
              </a:tabLst>
            </a:pPr>
            <a:r>
              <a:rPr lang="zh-CN" altLang="en-US" sz="2400" dirty="0">
                <a:ea typeface="宋体" panose="02010600030101010101" pitchFamily="2" charset="-122"/>
              </a:rPr>
              <a:t>Average waiting time = (0 + 6 + 3 + 7)/4 = 4</a:t>
            </a:r>
            <a:endParaRPr lang="zh-CN" altLang="en-US" sz="2400" i="1" baseline="-25000" dirty="0">
              <a:ea typeface="宋体" panose="02010600030101010101" pitchFamily="2" charset="-122"/>
            </a:endParaRPr>
          </a:p>
        </p:txBody>
      </p:sp>
      <p:sp>
        <p:nvSpPr>
          <p:cNvPr id="90116" name="Rectangle 3"/>
          <p:cNvSpPr>
            <a:spLocks noGrp="1" noChangeArrowheads="1"/>
          </p:cNvSpPr>
          <p:nvPr>
            <p:ph type="title" idx="4294967295"/>
          </p:nvPr>
        </p:nvSpPr>
        <p:spPr>
          <a:xfrm>
            <a:off x="787282" y="22226"/>
            <a:ext cx="7888070" cy="1325563"/>
          </a:xfrm>
          <a:noFill/>
        </p:spPr>
        <p:txBody>
          <a:bodyPr>
            <a:normAutofit/>
          </a:bodyPr>
          <a:lstStyle/>
          <a:p>
            <a:pPr algn="ctr" eaLnBrk="1" hangingPunct="1"/>
            <a:r>
              <a:rPr lang="en-US" altLang="zh-CN" sz="3800" b="1" dirty="0">
                <a:ea typeface="宋体" panose="02010600030101010101" pitchFamily="2" charset="-122"/>
              </a:rPr>
              <a:t>Example of Non-Preemptive SJF</a:t>
            </a:r>
          </a:p>
        </p:txBody>
      </p:sp>
      <p:grpSp>
        <p:nvGrpSpPr>
          <p:cNvPr id="90117" name="Group 5"/>
          <p:cNvGrpSpPr>
            <a:grpSpLocks/>
          </p:cNvGrpSpPr>
          <p:nvPr/>
        </p:nvGrpSpPr>
        <p:grpSpPr bwMode="auto">
          <a:xfrm>
            <a:off x="1415257" y="4479926"/>
            <a:ext cx="5575300" cy="1128713"/>
            <a:chOff x="0" y="0"/>
            <a:chExt cx="3512" cy="711"/>
          </a:xfrm>
        </p:grpSpPr>
        <p:sp>
          <p:nvSpPr>
            <p:cNvPr id="90118" name="Rectangle 5"/>
            <p:cNvSpPr>
              <a:spLocks noChangeArrowheads="1"/>
            </p:cNvSpPr>
            <p:nvPr/>
          </p:nvSpPr>
          <p:spPr bwMode="auto">
            <a:xfrm flipH="1">
              <a:off x="96" y="0"/>
              <a:ext cx="3312" cy="384"/>
            </a:xfrm>
            <a:prstGeom prst="rect">
              <a:avLst/>
            </a:prstGeom>
            <a:solidFill>
              <a:schemeClr val="bg1"/>
            </a:solidFill>
            <a:ln w="9525" cmpd="sng">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0119" name="Text Box 6"/>
            <p:cNvSpPr txBox="1">
              <a:spLocks noChangeArrowheads="1"/>
            </p:cNvSpPr>
            <p:nvPr/>
          </p:nvSpPr>
          <p:spPr bwMode="auto">
            <a:xfrm flipH="1">
              <a:off x="528"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en-US" sz="1800">
                  <a:latin typeface="Helvetica" panose="020B0604020202020204" pitchFamily="34" charset="0"/>
                  <a:ea typeface="宋体" panose="02010600030101010101" pitchFamily="2" charset="-122"/>
                </a:rPr>
                <a:t>P</a:t>
              </a:r>
              <a:r>
                <a:rPr lang="en-US" sz="1800" baseline="-25000">
                  <a:latin typeface="Helvetica" panose="020B0604020202020204" pitchFamily="34" charset="0"/>
                  <a:ea typeface="宋体" panose="02010600030101010101" pitchFamily="2" charset="-122"/>
                </a:rPr>
                <a:t>1</a:t>
              </a:r>
              <a:endParaRPr lang="en-US" sz="1800">
                <a:latin typeface="Helvetica" panose="020B0604020202020204" pitchFamily="34" charset="0"/>
                <a:ea typeface="宋体" panose="02010600030101010101" pitchFamily="2" charset="-122"/>
              </a:endParaRPr>
            </a:p>
          </p:txBody>
        </p:sp>
        <p:sp>
          <p:nvSpPr>
            <p:cNvPr id="90120" name="Text Box 7"/>
            <p:cNvSpPr txBox="1">
              <a:spLocks noChangeArrowheads="1"/>
            </p:cNvSpPr>
            <p:nvPr/>
          </p:nvSpPr>
          <p:spPr bwMode="auto">
            <a:xfrm flipH="1">
              <a:off x="1536"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en-US" sz="1800">
                  <a:latin typeface="Helvetica" panose="020B0604020202020204" pitchFamily="34" charset="0"/>
                  <a:ea typeface="宋体" panose="02010600030101010101" pitchFamily="2" charset="-122"/>
                </a:rPr>
                <a:t>P</a:t>
              </a:r>
              <a:r>
                <a:rPr lang="en-US" sz="1800" baseline="-25000">
                  <a:latin typeface="Helvetica" panose="020B0604020202020204" pitchFamily="34" charset="0"/>
                  <a:ea typeface="宋体" panose="02010600030101010101" pitchFamily="2" charset="-122"/>
                </a:rPr>
                <a:t>3</a:t>
              </a:r>
              <a:endParaRPr lang="en-US" sz="1800">
                <a:latin typeface="Helvetica" panose="020B0604020202020204" pitchFamily="34" charset="0"/>
                <a:ea typeface="宋体" panose="02010600030101010101" pitchFamily="2" charset="-122"/>
              </a:endParaRPr>
            </a:p>
          </p:txBody>
        </p:sp>
        <p:sp>
          <p:nvSpPr>
            <p:cNvPr id="90121" name="Text Box 8"/>
            <p:cNvSpPr txBox="1">
              <a:spLocks noChangeArrowheads="1"/>
            </p:cNvSpPr>
            <p:nvPr/>
          </p:nvSpPr>
          <p:spPr bwMode="auto">
            <a:xfrm flipH="1">
              <a:off x="2112"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en-US" sz="1800">
                  <a:latin typeface="Helvetica" panose="020B0604020202020204" pitchFamily="34" charset="0"/>
                  <a:ea typeface="宋体" panose="02010600030101010101" pitchFamily="2" charset="-122"/>
                </a:rPr>
                <a:t>P</a:t>
              </a:r>
              <a:r>
                <a:rPr lang="en-US" sz="1800" baseline="-25000">
                  <a:latin typeface="Helvetica" panose="020B0604020202020204" pitchFamily="34" charset="0"/>
                  <a:ea typeface="宋体" panose="02010600030101010101" pitchFamily="2" charset="-122"/>
                </a:rPr>
                <a:t>2</a:t>
              </a:r>
              <a:endParaRPr lang="en-US" sz="1800">
                <a:latin typeface="Helvetica" panose="020B0604020202020204" pitchFamily="34" charset="0"/>
                <a:ea typeface="宋体" panose="02010600030101010101" pitchFamily="2" charset="-122"/>
              </a:endParaRPr>
            </a:p>
          </p:txBody>
        </p:sp>
        <p:sp>
          <p:nvSpPr>
            <p:cNvPr id="90122" name="Line 9"/>
            <p:cNvSpPr>
              <a:spLocks noChangeShapeType="1"/>
            </p:cNvSpPr>
            <p:nvPr/>
          </p:nvSpPr>
          <p:spPr bwMode="auto">
            <a:xfrm flipH="1">
              <a:off x="3408" y="384"/>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3" name="Line 10"/>
            <p:cNvSpPr>
              <a:spLocks noChangeShapeType="1"/>
            </p:cNvSpPr>
            <p:nvPr/>
          </p:nvSpPr>
          <p:spPr bwMode="auto">
            <a:xfrm flipH="1">
              <a:off x="96" y="384"/>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4" name="Line 11"/>
            <p:cNvSpPr>
              <a:spLocks noChangeShapeType="1"/>
            </p:cNvSpPr>
            <p:nvPr/>
          </p:nvSpPr>
          <p:spPr bwMode="auto">
            <a:xfrm flipH="1">
              <a:off x="1824" y="0"/>
              <a:ext cx="0" cy="38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5" name="Line 12"/>
            <p:cNvSpPr>
              <a:spLocks noChangeShapeType="1"/>
            </p:cNvSpPr>
            <p:nvPr/>
          </p:nvSpPr>
          <p:spPr bwMode="auto">
            <a:xfrm flipH="1">
              <a:off x="1536" y="0"/>
              <a:ext cx="0" cy="38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6" name="Line 13"/>
            <p:cNvSpPr>
              <a:spLocks noChangeShapeType="1"/>
            </p:cNvSpPr>
            <p:nvPr/>
          </p:nvSpPr>
          <p:spPr bwMode="auto">
            <a:xfrm flipH="1">
              <a:off x="1536" y="384"/>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7" name="Line 14"/>
            <p:cNvSpPr>
              <a:spLocks noChangeShapeType="1"/>
            </p:cNvSpPr>
            <p:nvPr/>
          </p:nvSpPr>
          <p:spPr bwMode="auto">
            <a:xfrm flipH="1">
              <a:off x="528" y="313"/>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8" name="Text Box 15"/>
            <p:cNvSpPr txBox="1">
              <a:spLocks noChangeArrowheads="1"/>
            </p:cNvSpPr>
            <p:nvPr/>
          </p:nvSpPr>
          <p:spPr bwMode="auto">
            <a:xfrm flipH="1">
              <a:off x="1440"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7</a:t>
              </a:r>
            </a:p>
          </p:txBody>
        </p:sp>
        <p:sp>
          <p:nvSpPr>
            <p:cNvPr id="90129" name="Text Box 16"/>
            <p:cNvSpPr txBox="1">
              <a:spLocks noChangeArrowheads="1"/>
            </p:cNvSpPr>
            <p:nvPr/>
          </p:nvSpPr>
          <p:spPr bwMode="auto">
            <a:xfrm flipH="1">
              <a:off x="628"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3</a:t>
              </a:r>
            </a:p>
          </p:txBody>
        </p:sp>
        <p:sp>
          <p:nvSpPr>
            <p:cNvPr id="90130" name="Text Box 17"/>
            <p:cNvSpPr txBox="1">
              <a:spLocks noChangeArrowheads="1"/>
            </p:cNvSpPr>
            <p:nvPr/>
          </p:nvSpPr>
          <p:spPr bwMode="auto">
            <a:xfrm flipH="1">
              <a:off x="3236"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16</a:t>
              </a:r>
            </a:p>
          </p:txBody>
        </p:sp>
        <p:sp>
          <p:nvSpPr>
            <p:cNvPr id="90131" name="Text Box 18"/>
            <p:cNvSpPr txBox="1">
              <a:spLocks noChangeArrowheads="1"/>
            </p:cNvSpPr>
            <p:nvPr/>
          </p:nvSpPr>
          <p:spPr bwMode="auto">
            <a:xfrm flipH="1">
              <a:off x="0"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0</a:t>
              </a:r>
            </a:p>
          </p:txBody>
        </p:sp>
        <p:sp>
          <p:nvSpPr>
            <p:cNvPr id="90132" name="Text Box 19"/>
            <p:cNvSpPr txBox="1">
              <a:spLocks noChangeArrowheads="1"/>
            </p:cNvSpPr>
            <p:nvPr/>
          </p:nvSpPr>
          <p:spPr bwMode="auto">
            <a:xfrm flipH="1">
              <a:off x="2832"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en-US" sz="1800">
                  <a:latin typeface="Helvetica" panose="020B0604020202020204" pitchFamily="34" charset="0"/>
                  <a:ea typeface="宋体" panose="02010600030101010101" pitchFamily="2" charset="-122"/>
                </a:rPr>
                <a:t>P</a:t>
              </a:r>
              <a:r>
                <a:rPr lang="en-US" sz="1800" baseline="-25000">
                  <a:latin typeface="Helvetica" panose="020B0604020202020204" pitchFamily="34" charset="0"/>
                  <a:ea typeface="宋体" panose="02010600030101010101" pitchFamily="2" charset="-122"/>
                </a:rPr>
                <a:t>4</a:t>
              </a:r>
              <a:endParaRPr lang="en-US" sz="1800">
                <a:latin typeface="Helvetica" panose="020B0604020202020204" pitchFamily="34" charset="0"/>
                <a:ea typeface="宋体" panose="02010600030101010101" pitchFamily="2" charset="-122"/>
              </a:endParaRPr>
            </a:p>
          </p:txBody>
        </p:sp>
        <p:sp>
          <p:nvSpPr>
            <p:cNvPr id="90133" name="Line 20"/>
            <p:cNvSpPr>
              <a:spLocks noChangeShapeType="1"/>
            </p:cNvSpPr>
            <p:nvPr/>
          </p:nvSpPr>
          <p:spPr bwMode="auto">
            <a:xfrm flipH="1">
              <a:off x="2592" y="0"/>
              <a:ext cx="0" cy="38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4" name="Line 21"/>
            <p:cNvSpPr>
              <a:spLocks noChangeShapeType="1"/>
            </p:cNvSpPr>
            <p:nvPr/>
          </p:nvSpPr>
          <p:spPr bwMode="auto">
            <a:xfrm flipH="1">
              <a:off x="288" y="313"/>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5" name="Line 22"/>
            <p:cNvSpPr>
              <a:spLocks noChangeShapeType="1"/>
            </p:cNvSpPr>
            <p:nvPr/>
          </p:nvSpPr>
          <p:spPr bwMode="auto">
            <a:xfrm flipH="1">
              <a:off x="768" y="313"/>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6" name="Line 23"/>
            <p:cNvSpPr>
              <a:spLocks noChangeShapeType="1"/>
            </p:cNvSpPr>
            <p:nvPr/>
          </p:nvSpPr>
          <p:spPr bwMode="auto">
            <a:xfrm flipH="1">
              <a:off x="1008" y="313"/>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7" name="Line 24"/>
            <p:cNvSpPr>
              <a:spLocks noChangeShapeType="1"/>
            </p:cNvSpPr>
            <p:nvPr/>
          </p:nvSpPr>
          <p:spPr bwMode="auto">
            <a:xfrm flipH="1">
              <a:off x="1200" y="313"/>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8" name="Line 25"/>
            <p:cNvSpPr>
              <a:spLocks noChangeShapeType="1"/>
            </p:cNvSpPr>
            <p:nvPr/>
          </p:nvSpPr>
          <p:spPr bwMode="auto">
            <a:xfrm flipH="1">
              <a:off x="1392" y="313"/>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9" name="Line 26"/>
            <p:cNvSpPr>
              <a:spLocks noChangeShapeType="1"/>
            </p:cNvSpPr>
            <p:nvPr/>
          </p:nvSpPr>
          <p:spPr bwMode="auto">
            <a:xfrm flipH="1">
              <a:off x="1824" y="384"/>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40" name="Text Box 27"/>
            <p:cNvSpPr txBox="1">
              <a:spLocks noChangeArrowheads="1"/>
            </p:cNvSpPr>
            <p:nvPr/>
          </p:nvSpPr>
          <p:spPr bwMode="auto">
            <a:xfrm flipH="1">
              <a:off x="1728"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8</a:t>
              </a:r>
            </a:p>
          </p:txBody>
        </p:sp>
        <p:sp>
          <p:nvSpPr>
            <p:cNvPr id="90141" name="Line 28"/>
            <p:cNvSpPr>
              <a:spLocks noChangeShapeType="1"/>
            </p:cNvSpPr>
            <p:nvPr/>
          </p:nvSpPr>
          <p:spPr bwMode="auto">
            <a:xfrm flipH="1">
              <a:off x="2064" y="313"/>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42" name="Line 29"/>
            <p:cNvSpPr>
              <a:spLocks noChangeShapeType="1"/>
            </p:cNvSpPr>
            <p:nvPr/>
          </p:nvSpPr>
          <p:spPr bwMode="auto">
            <a:xfrm flipH="1">
              <a:off x="2256" y="313"/>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43" name="Line 30"/>
            <p:cNvSpPr>
              <a:spLocks noChangeShapeType="1"/>
            </p:cNvSpPr>
            <p:nvPr/>
          </p:nvSpPr>
          <p:spPr bwMode="auto">
            <a:xfrm flipH="1">
              <a:off x="2448" y="313"/>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44" name="Line 31"/>
            <p:cNvSpPr>
              <a:spLocks noChangeShapeType="1"/>
            </p:cNvSpPr>
            <p:nvPr/>
          </p:nvSpPr>
          <p:spPr bwMode="auto">
            <a:xfrm flipH="1">
              <a:off x="2592" y="384"/>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45" name="Text Box 32"/>
            <p:cNvSpPr txBox="1">
              <a:spLocks noChangeArrowheads="1"/>
            </p:cNvSpPr>
            <p:nvPr/>
          </p:nvSpPr>
          <p:spPr bwMode="auto">
            <a:xfrm flipH="1">
              <a:off x="2448"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12</a:t>
              </a:r>
            </a:p>
          </p:txBody>
        </p:sp>
        <p:sp>
          <p:nvSpPr>
            <p:cNvPr id="90146" name="Line 33"/>
            <p:cNvSpPr>
              <a:spLocks noChangeShapeType="1"/>
            </p:cNvSpPr>
            <p:nvPr/>
          </p:nvSpPr>
          <p:spPr bwMode="auto">
            <a:xfrm flipH="1">
              <a:off x="2832" y="313"/>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47" name="Line 34"/>
            <p:cNvSpPr>
              <a:spLocks noChangeShapeType="1"/>
            </p:cNvSpPr>
            <p:nvPr/>
          </p:nvSpPr>
          <p:spPr bwMode="auto">
            <a:xfrm flipH="1">
              <a:off x="3024" y="313"/>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48" name="Line 35"/>
            <p:cNvSpPr>
              <a:spLocks noChangeShapeType="1"/>
            </p:cNvSpPr>
            <p:nvPr/>
          </p:nvSpPr>
          <p:spPr bwMode="auto">
            <a:xfrm flipH="1">
              <a:off x="3216" y="313"/>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2279280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FA56C66-E544-4CF0-AA6A-C2177B8BB4F2}"/>
              </a:ext>
            </a:extLst>
          </p:cNvPr>
          <p:cNvSpPr txBox="1"/>
          <p:nvPr>
            <p:custDataLst>
              <p:tags r:id="rId2"/>
            </p:custDataLst>
          </p:nvPr>
        </p:nvSpPr>
        <p:spPr>
          <a:xfrm>
            <a:off x="914559" y="635000"/>
            <a:ext cx="7316470" cy="2143125"/>
          </a:xfrm>
          <a:prstGeom prst="rect">
            <a:avLst/>
          </a:prstGeom>
          <a:noFill/>
        </p:spPr>
        <p:txBody>
          <a:bodyPr vert="horz" wrap="square" rtlCol="0" anchor="ctr" anchorCtr="0">
            <a:noAutofit/>
          </a:bodyPr>
          <a:lstStyle/>
          <a:p>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78AD6C44-D774-4643-958C-B91E293408E8}"/>
              </a:ext>
            </a:extLst>
          </p:cNvPr>
          <p:cNvSpPr/>
          <p:nvPr>
            <p:custDataLst>
              <p:tags r:id="rId3"/>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86CD5F65-7042-48C7-93CB-3600DA735A0F}"/>
              </a:ext>
            </a:extLst>
          </p:cNvPr>
          <p:cNvSpPr/>
          <p:nvPr>
            <p:custDataLst>
              <p:tags r:id="rId4"/>
            </p:custDataLst>
          </p:nvPr>
        </p:nvSpPr>
        <p:spPr>
          <a:xfrm>
            <a:off x="0" y="5849239"/>
            <a:ext cx="9145588" cy="365824"/>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2" name="Rectangle 2">
            <a:extLst>
              <a:ext uri="{FF2B5EF4-FFF2-40B4-BE49-F238E27FC236}">
                <a16:creationId xmlns:a16="http://schemas.microsoft.com/office/drawing/2014/main" id="{AAABF772-B327-4BEF-9A11-E9A6EC8BBE32}"/>
              </a:ext>
            </a:extLst>
          </p:cNvPr>
          <p:cNvSpPr txBox="1">
            <a:spLocks noChangeArrowheads="1"/>
          </p:cNvSpPr>
          <p:nvPr/>
        </p:nvSpPr>
        <p:spPr>
          <a:xfrm>
            <a:off x="628759" y="543718"/>
            <a:ext cx="7888070" cy="1325563"/>
          </a:xfrm>
          <a:prstGeom prst="rect">
            <a:avLst/>
          </a:prstGeom>
        </p:spPr>
        <p:txBody>
          <a:bodyPr vert="horz" lIns="91440" tIns="45720" rIns="91440" bIns="45720" rtlCol="0" anchor="ctr">
            <a:normAutofit/>
          </a:bodyPr>
          <a:lstStyle>
            <a:lvl1pPr algn="l" defTabSz="685891" rtl="0" eaLnBrk="1" latinLnBrk="0" hangingPunct="1">
              <a:lnSpc>
                <a:spcPct val="90000"/>
              </a:lnSpc>
              <a:spcBef>
                <a:spcPct val="0"/>
              </a:spcBef>
              <a:buNone/>
              <a:defRPr sz="33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algn="ctr"/>
            <a:r>
              <a:rPr lang="en-US" altLang="zh-CN" sz="3800" b="1">
                <a:ea typeface="宋体" panose="02010600030101010101" pitchFamily="2" charset="-122"/>
              </a:rPr>
              <a:t>Example of Preemptive SJF</a:t>
            </a:r>
            <a:endParaRPr lang="en-US" altLang="zh-CN" sz="3800" b="1" dirty="0">
              <a:ea typeface="宋体" panose="02010600030101010101" pitchFamily="2" charset="-122"/>
            </a:endParaRPr>
          </a:p>
        </p:txBody>
      </p:sp>
      <p:sp>
        <p:nvSpPr>
          <p:cNvPr id="13" name="Rectangle 3">
            <a:extLst>
              <a:ext uri="{FF2B5EF4-FFF2-40B4-BE49-F238E27FC236}">
                <a16:creationId xmlns:a16="http://schemas.microsoft.com/office/drawing/2014/main" id="{65ED77CE-B1F2-4760-815D-47A7CD1E2DB6}"/>
              </a:ext>
            </a:extLst>
          </p:cNvPr>
          <p:cNvSpPr txBox="1">
            <a:spLocks noChangeArrowheads="1"/>
          </p:cNvSpPr>
          <p:nvPr/>
        </p:nvSpPr>
        <p:spPr>
          <a:xfrm>
            <a:off x="725014" y="1611631"/>
            <a:ext cx="7913688" cy="5014912"/>
          </a:xfrm>
          <a:prstGeom prst="rect">
            <a:avLst/>
          </a:prstGeom>
          <a:noFill/>
        </p:spPr>
        <p:txBody>
          <a:bodyPr vert="horz" lIns="91440" tIns="45720" rIns="91440" bIns="45720" rtlCol="0">
            <a:normAutofit/>
          </a:bodyPr>
          <a:lstStyle>
            <a:lvl1pPr marL="171473" indent="-171473" algn="l" defTabSz="685891" rtl="0" eaLnBrk="1" latinLnBrk="0" hangingPunct="1">
              <a:lnSpc>
                <a:spcPct val="90000"/>
              </a:lnSpc>
              <a:spcBef>
                <a:spcPts val="750"/>
              </a:spcBef>
              <a:buFont typeface="Arial" panose="020B0604020202020204" pitchFamily="34" charset="0"/>
              <a:buChar char="•"/>
              <a:defRPr sz="21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514419" indent="-171473" algn="l" defTabSz="685891"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857364" indent="-171473" algn="l" defTabSz="685891"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200310"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543256"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1886201"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147"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093"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039"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rial" panose="020B0604020202020204" pitchFamily="34" charset="0"/>
              <a:buNone/>
              <a:tabLst>
                <a:tab pos="1603375" algn="ctr"/>
                <a:tab pos="3254375" algn="ctr"/>
                <a:tab pos="5143500" algn="ctr"/>
              </a:tabLst>
            </a:pPr>
            <a:r>
              <a:rPr lang="zh-CN" altLang="en-US" dirty="0">
                <a:ea typeface="宋体" panose="02010600030101010101" pitchFamily="2" charset="-122"/>
              </a:rPr>
              <a:t>		</a:t>
            </a:r>
            <a:r>
              <a:rPr lang="zh-CN" altLang="en-US" sz="2400" u="sng" dirty="0">
                <a:ea typeface="宋体" panose="02010600030101010101" pitchFamily="2" charset="-122"/>
              </a:rPr>
              <a:t>Process	Arrival Time</a:t>
            </a:r>
            <a:r>
              <a:rPr lang="zh-CN" altLang="en-US" sz="2400" dirty="0">
                <a:ea typeface="宋体" panose="02010600030101010101" pitchFamily="2" charset="-122"/>
              </a:rPr>
              <a:t>	</a:t>
            </a:r>
            <a:r>
              <a:rPr lang="zh-CN" altLang="en-US" sz="2400" u="sng" dirty="0">
                <a:ea typeface="宋体" panose="02010600030101010101" pitchFamily="2" charset="-122"/>
              </a:rPr>
              <a:t>Burst Time</a:t>
            </a:r>
            <a:endParaRPr lang="zh-CN" altLang="en-US" sz="2400" dirty="0">
              <a:ea typeface="宋体" panose="02010600030101010101" pitchFamily="2" charset="-122"/>
            </a:endParaRPr>
          </a:p>
          <a:p>
            <a:pPr>
              <a:buFont typeface="Arial" panose="020B0604020202020204" pitchFamily="34" charset="0"/>
              <a:buNone/>
              <a:tabLst>
                <a:tab pos="1603375" algn="ctr"/>
                <a:tab pos="3254375" algn="ctr"/>
                <a:tab pos="5143500" algn="ctr"/>
              </a:tabLst>
            </a:pPr>
            <a:r>
              <a:rPr lang="zh-CN" altLang="en-US" sz="2400" dirty="0">
                <a:ea typeface="宋体" panose="02010600030101010101" pitchFamily="2" charset="-122"/>
              </a:rPr>
              <a:t>		</a:t>
            </a:r>
            <a:r>
              <a:rPr lang="zh-CN" altLang="en-US" sz="2400" i="1" dirty="0">
                <a:ea typeface="宋体" panose="02010600030101010101" pitchFamily="2" charset="-122"/>
              </a:rPr>
              <a:t>P</a:t>
            </a:r>
            <a:r>
              <a:rPr lang="zh-CN" altLang="en-US" sz="2400" i="1" baseline="-25000" dirty="0">
                <a:ea typeface="宋体" panose="02010600030101010101" pitchFamily="2" charset="-122"/>
              </a:rPr>
              <a:t>1</a:t>
            </a:r>
            <a:r>
              <a:rPr lang="zh-CN" altLang="en-US" sz="2400" dirty="0">
                <a:ea typeface="宋体" panose="02010600030101010101" pitchFamily="2" charset="-122"/>
              </a:rPr>
              <a:t>	0.0	7</a:t>
            </a:r>
          </a:p>
          <a:p>
            <a:pPr>
              <a:buFont typeface="Arial" panose="020B0604020202020204" pitchFamily="34" charset="0"/>
              <a:buNone/>
              <a:tabLst>
                <a:tab pos="1603375" algn="ctr"/>
                <a:tab pos="3254375" algn="ctr"/>
                <a:tab pos="5143500" algn="ctr"/>
              </a:tabLst>
            </a:pPr>
            <a:r>
              <a:rPr lang="zh-CN" altLang="en-US" sz="2400" dirty="0">
                <a:ea typeface="宋体" panose="02010600030101010101" pitchFamily="2" charset="-122"/>
              </a:rPr>
              <a:t>		 </a:t>
            </a:r>
            <a:r>
              <a:rPr lang="zh-CN" altLang="en-US" sz="2400" i="1" dirty="0">
                <a:ea typeface="宋体" panose="02010600030101010101" pitchFamily="2" charset="-122"/>
              </a:rPr>
              <a:t>P</a:t>
            </a:r>
            <a:r>
              <a:rPr lang="zh-CN" altLang="en-US" sz="2400" i="1" baseline="-25000" dirty="0">
                <a:ea typeface="宋体" panose="02010600030101010101" pitchFamily="2" charset="-122"/>
              </a:rPr>
              <a:t>2	</a:t>
            </a:r>
            <a:r>
              <a:rPr lang="zh-CN" altLang="en-US" sz="2400" dirty="0">
                <a:ea typeface="宋体" panose="02010600030101010101" pitchFamily="2" charset="-122"/>
              </a:rPr>
              <a:t>2.0	4</a:t>
            </a:r>
          </a:p>
          <a:p>
            <a:pPr>
              <a:buFont typeface="Arial" panose="020B0604020202020204" pitchFamily="34" charset="0"/>
              <a:buNone/>
              <a:tabLst>
                <a:tab pos="1603375" algn="ctr"/>
                <a:tab pos="3254375" algn="ctr"/>
                <a:tab pos="5143500" algn="ctr"/>
              </a:tabLst>
            </a:pPr>
            <a:r>
              <a:rPr lang="zh-CN" altLang="en-US" sz="2400" dirty="0">
                <a:ea typeface="宋体" panose="02010600030101010101" pitchFamily="2" charset="-122"/>
              </a:rPr>
              <a:t>		 </a:t>
            </a:r>
            <a:r>
              <a:rPr lang="zh-CN" altLang="en-US" sz="2400" i="1" dirty="0">
                <a:ea typeface="宋体" panose="02010600030101010101" pitchFamily="2" charset="-122"/>
              </a:rPr>
              <a:t>P</a:t>
            </a:r>
            <a:r>
              <a:rPr lang="zh-CN" altLang="en-US" sz="2400" i="1" baseline="-25000" dirty="0">
                <a:ea typeface="宋体" panose="02010600030101010101" pitchFamily="2" charset="-122"/>
              </a:rPr>
              <a:t>3</a:t>
            </a:r>
            <a:r>
              <a:rPr lang="zh-CN" altLang="en-US" sz="2400" dirty="0">
                <a:ea typeface="宋体" panose="02010600030101010101" pitchFamily="2" charset="-122"/>
              </a:rPr>
              <a:t>	4.0	1</a:t>
            </a:r>
          </a:p>
          <a:p>
            <a:pPr>
              <a:buFont typeface="Arial" panose="020B0604020202020204" pitchFamily="34" charset="0"/>
              <a:buNone/>
              <a:tabLst>
                <a:tab pos="1603375" algn="ctr"/>
                <a:tab pos="3254375" algn="ctr"/>
                <a:tab pos="5143500" algn="ctr"/>
              </a:tabLst>
            </a:pPr>
            <a:r>
              <a:rPr lang="zh-CN" altLang="en-US" sz="2400" dirty="0">
                <a:ea typeface="宋体" panose="02010600030101010101" pitchFamily="2" charset="-122"/>
              </a:rPr>
              <a:t>		 </a:t>
            </a:r>
            <a:r>
              <a:rPr lang="zh-CN" altLang="en-US" sz="2400" i="1" dirty="0">
                <a:ea typeface="宋体" panose="02010600030101010101" pitchFamily="2" charset="-122"/>
              </a:rPr>
              <a:t>P</a:t>
            </a:r>
            <a:r>
              <a:rPr lang="zh-CN" altLang="en-US" sz="2400" i="1" baseline="-25000" dirty="0">
                <a:ea typeface="宋体" panose="02010600030101010101" pitchFamily="2" charset="-122"/>
              </a:rPr>
              <a:t>4</a:t>
            </a:r>
            <a:r>
              <a:rPr lang="zh-CN" altLang="en-US" sz="2400" dirty="0">
                <a:ea typeface="宋体" panose="02010600030101010101" pitchFamily="2" charset="-122"/>
              </a:rPr>
              <a:t>	5.0	4</a:t>
            </a:r>
          </a:p>
          <a:p>
            <a:pPr>
              <a:tabLst>
                <a:tab pos="1603375" algn="ctr"/>
                <a:tab pos="3254375" algn="ctr"/>
                <a:tab pos="5143500" algn="ctr"/>
              </a:tabLst>
            </a:pPr>
            <a:r>
              <a:rPr lang="zh-CN" altLang="en-US" sz="2400" dirty="0">
                <a:ea typeface="宋体" panose="02010600030101010101" pitchFamily="2" charset="-122"/>
              </a:rPr>
              <a:t>SJF (preemptive)</a:t>
            </a:r>
          </a:p>
          <a:p>
            <a:pPr>
              <a:tabLst>
                <a:tab pos="1603375" algn="ctr"/>
                <a:tab pos="3254375" algn="ctr"/>
                <a:tab pos="5143500" algn="ctr"/>
              </a:tabLst>
            </a:pPr>
            <a:endParaRPr lang="zh-CN" altLang="en-US" sz="2400" dirty="0">
              <a:ea typeface="宋体" panose="02010600030101010101" pitchFamily="2" charset="-122"/>
            </a:endParaRPr>
          </a:p>
          <a:p>
            <a:pPr>
              <a:tabLst>
                <a:tab pos="1603375" algn="ctr"/>
                <a:tab pos="3254375" algn="ctr"/>
                <a:tab pos="5143500" algn="ctr"/>
              </a:tabLst>
            </a:pPr>
            <a:endParaRPr lang="zh-CN" altLang="en-US" sz="2400" dirty="0">
              <a:ea typeface="宋体" panose="02010600030101010101" pitchFamily="2" charset="-122"/>
            </a:endParaRPr>
          </a:p>
          <a:p>
            <a:pPr>
              <a:tabLst>
                <a:tab pos="1603375" algn="ctr"/>
                <a:tab pos="3254375" algn="ctr"/>
                <a:tab pos="5143500" algn="ctr"/>
              </a:tabLst>
            </a:pPr>
            <a:endParaRPr lang="zh-CN" altLang="en-US" sz="2400" dirty="0">
              <a:ea typeface="宋体" panose="02010600030101010101" pitchFamily="2" charset="-122"/>
            </a:endParaRPr>
          </a:p>
        </p:txBody>
      </p:sp>
      <p:sp>
        <p:nvSpPr>
          <p:cNvPr id="14" name="矩形 13">
            <a:extLst>
              <a:ext uri="{FF2B5EF4-FFF2-40B4-BE49-F238E27FC236}">
                <a16:creationId xmlns:a16="http://schemas.microsoft.com/office/drawing/2014/main" id="{8575349B-B13F-494D-B882-E20DECA37712}"/>
              </a:ext>
            </a:extLst>
          </p:cNvPr>
          <p:cNvSpPr/>
          <p:nvPr/>
        </p:nvSpPr>
        <p:spPr>
          <a:xfrm>
            <a:off x="767970" y="4346151"/>
            <a:ext cx="3804824" cy="523220"/>
          </a:xfrm>
          <a:prstGeom prst="rect">
            <a:avLst/>
          </a:prstGeom>
        </p:spPr>
        <p:txBody>
          <a:bodyPr wrap="none">
            <a:spAutoFit/>
          </a:bodyPr>
          <a:lstStyle/>
          <a:p>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Average waiting time =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grpSp>
        <p:nvGrpSpPr>
          <p:cNvPr id="10" name="组合 9">
            <a:extLst>
              <a:ext uri="{FF2B5EF4-FFF2-40B4-BE49-F238E27FC236}">
                <a16:creationId xmlns:a16="http://schemas.microsoft.com/office/drawing/2014/main" id="{BECA1C56-3477-4163-A0B1-34EC84D1F38C}"/>
              </a:ext>
            </a:extLst>
          </p:cNvPr>
          <p:cNvGrpSpPr/>
          <p:nvPr>
            <p:custDataLst>
              <p:tags r:id="rId5"/>
            </p:custDataLst>
          </p:nvPr>
        </p:nvGrpSpPr>
        <p:grpSpPr>
          <a:xfrm>
            <a:off x="0" y="0"/>
            <a:ext cx="9145588" cy="635000"/>
            <a:chOff x="0" y="0"/>
            <a:chExt cx="9145588" cy="635000"/>
          </a:xfrm>
        </p:grpSpPr>
        <p:sp>
          <p:nvSpPr>
            <p:cNvPr id="6" name="TitleBackground">
              <a:extLst>
                <a:ext uri="{FF2B5EF4-FFF2-40B4-BE49-F238E27FC236}">
                  <a16:creationId xmlns:a16="http://schemas.microsoft.com/office/drawing/2014/main" id="{9DAE8370-DECF-44A6-9D81-CA8D6D63CAFA}"/>
                </a:ext>
              </a:extLst>
            </p:cNvPr>
            <p:cNvSpPr/>
            <p:nvPr>
              <p:custDataLst>
                <p:tags r:id="rId7"/>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FF561782-8F87-43A2-A1B6-BD0E620A2899}"/>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63875317-A912-46F9-A53A-3C7B894A36CE}"/>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FE72A5D7-7066-454B-9729-1FD8B9F9BD0B}"/>
                </a:ext>
              </a:extLst>
            </p:cNvPr>
            <p:cNvSpPr txBox="1"/>
            <p:nvPr>
              <p:custDataLst>
                <p:tags r:id="rId10"/>
              </p:custDataLst>
            </p:nvPr>
          </p:nvSpPr>
          <p:spPr>
            <a:xfrm>
              <a:off x="1525969"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C8713250-1F20-412E-ACE5-33632327F476}"/>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3953740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3245BE1D-753B-42AC-91F4-E7F4CD4D30CC}" type="slidenum">
              <a:rPr lang="zh-CN" altLang="en-US" sz="1400">
                <a:ea typeface="宋体" panose="02010600030101010101" pitchFamily="2" charset="-122"/>
              </a:rPr>
              <a:pPr algn="r" eaLnBrk="1" hangingPunct="1"/>
              <a:t>29</a:t>
            </a:fld>
            <a:endParaRPr lang="en-US" sz="1400">
              <a:ea typeface="宋体" panose="02010600030101010101" pitchFamily="2" charset="-122"/>
            </a:endParaRPr>
          </a:p>
        </p:txBody>
      </p:sp>
      <p:sp>
        <p:nvSpPr>
          <p:cNvPr id="92163" name="Rectangle 2"/>
          <p:cNvSpPr>
            <a:spLocks noGrp="1" noChangeArrowheads="1"/>
          </p:cNvSpPr>
          <p:nvPr>
            <p:ph type="title" idx="4294967295"/>
          </p:nvPr>
        </p:nvSpPr>
        <p:spPr>
          <a:xfrm>
            <a:off x="778462" y="130456"/>
            <a:ext cx="7888070" cy="1325563"/>
          </a:xfrm>
        </p:spPr>
        <p:txBody>
          <a:bodyPr>
            <a:normAutofit/>
          </a:bodyPr>
          <a:lstStyle/>
          <a:p>
            <a:pPr algn="ctr" eaLnBrk="1" hangingPunct="1"/>
            <a:r>
              <a:rPr lang="en-US" altLang="zh-CN" sz="3800" b="1" dirty="0">
                <a:ea typeface="宋体" panose="02010600030101010101" pitchFamily="2" charset="-122"/>
              </a:rPr>
              <a:t>Example of Preemptive SJF</a:t>
            </a:r>
          </a:p>
        </p:txBody>
      </p:sp>
      <p:sp>
        <p:nvSpPr>
          <p:cNvPr id="92164" name="Rectangle 3"/>
          <p:cNvSpPr>
            <a:spLocks noGrp="1" noChangeArrowheads="1"/>
          </p:cNvSpPr>
          <p:nvPr>
            <p:ph type="body" idx="4294967295"/>
          </p:nvPr>
        </p:nvSpPr>
        <p:spPr>
          <a:xfrm>
            <a:off x="686594" y="1347788"/>
            <a:ext cx="7913688" cy="5014912"/>
          </a:xfrm>
          <a:noFill/>
        </p:spPr>
        <p:txBody>
          <a:bodyPr/>
          <a:lstStyle/>
          <a:p>
            <a:pPr>
              <a:buNone/>
              <a:tabLst>
                <a:tab pos="1603375" algn="ctr"/>
                <a:tab pos="3254375" algn="ctr"/>
                <a:tab pos="5143500" algn="ctr"/>
              </a:tabLst>
            </a:pPr>
            <a:r>
              <a:rPr lang="zh-CN" altLang="en-US">
                <a:ea typeface="宋体" panose="02010600030101010101" pitchFamily="2" charset="-122"/>
              </a:rPr>
              <a:t>		</a:t>
            </a:r>
            <a:r>
              <a:rPr lang="zh-CN" altLang="en-US" sz="2400" u="sng">
                <a:ea typeface="宋体" panose="02010600030101010101" pitchFamily="2" charset="-122"/>
              </a:rPr>
              <a:t>Process	Arrival Time</a:t>
            </a:r>
            <a:r>
              <a:rPr lang="zh-CN" altLang="en-US" sz="2400">
                <a:ea typeface="宋体" panose="02010600030101010101" pitchFamily="2" charset="-122"/>
              </a:rPr>
              <a:t>	</a:t>
            </a:r>
            <a:r>
              <a:rPr lang="zh-CN" altLang="en-US" sz="2400" u="sng">
                <a:ea typeface="宋体" panose="02010600030101010101" pitchFamily="2" charset="-122"/>
              </a:rPr>
              <a:t>Burst Time</a:t>
            </a:r>
            <a:endParaRPr lang="zh-CN" altLang="en-US" sz="2400">
              <a:ea typeface="宋体" panose="02010600030101010101" pitchFamily="2" charset="-122"/>
            </a:endParaRPr>
          </a:p>
          <a:p>
            <a:pPr>
              <a:buNone/>
              <a:tabLst>
                <a:tab pos="1603375" algn="ctr"/>
                <a:tab pos="3254375" algn="ctr"/>
                <a:tab pos="5143500" algn="ctr"/>
              </a:tabLst>
            </a:pPr>
            <a:r>
              <a:rPr lang="zh-CN" altLang="en-US" sz="2400">
                <a:ea typeface="宋体" panose="02010600030101010101" pitchFamily="2" charset="-122"/>
              </a:rPr>
              <a:t>		</a:t>
            </a:r>
            <a:r>
              <a:rPr lang="zh-CN" altLang="en-US" sz="2400" i="1">
                <a:ea typeface="宋体" panose="02010600030101010101" pitchFamily="2" charset="-122"/>
              </a:rPr>
              <a:t>P</a:t>
            </a:r>
            <a:r>
              <a:rPr lang="zh-CN" altLang="en-US" sz="2400" i="1" baseline="-25000">
                <a:ea typeface="宋体" panose="02010600030101010101" pitchFamily="2" charset="-122"/>
              </a:rPr>
              <a:t>1</a:t>
            </a:r>
            <a:r>
              <a:rPr lang="zh-CN" altLang="en-US" sz="2400">
                <a:ea typeface="宋体" panose="02010600030101010101" pitchFamily="2" charset="-122"/>
              </a:rPr>
              <a:t>	0.0	7</a:t>
            </a:r>
          </a:p>
          <a:p>
            <a:pPr>
              <a:buNone/>
              <a:tabLst>
                <a:tab pos="1603375" algn="ctr"/>
                <a:tab pos="3254375" algn="ctr"/>
                <a:tab pos="5143500" algn="ctr"/>
              </a:tabLst>
            </a:pPr>
            <a:r>
              <a:rPr lang="zh-CN" altLang="en-US" sz="2400">
                <a:ea typeface="宋体" panose="02010600030101010101" pitchFamily="2" charset="-122"/>
              </a:rPr>
              <a:t>		 </a:t>
            </a:r>
            <a:r>
              <a:rPr lang="zh-CN" altLang="en-US" sz="2400" i="1">
                <a:ea typeface="宋体" panose="02010600030101010101" pitchFamily="2" charset="-122"/>
              </a:rPr>
              <a:t>P</a:t>
            </a:r>
            <a:r>
              <a:rPr lang="zh-CN" altLang="en-US" sz="2400" i="1" baseline="-25000">
                <a:ea typeface="宋体" panose="02010600030101010101" pitchFamily="2" charset="-122"/>
              </a:rPr>
              <a:t>2	</a:t>
            </a:r>
            <a:r>
              <a:rPr lang="zh-CN" altLang="en-US" sz="2400">
                <a:ea typeface="宋体" panose="02010600030101010101" pitchFamily="2" charset="-122"/>
              </a:rPr>
              <a:t>2.0	4</a:t>
            </a:r>
          </a:p>
          <a:p>
            <a:pPr>
              <a:buNone/>
              <a:tabLst>
                <a:tab pos="1603375" algn="ctr"/>
                <a:tab pos="3254375" algn="ctr"/>
                <a:tab pos="5143500" algn="ctr"/>
              </a:tabLst>
            </a:pPr>
            <a:r>
              <a:rPr lang="zh-CN" altLang="en-US" sz="2400">
                <a:ea typeface="宋体" panose="02010600030101010101" pitchFamily="2" charset="-122"/>
              </a:rPr>
              <a:t>		 </a:t>
            </a:r>
            <a:r>
              <a:rPr lang="zh-CN" altLang="en-US" sz="2400" i="1">
                <a:ea typeface="宋体" panose="02010600030101010101" pitchFamily="2" charset="-122"/>
              </a:rPr>
              <a:t>P</a:t>
            </a:r>
            <a:r>
              <a:rPr lang="zh-CN" altLang="en-US" sz="2400" i="1" baseline="-25000">
                <a:ea typeface="宋体" panose="02010600030101010101" pitchFamily="2" charset="-122"/>
              </a:rPr>
              <a:t>3</a:t>
            </a:r>
            <a:r>
              <a:rPr lang="zh-CN" altLang="en-US" sz="2400">
                <a:ea typeface="宋体" panose="02010600030101010101" pitchFamily="2" charset="-122"/>
              </a:rPr>
              <a:t>	4.0	1</a:t>
            </a:r>
          </a:p>
          <a:p>
            <a:pPr>
              <a:buNone/>
              <a:tabLst>
                <a:tab pos="1603375" algn="ctr"/>
                <a:tab pos="3254375" algn="ctr"/>
                <a:tab pos="5143500" algn="ctr"/>
              </a:tabLst>
            </a:pPr>
            <a:r>
              <a:rPr lang="zh-CN" altLang="en-US" sz="2400">
                <a:ea typeface="宋体" panose="02010600030101010101" pitchFamily="2" charset="-122"/>
              </a:rPr>
              <a:t>		 </a:t>
            </a:r>
            <a:r>
              <a:rPr lang="zh-CN" altLang="en-US" sz="2400" i="1">
                <a:ea typeface="宋体" panose="02010600030101010101" pitchFamily="2" charset="-122"/>
              </a:rPr>
              <a:t>P</a:t>
            </a:r>
            <a:r>
              <a:rPr lang="zh-CN" altLang="en-US" sz="2400" i="1" baseline="-25000">
                <a:ea typeface="宋体" panose="02010600030101010101" pitchFamily="2" charset="-122"/>
              </a:rPr>
              <a:t>4</a:t>
            </a:r>
            <a:r>
              <a:rPr lang="zh-CN" altLang="en-US" sz="2400">
                <a:ea typeface="宋体" panose="02010600030101010101" pitchFamily="2" charset="-122"/>
              </a:rPr>
              <a:t>	5.0	4</a:t>
            </a:r>
          </a:p>
          <a:p>
            <a:pPr>
              <a:tabLst>
                <a:tab pos="1603375" algn="ctr"/>
                <a:tab pos="3254375" algn="ctr"/>
                <a:tab pos="5143500" algn="ctr"/>
              </a:tabLst>
            </a:pPr>
            <a:r>
              <a:rPr lang="zh-CN" altLang="en-US" sz="2400">
                <a:ea typeface="宋体" panose="02010600030101010101" pitchFamily="2" charset="-122"/>
              </a:rPr>
              <a:t>SJF (preemptive)</a:t>
            </a:r>
          </a:p>
          <a:p>
            <a:pPr>
              <a:tabLst>
                <a:tab pos="1603375" algn="ctr"/>
                <a:tab pos="3254375" algn="ctr"/>
                <a:tab pos="5143500" algn="ctr"/>
              </a:tabLst>
            </a:pPr>
            <a:endParaRPr lang="zh-CN" altLang="en-US" sz="2400">
              <a:ea typeface="宋体" panose="02010600030101010101" pitchFamily="2" charset="-122"/>
            </a:endParaRPr>
          </a:p>
          <a:p>
            <a:pPr>
              <a:tabLst>
                <a:tab pos="1603375" algn="ctr"/>
                <a:tab pos="3254375" algn="ctr"/>
                <a:tab pos="5143500" algn="ctr"/>
              </a:tabLst>
            </a:pPr>
            <a:endParaRPr lang="zh-CN" altLang="en-US" sz="2400">
              <a:ea typeface="宋体" panose="02010600030101010101" pitchFamily="2" charset="-122"/>
            </a:endParaRPr>
          </a:p>
          <a:p>
            <a:pPr>
              <a:tabLst>
                <a:tab pos="1603375" algn="ctr"/>
                <a:tab pos="3254375" algn="ctr"/>
                <a:tab pos="5143500" algn="ctr"/>
              </a:tabLst>
            </a:pPr>
            <a:endParaRPr lang="zh-CN" altLang="en-US" sz="2400">
              <a:ea typeface="宋体" panose="02010600030101010101" pitchFamily="2" charset="-122"/>
            </a:endParaRPr>
          </a:p>
          <a:p>
            <a:pPr>
              <a:tabLst>
                <a:tab pos="1603375" algn="ctr"/>
                <a:tab pos="3254375" algn="ctr"/>
                <a:tab pos="5143500" algn="ctr"/>
              </a:tabLst>
            </a:pPr>
            <a:endParaRPr lang="zh-CN" altLang="en-US" sz="2400">
              <a:ea typeface="宋体" panose="02010600030101010101" pitchFamily="2" charset="-122"/>
            </a:endParaRPr>
          </a:p>
          <a:p>
            <a:pPr>
              <a:tabLst>
                <a:tab pos="1603375" algn="ctr"/>
                <a:tab pos="3254375" algn="ctr"/>
                <a:tab pos="5143500" algn="ctr"/>
              </a:tabLst>
            </a:pPr>
            <a:r>
              <a:rPr lang="zh-CN" altLang="en-US" sz="2400">
                <a:ea typeface="宋体" panose="02010600030101010101" pitchFamily="2" charset="-122"/>
              </a:rPr>
              <a:t>Average waiting time = (9 + 1 + 0 +2)/4 = 3</a:t>
            </a:r>
            <a:endParaRPr lang="zh-CN" altLang="en-US" sz="2400" i="1" baseline="-25000">
              <a:ea typeface="宋体" panose="02010600030101010101" pitchFamily="2" charset="-122"/>
            </a:endParaRPr>
          </a:p>
        </p:txBody>
      </p:sp>
      <p:grpSp>
        <p:nvGrpSpPr>
          <p:cNvPr id="92165" name="Group 5"/>
          <p:cNvGrpSpPr>
            <a:grpSpLocks/>
          </p:cNvGrpSpPr>
          <p:nvPr/>
        </p:nvGrpSpPr>
        <p:grpSpPr bwMode="auto">
          <a:xfrm>
            <a:off x="1400969" y="4316413"/>
            <a:ext cx="5924550" cy="1204912"/>
            <a:chOff x="0" y="0"/>
            <a:chExt cx="3732" cy="759"/>
          </a:xfrm>
        </p:grpSpPr>
        <p:sp>
          <p:nvSpPr>
            <p:cNvPr id="92166" name="Rectangle 5"/>
            <p:cNvSpPr>
              <a:spLocks noChangeArrowheads="1"/>
            </p:cNvSpPr>
            <p:nvPr/>
          </p:nvSpPr>
          <p:spPr bwMode="auto">
            <a:xfrm flipH="1">
              <a:off x="96" y="9"/>
              <a:ext cx="3504" cy="384"/>
            </a:xfrm>
            <a:prstGeom prst="rect">
              <a:avLst/>
            </a:prstGeom>
            <a:solidFill>
              <a:schemeClr val="bg1"/>
            </a:solidFill>
            <a:ln w="9525" cmpd="sng">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167" name="Text Box 6"/>
            <p:cNvSpPr txBox="1">
              <a:spLocks noChangeArrowheads="1"/>
            </p:cNvSpPr>
            <p:nvPr/>
          </p:nvSpPr>
          <p:spPr bwMode="auto">
            <a:xfrm flipH="1">
              <a:off x="144"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en-US" sz="1800">
                  <a:latin typeface="Helvetica" panose="020B0604020202020204" pitchFamily="34" charset="0"/>
                  <a:ea typeface="宋体" panose="02010600030101010101" pitchFamily="2" charset="-122"/>
                </a:rPr>
                <a:t>P</a:t>
              </a:r>
              <a:r>
                <a:rPr lang="en-US" sz="1800" baseline="-25000">
                  <a:latin typeface="Helvetica" panose="020B0604020202020204" pitchFamily="34" charset="0"/>
                  <a:ea typeface="宋体" panose="02010600030101010101" pitchFamily="2" charset="-122"/>
                </a:rPr>
                <a:t>1</a:t>
              </a:r>
              <a:endParaRPr lang="en-US" sz="1800">
                <a:latin typeface="Helvetica" panose="020B0604020202020204" pitchFamily="34" charset="0"/>
                <a:ea typeface="宋体" panose="02010600030101010101" pitchFamily="2" charset="-122"/>
              </a:endParaRPr>
            </a:p>
          </p:txBody>
        </p:sp>
        <p:sp>
          <p:nvSpPr>
            <p:cNvPr id="92168" name="Text Box 7"/>
            <p:cNvSpPr txBox="1">
              <a:spLocks noChangeArrowheads="1"/>
            </p:cNvSpPr>
            <p:nvPr/>
          </p:nvSpPr>
          <p:spPr bwMode="auto">
            <a:xfrm flipH="1">
              <a:off x="960"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en-US" sz="1800">
                  <a:latin typeface="Helvetica" panose="020B0604020202020204" pitchFamily="34" charset="0"/>
                  <a:ea typeface="宋体" panose="02010600030101010101" pitchFamily="2" charset="-122"/>
                </a:rPr>
                <a:t>P</a:t>
              </a:r>
              <a:r>
                <a:rPr lang="en-US" sz="1800" baseline="-25000">
                  <a:latin typeface="Helvetica" panose="020B0604020202020204" pitchFamily="34" charset="0"/>
                  <a:ea typeface="宋体" panose="02010600030101010101" pitchFamily="2" charset="-122"/>
                </a:rPr>
                <a:t>3</a:t>
              </a:r>
              <a:endParaRPr lang="en-US" sz="1800">
                <a:latin typeface="Helvetica" panose="020B0604020202020204" pitchFamily="34" charset="0"/>
                <a:ea typeface="宋体" panose="02010600030101010101" pitchFamily="2" charset="-122"/>
              </a:endParaRPr>
            </a:p>
          </p:txBody>
        </p:sp>
        <p:sp>
          <p:nvSpPr>
            <p:cNvPr id="92169" name="Text Box 8"/>
            <p:cNvSpPr txBox="1">
              <a:spLocks noChangeArrowheads="1"/>
            </p:cNvSpPr>
            <p:nvPr/>
          </p:nvSpPr>
          <p:spPr bwMode="auto">
            <a:xfrm flipH="1">
              <a:off x="624"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en-US" sz="1800">
                  <a:latin typeface="Helvetica" panose="020B0604020202020204" pitchFamily="34" charset="0"/>
                  <a:ea typeface="宋体" panose="02010600030101010101" pitchFamily="2" charset="-122"/>
                </a:rPr>
                <a:t>P</a:t>
              </a:r>
              <a:r>
                <a:rPr lang="en-US" sz="1800" baseline="-25000">
                  <a:latin typeface="Helvetica" panose="020B0604020202020204" pitchFamily="34" charset="0"/>
                  <a:ea typeface="宋体" panose="02010600030101010101" pitchFamily="2" charset="-122"/>
                </a:rPr>
                <a:t>2</a:t>
              </a:r>
              <a:endParaRPr lang="en-US" sz="1800">
                <a:latin typeface="Helvetica" panose="020B0604020202020204" pitchFamily="34" charset="0"/>
                <a:ea typeface="宋体" panose="02010600030101010101" pitchFamily="2" charset="-122"/>
              </a:endParaRPr>
            </a:p>
          </p:txBody>
        </p:sp>
        <p:sp>
          <p:nvSpPr>
            <p:cNvPr id="92170" name="Line 9"/>
            <p:cNvSpPr>
              <a:spLocks noChangeShapeType="1"/>
            </p:cNvSpPr>
            <p:nvPr/>
          </p:nvSpPr>
          <p:spPr bwMode="auto">
            <a:xfrm flipH="1">
              <a:off x="3588" y="384"/>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1" name="Line 10"/>
            <p:cNvSpPr>
              <a:spLocks noChangeShapeType="1"/>
            </p:cNvSpPr>
            <p:nvPr/>
          </p:nvSpPr>
          <p:spPr bwMode="auto">
            <a:xfrm flipH="1">
              <a:off x="96" y="393"/>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2" name="Line 11"/>
            <p:cNvSpPr>
              <a:spLocks noChangeShapeType="1"/>
            </p:cNvSpPr>
            <p:nvPr/>
          </p:nvSpPr>
          <p:spPr bwMode="auto">
            <a:xfrm flipH="1">
              <a:off x="1824" y="9"/>
              <a:ext cx="0" cy="38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3" name="Line 12"/>
            <p:cNvSpPr>
              <a:spLocks noChangeShapeType="1"/>
            </p:cNvSpPr>
            <p:nvPr/>
          </p:nvSpPr>
          <p:spPr bwMode="auto">
            <a:xfrm flipH="1">
              <a:off x="480" y="0"/>
              <a:ext cx="0" cy="576"/>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4" name="Line 13"/>
            <p:cNvSpPr>
              <a:spLocks noChangeShapeType="1"/>
            </p:cNvSpPr>
            <p:nvPr/>
          </p:nvSpPr>
          <p:spPr bwMode="auto">
            <a:xfrm flipH="1">
              <a:off x="1536" y="393"/>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5" name="Text Box 14"/>
            <p:cNvSpPr txBox="1">
              <a:spLocks noChangeArrowheads="1"/>
            </p:cNvSpPr>
            <p:nvPr/>
          </p:nvSpPr>
          <p:spPr bwMode="auto">
            <a:xfrm flipH="1">
              <a:off x="864"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4</a:t>
              </a:r>
            </a:p>
          </p:txBody>
        </p:sp>
        <p:sp>
          <p:nvSpPr>
            <p:cNvPr id="92176" name="Text Box 15"/>
            <p:cNvSpPr txBox="1">
              <a:spLocks noChangeArrowheads="1"/>
            </p:cNvSpPr>
            <p:nvPr/>
          </p:nvSpPr>
          <p:spPr bwMode="auto">
            <a:xfrm flipH="1">
              <a:off x="384"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2</a:t>
              </a:r>
            </a:p>
          </p:txBody>
        </p:sp>
        <p:sp>
          <p:nvSpPr>
            <p:cNvPr id="92177" name="Text Box 16"/>
            <p:cNvSpPr txBox="1">
              <a:spLocks noChangeArrowheads="1"/>
            </p:cNvSpPr>
            <p:nvPr/>
          </p:nvSpPr>
          <p:spPr bwMode="auto">
            <a:xfrm flipH="1">
              <a:off x="2448"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11</a:t>
              </a:r>
            </a:p>
          </p:txBody>
        </p:sp>
        <p:sp>
          <p:nvSpPr>
            <p:cNvPr id="92178" name="Text Box 17"/>
            <p:cNvSpPr txBox="1">
              <a:spLocks noChangeArrowheads="1"/>
            </p:cNvSpPr>
            <p:nvPr/>
          </p:nvSpPr>
          <p:spPr bwMode="auto">
            <a:xfrm flipH="1">
              <a:off x="0" y="48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0</a:t>
              </a:r>
            </a:p>
          </p:txBody>
        </p:sp>
        <p:sp>
          <p:nvSpPr>
            <p:cNvPr id="92179" name="Text Box 18"/>
            <p:cNvSpPr txBox="1">
              <a:spLocks noChangeArrowheads="1"/>
            </p:cNvSpPr>
            <p:nvPr/>
          </p:nvSpPr>
          <p:spPr bwMode="auto">
            <a:xfrm flipH="1">
              <a:off x="2112"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en-US" sz="1800">
                  <a:latin typeface="Helvetica" panose="020B0604020202020204" pitchFamily="34" charset="0"/>
                  <a:ea typeface="宋体" panose="02010600030101010101" pitchFamily="2" charset="-122"/>
                </a:rPr>
                <a:t>P</a:t>
              </a:r>
              <a:r>
                <a:rPr lang="en-US" sz="1800" baseline="-25000">
                  <a:latin typeface="Helvetica" panose="020B0604020202020204" pitchFamily="34" charset="0"/>
                  <a:ea typeface="宋体" panose="02010600030101010101" pitchFamily="2" charset="-122"/>
                </a:rPr>
                <a:t>4</a:t>
              </a:r>
              <a:endParaRPr lang="en-US" sz="1800">
                <a:latin typeface="Helvetica" panose="020B0604020202020204" pitchFamily="34" charset="0"/>
                <a:ea typeface="宋体" panose="02010600030101010101" pitchFamily="2" charset="-122"/>
              </a:endParaRPr>
            </a:p>
          </p:txBody>
        </p:sp>
        <p:sp>
          <p:nvSpPr>
            <p:cNvPr id="92180" name="Line 19"/>
            <p:cNvSpPr>
              <a:spLocks noChangeShapeType="1"/>
            </p:cNvSpPr>
            <p:nvPr/>
          </p:nvSpPr>
          <p:spPr bwMode="auto">
            <a:xfrm flipH="1">
              <a:off x="2592" y="9"/>
              <a:ext cx="0" cy="38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1" name="Line 20"/>
            <p:cNvSpPr>
              <a:spLocks noChangeShapeType="1"/>
            </p:cNvSpPr>
            <p:nvPr/>
          </p:nvSpPr>
          <p:spPr bwMode="auto">
            <a:xfrm flipH="1">
              <a:off x="288" y="322"/>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2" name="Line 21"/>
            <p:cNvSpPr>
              <a:spLocks noChangeShapeType="1"/>
            </p:cNvSpPr>
            <p:nvPr/>
          </p:nvSpPr>
          <p:spPr bwMode="auto">
            <a:xfrm flipH="1">
              <a:off x="768" y="322"/>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3" name="Line 22"/>
            <p:cNvSpPr>
              <a:spLocks noChangeShapeType="1"/>
            </p:cNvSpPr>
            <p:nvPr/>
          </p:nvSpPr>
          <p:spPr bwMode="auto">
            <a:xfrm flipH="1">
              <a:off x="1824" y="393"/>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4" name="Text Box 23"/>
            <p:cNvSpPr txBox="1">
              <a:spLocks noChangeArrowheads="1"/>
            </p:cNvSpPr>
            <p:nvPr/>
          </p:nvSpPr>
          <p:spPr bwMode="auto">
            <a:xfrm flipH="1">
              <a:off x="1200"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5</a:t>
              </a:r>
            </a:p>
          </p:txBody>
        </p:sp>
        <p:sp>
          <p:nvSpPr>
            <p:cNvPr id="92185" name="Line 24"/>
            <p:cNvSpPr>
              <a:spLocks noChangeShapeType="1"/>
            </p:cNvSpPr>
            <p:nvPr/>
          </p:nvSpPr>
          <p:spPr bwMode="auto">
            <a:xfrm flipH="1">
              <a:off x="2064" y="322"/>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6" name="Line 25"/>
            <p:cNvSpPr>
              <a:spLocks noChangeShapeType="1"/>
            </p:cNvSpPr>
            <p:nvPr/>
          </p:nvSpPr>
          <p:spPr bwMode="auto">
            <a:xfrm flipH="1">
              <a:off x="2256" y="322"/>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7" name="Line 26"/>
            <p:cNvSpPr>
              <a:spLocks noChangeShapeType="1"/>
            </p:cNvSpPr>
            <p:nvPr/>
          </p:nvSpPr>
          <p:spPr bwMode="auto">
            <a:xfrm flipH="1">
              <a:off x="2448" y="322"/>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8" name="Line 27"/>
            <p:cNvSpPr>
              <a:spLocks noChangeShapeType="1"/>
            </p:cNvSpPr>
            <p:nvPr/>
          </p:nvSpPr>
          <p:spPr bwMode="auto">
            <a:xfrm flipH="1">
              <a:off x="2592" y="393"/>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9" name="Text Box 28"/>
            <p:cNvSpPr txBox="1">
              <a:spLocks noChangeArrowheads="1"/>
            </p:cNvSpPr>
            <p:nvPr/>
          </p:nvSpPr>
          <p:spPr bwMode="auto">
            <a:xfrm flipH="1">
              <a:off x="1728"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7</a:t>
              </a:r>
            </a:p>
          </p:txBody>
        </p:sp>
        <p:sp>
          <p:nvSpPr>
            <p:cNvPr id="92190" name="Line 29"/>
            <p:cNvSpPr>
              <a:spLocks noChangeShapeType="1"/>
            </p:cNvSpPr>
            <p:nvPr/>
          </p:nvSpPr>
          <p:spPr bwMode="auto">
            <a:xfrm flipH="1">
              <a:off x="2832" y="322"/>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1" name="Line 30"/>
            <p:cNvSpPr>
              <a:spLocks noChangeShapeType="1"/>
            </p:cNvSpPr>
            <p:nvPr/>
          </p:nvSpPr>
          <p:spPr bwMode="auto">
            <a:xfrm flipH="1">
              <a:off x="3024" y="322"/>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2" name="Line 31"/>
            <p:cNvSpPr>
              <a:spLocks noChangeShapeType="1"/>
            </p:cNvSpPr>
            <p:nvPr/>
          </p:nvSpPr>
          <p:spPr bwMode="auto">
            <a:xfrm flipH="1">
              <a:off x="3216" y="322"/>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3" name="Line 32"/>
            <p:cNvSpPr>
              <a:spLocks noChangeShapeType="1"/>
            </p:cNvSpPr>
            <p:nvPr/>
          </p:nvSpPr>
          <p:spPr bwMode="auto">
            <a:xfrm flipH="1">
              <a:off x="960" y="0"/>
              <a:ext cx="0" cy="576"/>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4" name="Line 33"/>
            <p:cNvSpPr>
              <a:spLocks noChangeShapeType="1"/>
            </p:cNvSpPr>
            <p:nvPr/>
          </p:nvSpPr>
          <p:spPr bwMode="auto">
            <a:xfrm flipH="1">
              <a:off x="1296" y="0"/>
              <a:ext cx="0" cy="576"/>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5" name="Text Box 34"/>
            <p:cNvSpPr txBox="1">
              <a:spLocks noChangeArrowheads="1"/>
            </p:cNvSpPr>
            <p:nvPr/>
          </p:nvSpPr>
          <p:spPr bwMode="auto">
            <a:xfrm flipH="1">
              <a:off x="1392"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en-US" sz="1800">
                  <a:latin typeface="Helvetica" panose="020B0604020202020204" pitchFamily="34" charset="0"/>
                  <a:ea typeface="宋体" panose="02010600030101010101" pitchFamily="2" charset="-122"/>
                </a:rPr>
                <a:t>P</a:t>
              </a:r>
              <a:r>
                <a:rPr lang="en-US" sz="1800" baseline="-25000">
                  <a:latin typeface="Helvetica" panose="020B0604020202020204" pitchFamily="34" charset="0"/>
                  <a:ea typeface="宋体" panose="02010600030101010101" pitchFamily="2" charset="-122"/>
                </a:rPr>
                <a:t>2</a:t>
              </a:r>
              <a:endParaRPr lang="en-US" sz="1800">
                <a:latin typeface="Helvetica" panose="020B0604020202020204" pitchFamily="34" charset="0"/>
                <a:ea typeface="宋体" panose="02010600030101010101" pitchFamily="2" charset="-122"/>
              </a:endParaRPr>
            </a:p>
          </p:txBody>
        </p:sp>
        <p:sp>
          <p:nvSpPr>
            <p:cNvPr id="92196" name="Text Box 35"/>
            <p:cNvSpPr txBox="1">
              <a:spLocks noChangeArrowheads="1"/>
            </p:cNvSpPr>
            <p:nvPr/>
          </p:nvSpPr>
          <p:spPr bwMode="auto">
            <a:xfrm flipH="1">
              <a:off x="2976"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en-US" sz="1800">
                  <a:latin typeface="Helvetica" panose="020B0604020202020204" pitchFamily="34" charset="0"/>
                  <a:ea typeface="宋体" panose="02010600030101010101" pitchFamily="2" charset="-122"/>
                </a:rPr>
                <a:t>P</a:t>
              </a:r>
              <a:r>
                <a:rPr lang="en-US" sz="1800" baseline="-25000">
                  <a:latin typeface="Helvetica" panose="020B0604020202020204" pitchFamily="34" charset="0"/>
                  <a:ea typeface="宋体" panose="02010600030101010101" pitchFamily="2" charset="-122"/>
                </a:rPr>
                <a:t>1</a:t>
              </a:r>
              <a:endParaRPr lang="en-US" sz="1800">
                <a:latin typeface="Helvetica" panose="020B0604020202020204" pitchFamily="34" charset="0"/>
                <a:ea typeface="宋体" panose="02010600030101010101" pitchFamily="2" charset="-122"/>
              </a:endParaRPr>
            </a:p>
          </p:txBody>
        </p:sp>
        <p:sp>
          <p:nvSpPr>
            <p:cNvPr id="92197" name="Line 36"/>
            <p:cNvSpPr>
              <a:spLocks noChangeShapeType="1"/>
            </p:cNvSpPr>
            <p:nvPr/>
          </p:nvSpPr>
          <p:spPr bwMode="auto">
            <a:xfrm flipH="1">
              <a:off x="3408" y="322"/>
              <a:ext cx="0" cy="14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8" name="Text Box 37"/>
            <p:cNvSpPr txBox="1">
              <a:spLocks noChangeArrowheads="1"/>
            </p:cNvSpPr>
            <p:nvPr/>
          </p:nvSpPr>
          <p:spPr bwMode="auto">
            <a:xfrm flipH="1">
              <a:off x="3456"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16</a:t>
              </a:r>
            </a:p>
          </p:txBody>
        </p:sp>
      </p:grpSp>
    </p:spTree>
    <p:extLst>
      <p:ext uri="{BB962C8B-B14F-4D97-AF65-F5344CB8AC3E}">
        <p14:creationId xmlns:p14="http://schemas.microsoft.com/office/powerpoint/2010/main" val="161349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0DC6212-074C-48A4-915D-E1223989C792}"/>
              </a:ext>
            </a:extLst>
          </p:cNvPr>
          <p:cNvSpPr txBox="1"/>
          <p:nvPr>
            <p:custDataLst>
              <p:tags r:id="rId2"/>
            </p:custDataLst>
          </p:nvPr>
        </p:nvSpPr>
        <p:spPr>
          <a:xfrm>
            <a:off x="914559" y="635000"/>
            <a:ext cx="731647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Processes A and B share the same critical resource, and A is in the critical region, which description is correct?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p:txBody>
      </p:sp>
      <p:sp>
        <p:nvSpPr>
          <p:cNvPr id="5" name="文本框 4">
            <a:extLst>
              <a:ext uri="{FF2B5EF4-FFF2-40B4-BE49-F238E27FC236}">
                <a16:creationId xmlns:a16="http://schemas.microsoft.com/office/drawing/2014/main" id="{6B38E385-0F45-4D9C-8DB2-0C52BEE4DE31}"/>
              </a:ext>
            </a:extLst>
          </p:cNvPr>
          <p:cNvSpPr txBox="1"/>
          <p:nvPr>
            <p:custDataLst>
              <p:tags r:id="rId3"/>
            </p:custDataLst>
          </p:nvPr>
        </p:nvSpPr>
        <p:spPr>
          <a:xfrm>
            <a:off x="1829117" y="2786063"/>
            <a:ext cx="6846157"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execution of A cannot be interrupted, and the code of critical region is atomic.</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B29F3099-7245-4B6D-853C-6EEDA1942CAB}"/>
              </a:ext>
            </a:extLst>
          </p:cNvPr>
          <p:cNvSpPr txBox="1"/>
          <p:nvPr>
            <p:custDataLst>
              <p:tags r:id="rId4"/>
            </p:custDataLst>
          </p:nvPr>
        </p:nvSpPr>
        <p:spPr>
          <a:xfrm>
            <a:off x="1829117" y="3643313"/>
            <a:ext cx="6846157"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execution of A can be interrupted, but after A is interrupted, the CPU cannot be dispatched to B process.</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F79513B1-8FC0-4984-9CFA-B729D5D40F8F}"/>
              </a:ext>
            </a:extLst>
          </p:cNvPr>
          <p:cNvSpPr txBox="1"/>
          <p:nvPr>
            <p:custDataLst>
              <p:tags r:id="rId5"/>
            </p:custDataLst>
          </p:nvPr>
        </p:nvSpPr>
        <p:spPr>
          <a:xfrm>
            <a:off x="1829117" y="4500563"/>
            <a:ext cx="6401911"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execution of A can be interrupted.</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When B is ready, the CPU can be scheduled to B.</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792BD242-1D85-41D7-A8FB-00CE88C18285}"/>
              </a:ext>
            </a:extLst>
          </p:cNvPr>
          <p:cNvSpPr txBox="1"/>
          <p:nvPr>
            <p:custDataLst>
              <p:tags r:id="rId6"/>
            </p:custDataLst>
          </p:nvPr>
        </p:nvSpPr>
        <p:spPr>
          <a:xfrm>
            <a:off x="1829117" y="5357813"/>
            <a:ext cx="6401911"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execution of A can be interrupted. When B is ready, the CPU must be scheduled to B.  </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9B812590-486D-4547-8493-A5FF7EC757F9}"/>
              </a:ext>
            </a:extLst>
          </p:cNvPr>
          <p:cNvSpPr>
            <a:spLocks noChangeAspect="1"/>
          </p:cNvSpPr>
          <p:nvPr>
            <p:custDataLst>
              <p:tags r:id="rId7"/>
            </p:custDataLst>
          </p:nvPr>
        </p:nvSpPr>
        <p:spPr>
          <a:xfrm>
            <a:off x="1114663"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FB1D7799-913A-45CC-B6E5-36D8ED7C799D}"/>
              </a:ext>
            </a:extLst>
          </p:cNvPr>
          <p:cNvSpPr>
            <a:spLocks noChangeAspect="1"/>
          </p:cNvSpPr>
          <p:nvPr>
            <p:custDataLst>
              <p:tags r:id="rId8"/>
            </p:custDataLst>
          </p:nvPr>
        </p:nvSpPr>
        <p:spPr>
          <a:xfrm>
            <a:off x="1114663"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E98DA095-ED15-4EEB-A30F-EA0811547B32}"/>
              </a:ext>
            </a:extLst>
          </p:cNvPr>
          <p:cNvSpPr>
            <a:spLocks noChangeAspect="1"/>
          </p:cNvSpPr>
          <p:nvPr>
            <p:custDataLst>
              <p:tags r:id="rId9"/>
            </p:custDataLst>
          </p:nvPr>
        </p:nvSpPr>
        <p:spPr>
          <a:xfrm>
            <a:off x="1114663"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AFD26F26-101E-4218-B403-D37DC41DCAD3}"/>
              </a:ext>
            </a:extLst>
          </p:cNvPr>
          <p:cNvSpPr>
            <a:spLocks noChangeAspect="1"/>
          </p:cNvSpPr>
          <p:nvPr>
            <p:custDataLst>
              <p:tags r:id="rId10"/>
            </p:custDataLst>
          </p:nvPr>
        </p:nvSpPr>
        <p:spPr>
          <a:xfrm>
            <a:off x="1114663"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1089EE98-37AA-484C-AAEA-6528C5548107}"/>
              </a:ext>
            </a:extLst>
          </p:cNvPr>
          <p:cNvSpPr/>
          <p:nvPr>
            <p:custDataLst>
              <p:tags r:id="rId11"/>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9FBBE5C1-7052-4E51-8B6D-D210808C629D}"/>
              </a:ext>
            </a:extLst>
          </p:cNvPr>
          <p:cNvGrpSpPr/>
          <p:nvPr>
            <p:custDataLst>
              <p:tags r:id="rId12"/>
            </p:custDataLst>
          </p:nvPr>
        </p:nvGrpSpPr>
        <p:grpSpPr>
          <a:xfrm>
            <a:off x="0" y="0"/>
            <a:ext cx="9145588" cy="635000"/>
            <a:chOff x="0" y="0"/>
            <a:chExt cx="9145588" cy="635000"/>
          </a:xfrm>
        </p:grpSpPr>
        <p:sp>
          <p:nvSpPr>
            <p:cNvPr id="14" name="TitleBackground">
              <a:extLst>
                <a:ext uri="{FF2B5EF4-FFF2-40B4-BE49-F238E27FC236}">
                  <a16:creationId xmlns:a16="http://schemas.microsoft.com/office/drawing/2014/main" id="{239A4E30-E9CA-4DD1-81AB-0B99FE1016B9}"/>
                </a:ext>
              </a:extLst>
            </p:cNvPr>
            <p:cNvSpPr/>
            <p:nvPr>
              <p:custDataLst>
                <p:tags r:id="rId14"/>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F4246834-2EA9-44E2-9BB8-FF17ADA6A5CD}"/>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6117B030-27CA-4A15-9CEC-CE0C39CC82D5}"/>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C0641F31-EBC3-442D-8E74-9FA9C2FF7B2A}"/>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4FA58781-DB4F-4CD4-9F68-2C33BDB16D3C}"/>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3438135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01B91365-1947-4291-B34A-AAC2AE2D180D}" type="slidenum">
              <a:rPr lang="zh-CN" altLang="en-US" sz="1400">
                <a:ea typeface="宋体" panose="02010600030101010101" pitchFamily="2" charset="-122"/>
              </a:rPr>
              <a:pPr algn="r" eaLnBrk="1" hangingPunct="1"/>
              <a:t>30</a:t>
            </a:fld>
            <a:endParaRPr lang="en-US" sz="1400">
              <a:ea typeface="宋体" panose="02010600030101010101" pitchFamily="2" charset="-122"/>
            </a:endParaRPr>
          </a:p>
        </p:txBody>
      </p:sp>
      <p:sp>
        <p:nvSpPr>
          <p:cNvPr id="95235" name="Rectangle 2"/>
          <p:cNvSpPr>
            <a:spLocks noGrp="1" noChangeArrowheads="1"/>
          </p:cNvSpPr>
          <p:nvPr>
            <p:ph type="title" idx="4294967295"/>
          </p:nvPr>
        </p:nvSpPr>
        <p:spPr>
          <a:xfrm>
            <a:off x="713583" y="89996"/>
            <a:ext cx="7888070" cy="1325563"/>
          </a:xfrm>
        </p:spPr>
        <p:txBody>
          <a:bodyPr>
            <a:normAutofit/>
          </a:bodyPr>
          <a:lstStyle/>
          <a:p>
            <a:pPr algn="ctr" eaLnBrk="1" hangingPunct="1"/>
            <a:r>
              <a:rPr lang="en-US" altLang="zh-CN" sz="3800" b="1" dirty="0">
                <a:ea typeface="宋体" panose="02010600030101010101" pitchFamily="2" charset="-122"/>
              </a:rPr>
              <a:t>Round Robin (RR) Scheduling</a:t>
            </a:r>
          </a:p>
        </p:txBody>
      </p:sp>
      <p:sp>
        <p:nvSpPr>
          <p:cNvPr id="95236" name="Rectangle 3"/>
          <p:cNvSpPr>
            <a:spLocks noGrp="1" noChangeArrowheads="1"/>
          </p:cNvSpPr>
          <p:nvPr>
            <p:ph type="body" idx="4294967295"/>
          </p:nvPr>
        </p:nvSpPr>
        <p:spPr>
          <a:xfrm>
            <a:off x="503190" y="1359603"/>
            <a:ext cx="8057404" cy="4959350"/>
          </a:xfrm>
        </p:spPr>
        <p:txBody>
          <a:bodyPr>
            <a:noAutofit/>
          </a:bodyPr>
          <a:lstStyle/>
          <a:p>
            <a:pPr eaLnBrk="1" hangingPunct="1">
              <a:buFont typeface="Wingdings" panose="05000000000000000000" pitchFamily="2" charset="2"/>
              <a:buChar char="l"/>
            </a:pPr>
            <a:r>
              <a:rPr lang="en-US" sz="2800" dirty="0">
                <a:ea typeface="宋体" panose="02010600030101010101" pitchFamily="2" charset="-122"/>
              </a:rPr>
              <a:t>Each process gets a small unit of CPU time (</a:t>
            </a:r>
            <a:r>
              <a:rPr lang="en-US" sz="2800" i="1" dirty="0">
                <a:ea typeface="宋体" panose="02010600030101010101" pitchFamily="2" charset="-122"/>
              </a:rPr>
              <a:t>time quantum</a:t>
            </a:r>
            <a:r>
              <a:rPr lang="en-US" sz="2800" dirty="0">
                <a:ea typeface="宋体" panose="02010600030101010101" pitchFamily="2" charset="-122"/>
              </a:rPr>
              <a:t>), usually 10-100 milliseconds.  After this time has elapsed, the process is preempted and added to the end of the ready queue.</a:t>
            </a:r>
          </a:p>
          <a:p>
            <a:pPr eaLnBrk="1" hangingPunct="1">
              <a:buFont typeface="Wingdings" panose="05000000000000000000" pitchFamily="2" charset="2"/>
              <a:buChar char="l"/>
            </a:pPr>
            <a:r>
              <a:rPr lang="en-US" sz="2800" dirty="0">
                <a:ea typeface="宋体" panose="02010600030101010101" pitchFamily="2" charset="-122"/>
              </a:rPr>
              <a:t>If there are </a:t>
            </a:r>
            <a:r>
              <a:rPr lang="en-US" sz="2800" i="1" dirty="0">
                <a:ea typeface="宋体" panose="02010600030101010101" pitchFamily="2" charset="-122"/>
              </a:rPr>
              <a:t>n</a:t>
            </a:r>
            <a:r>
              <a:rPr lang="en-US" sz="2800" dirty="0">
                <a:ea typeface="宋体" panose="02010600030101010101" pitchFamily="2" charset="-122"/>
              </a:rPr>
              <a:t> processes in the ready queue and the time quantum is </a:t>
            </a:r>
            <a:r>
              <a:rPr lang="en-US" sz="2800" i="1" dirty="0">
                <a:ea typeface="宋体" panose="02010600030101010101" pitchFamily="2" charset="-122"/>
              </a:rPr>
              <a:t>q</a:t>
            </a:r>
            <a:r>
              <a:rPr lang="en-US" sz="2800" dirty="0">
                <a:ea typeface="宋体" panose="02010600030101010101" pitchFamily="2" charset="-122"/>
              </a:rPr>
              <a:t>, then each process gets 1/</a:t>
            </a:r>
            <a:r>
              <a:rPr lang="en-US" sz="2800" i="1" dirty="0">
                <a:ea typeface="宋体" panose="02010600030101010101" pitchFamily="2" charset="-122"/>
              </a:rPr>
              <a:t>n</a:t>
            </a:r>
            <a:r>
              <a:rPr lang="en-US" sz="2800" dirty="0">
                <a:ea typeface="宋体" panose="02010600030101010101" pitchFamily="2" charset="-122"/>
              </a:rPr>
              <a:t> of the CPU time in chunks of at most </a:t>
            </a:r>
            <a:r>
              <a:rPr lang="en-US" sz="2800" i="1" dirty="0">
                <a:ea typeface="宋体" panose="02010600030101010101" pitchFamily="2" charset="-122"/>
              </a:rPr>
              <a:t>q</a:t>
            </a:r>
            <a:r>
              <a:rPr lang="en-US" sz="2800" dirty="0">
                <a:ea typeface="宋体" panose="02010600030101010101" pitchFamily="2" charset="-122"/>
              </a:rPr>
              <a:t> time units at once.  No process waits more than (</a:t>
            </a:r>
            <a:r>
              <a:rPr lang="en-US" sz="2800" i="1" dirty="0">
                <a:ea typeface="宋体" panose="02010600030101010101" pitchFamily="2" charset="-122"/>
              </a:rPr>
              <a:t>n</a:t>
            </a:r>
            <a:r>
              <a:rPr lang="en-US" sz="2800" dirty="0">
                <a:ea typeface="宋体" panose="02010600030101010101" pitchFamily="2" charset="-122"/>
              </a:rPr>
              <a:t>-1)</a:t>
            </a:r>
            <a:r>
              <a:rPr lang="en-US" sz="2800" i="1" dirty="0">
                <a:ea typeface="宋体" panose="02010600030101010101" pitchFamily="2" charset="-122"/>
              </a:rPr>
              <a:t>q </a:t>
            </a:r>
            <a:r>
              <a:rPr lang="en-US" sz="2800" dirty="0">
                <a:ea typeface="宋体" panose="02010600030101010101" pitchFamily="2" charset="-122"/>
              </a:rPr>
              <a:t>time units.</a:t>
            </a:r>
          </a:p>
          <a:p>
            <a:pPr eaLnBrk="1" hangingPunct="1">
              <a:buFont typeface="Wingdings" panose="05000000000000000000" pitchFamily="2" charset="2"/>
              <a:buChar char="l"/>
            </a:pPr>
            <a:r>
              <a:rPr lang="en-US" sz="2800" dirty="0">
                <a:ea typeface="宋体" panose="02010600030101010101" pitchFamily="2" charset="-122"/>
              </a:rPr>
              <a:t>Performance</a:t>
            </a:r>
          </a:p>
          <a:p>
            <a:pPr lvl="1" eaLnBrk="1" hangingPunct="1">
              <a:buFont typeface="Wingdings" panose="05000000000000000000" pitchFamily="2" charset="2"/>
              <a:buChar char="l"/>
            </a:pPr>
            <a:r>
              <a:rPr lang="en-US" sz="2800" i="1" dirty="0">
                <a:ea typeface="宋体" panose="02010600030101010101" pitchFamily="2" charset="-122"/>
              </a:rPr>
              <a:t>q</a:t>
            </a:r>
            <a:r>
              <a:rPr lang="en-US" sz="2800" dirty="0">
                <a:ea typeface="宋体" panose="02010600030101010101" pitchFamily="2" charset="-122"/>
              </a:rPr>
              <a:t> large </a:t>
            </a:r>
            <a:r>
              <a:rPr lang="en-US" sz="2800" dirty="0">
                <a:ea typeface="宋体" panose="02010600030101010101" pitchFamily="2" charset="-122"/>
                <a:sym typeface="Symbol" panose="05050102010706020507" pitchFamily="18" charset="2"/>
              </a:rPr>
              <a:t> FIFO</a:t>
            </a:r>
          </a:p>
          <a:p>
            <a:pPr lvl="1" eaLnBrk="1" hangingPunct="1">
              <a:buFont typeface="Wingdings" panose="05000000000000000000" pitchFamily="2" charset="2"/>
              <a:buChar char="l"/>
            </a:pPr>
            <a:r>
              <a:rPr lang="en-US" sz="2800" i="1" dirty="0">
                <a:ea typeface="宋体" panose="02010600030101010101" pitchFamily="2" charset="-122"/>
                <a:sym typeface="Symbol" panose="05050102010706020507" pitchFamily="18" charset="2"/>
              </a:rPr>
              <a:t>q </a:t>
            </a:r>
            <a:r>
              <a:rPr lang="en-US" sz="2800" dirty="0">
                <a:ea typeface="宋体" panose="02010600030101010101" pitchFamily="2" charset="-122"/>
                <a:sym typeface="Symbol" panose="05050102010706020507" pitchFamily="18" charset="2"/>
              </a:rPr>
              <a:t>small  </a:t>
            </a:r>
            <a:r>
              <a:rPr lang="en-US" sz="2800" i="1" dirty="0">
                <a:ea typeface="宋体" panose="02010600030101010101" pitchFamily="2" charset="-122"/>
                <a:sym typeface="Symbol" panose="05050102010706020507" pitchFamily="18" charset="2"/>
              </a:rPr>
              <a:t>q </a:t>
            </a:r>
            <a:r>
              <a:rPr lang="en-US" sz="2800" dirty="0">
                <a:ea typeface="宋体" panose="02010600030101010101" pitchFamily="2" charset="-122"/>
                <a:sym typeface="Symbol" panose="05050102010706020507" pitchFamily="18" charset="2"/>
              </a:rPr>
              <a:t>must be large with respect to context switch, otherwise overhead is too high.</a:t>
            </a:r>
          </a:p>
        </p:txBody>
      </p:sp>
    </p:spTree>
    <p:extLst>
      <p:ext uri="{BB962C8B-B14F-4D97-AF65-F5344CB8AC3E}">
        <p14:creationId xmlns:p14="http://schemas.microsoft.com/office/powerpoint/2010/main" val="2167665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81DCB2CD-DFC6-49DC-A75F-B536A60D3760}" type="slidenum">
              <a:rPr lang="zh-CN" altLang="en-US" sz="1400">
                <a:ea typeface="宋体" panose="02010600030101010101" pitchFamily="2" charset="-122"/>
              </a:rPr>
              <a:pPr algn="r" eaLnBrk="1" hangingPunct="1"/>
              <a:t>31</a:t>
            </a:fld>
            <a:endParaRPr lang="en-US" sz="1400">
              <a:ea typeface="宋体" panose="02010600030101010101" pitchFamily="2" charset="-122"/>
            </a:endParaRPr>
          </a:p>
        </p:txBody>
      </p:sp>
      <p:sp>
        <p:nvSpPr>
          <p:cNvPr id="97283" name="Rectangle 2"/>
          <p:cNvSpPr>
            <a:spLocks noGrp="1" noChangeArrowheads="1"/>
          </p:cNvSpPr>
          <p:nvPr>
            <p:ph type="title" idx="4294967295"/>
          </p:nvPr>
        </p:nvSpPr>
        <p:spPr>
          <a:xfrm>
            <a:off x="0" y="-1"/>
            <a:ext cx="9145588" cy="1088379"/>
          </a:xfrm>
        </p:spPr>
        <p:txBody>
          <a:bodyPr>
            <a:noAutofit/>
          </a:bodyPr>
          <a:lstStyle/>
          <a:p>
            <a:pPr algn="ctr" eaLnBrk="1" hangingPunct="1"/>
            <a:r>
              <a:rPr lang="en-US" altLang="zh-CN" sz="3800" b="1" dirty="0">
                <a:ea typeface="宋体" panose="02010600030101010101" pitchFamily="2" charset="-122"/>
              </a:rPr>
              <a:t>Example of RR with Time Quantum = 20</a:t>
            </a:r>
          </a:p>
        </p:txBody>
      </p:sp>
      <p:sp>
        <p:nvSpPr>
          <p:cNvPr id="97284" name="Rectangle 3"/>
          <p:cNvSpPr>
            <a:spLocks noGrp="1" noChangeArrowheads="1"/>
          </p:cNvSpPr>
          <p:nvPr>
            <p:ph type="body" idx="4294967295"/>
          </p:nvPr>
        </p:nvSpPr>
        <p:spPr>
          <a:xfrm>
            <a:off x="407194" y="1152525"/>
            <a:ext cx="8197850" cy="5156200"/>
          </a:xfrm>
        </p:spPr>
        <p:txBody>
          <a:bodyPr/>
          <a:lstStyle/>
          <a:p>
            <a:pPr>
              <a:buNone/>
              <a:tabLst>
                <a:tab pos="2222500" algn="ctr"/>
                <a:tab pos="3997325" algn="ctr"/>
              </a:tabLst>
            </a:pPr>
            <a:r>
              <a:rPr lang="zh-CN" altLang="en-US" dirty="0">
                <a:ea typeface="宋体" panose="02010600030101010101" pitchFamily="2" charset="-122"/>
              </a:rPr>
              <a:t>		</a:t>
            </a:r>
            <a:r>
              <a:rPr lang="zh-CN" altLang="en-US" sz="2400" u="sng" dirty="0">
                <a:ea typeface="宋体" panose="02010600030101010101" pitchFamily="2" charset="-122"/>
              </a:rPr>
              <a:t>Process</a:t>
            </a:r>
            <a:r>
              <a:rPr lang="zh-CN" altLang="en-US" sz="2400" dirty="0">
                <a:ea typeface="宋体" panose="02010600030101010101" pitchFamily="2" charset="-122"/>
              </a:rPr>
              <a:t>	</a:t>
            </a:r>
            <a:r>
              <a:rPr lang="zh-CN" altLang="en-US" sz="2400" u="sng" dirty="0">
                <a:ea typeface="宋体" panose="02010600030101010101" pitchFamily="2" charset="-122"/>
              </a:rPr>
              <a:t>Burst Time</a:t>
            </a:r>
          </a:p>
          <a:p>
            <a:pPr>
              <a:buNone/>
              <a:tabLst>
                <a:tab pos="2222500" algn="ctr"/>
                <a:tab pos="3997325" algn="ctr"/>
              </a:tabLst>
            </a:pPr>
            <a:r>
              <a:rPr lang="zh-CN" altLang="en-US" sz="2400" i="1" dirty="0">
                <a:ea typeface="宋体" panose="02010600030101010101" pitchFamily="2" charset="-122"/>
              </a:rPr>
              <a:t>		P</a:t>
            </a:r>
            <a:r>
              <a:rPr lang="zh-CN" altLang="en-US" sz="2400" i="1" baseline="-25000" dirty="0">
                <a:ea typeface="宋体" panose="02010600030101010101" pitchFamily="2" charset="-122"/>
              </a:rPr>
              <a:t>1	</a:t>
            </a:r>
            <a:r>
              <a:rPr lang="zh-CN" altLang="en-US" sz="2400" dirty="0">
                <a:ea typeface="宋体" panose="02010600030101010101" pitchFamily="2" charset="-122"/>
              </a:rPr>
              <a:t>53</a:t>
            </a:r>
          </a:p>
          <a:p>
            <a:pPr>
              <a:buNone/>
              <a:tabLst>
                <a:tab pos="2222500" algn="ctr"/>
                <a:tab pos="3997325" algn="ctr"/>
              </a:tabLst>
            </a:pPr>
            <a:r>
              <a:rPr lang="zh-CN" altLang="en-US" sz="2400" dirty="0">
                <a:ea typeface="宋体" panose="02010600030101010101" pitchFamily="2" charset="-122"/>
              </a:rPr>
              <a:t>		 </a:t>
            </a:r>
            <a:r>
              <a:rPr lang="zh-CN" altLang="en-US" sz="2400" i="1" dirty="0">
                <a:ea typeface="宋体" panose="02010600030101010101" pitchFamily="2" charset="-122"/>
              </a:rPr>
              <a:t>P</a:t>
            </a:r>
            <a:r>
              <a:rPr lang="zh-CN" altLang="en-US" sz="2400" i="1" baseline="-25000" dirty="0">
                <a:ea typeface="宋体" panose="02010600030101010101" pitchFamily="2" charset="-122"/>
              </a:rPr>
              <a:t>2	 </a:t>
            </a:r>
            <a:r>
              <a:rPr lang="zh-CN" altLang="en-US" sz="2400" dirty="0">
                <a:ea typeface="宋体" panose="02010600030101010101" pitchFamily="2" charset="-122"/>
              </a:rPr>
              <a:t>17</a:t>
            </a:r>
          </a:p>
          <a:p>
            <a:pPr>
              <a:buNone/>
              <a:tabLst>
                <a:tab pos="2222500" algn="ctr"/>
                <a:tab pos="3997325" algn="ctr"/>
              </a:tabLst>
            </a:pPr>
            <a:r>
              <a:rPr lang="zh-CN" altLang="en-US" sz="2400" dirty="0">
                <a:ea typeface="宋体" panose="02010600030101010101" pitchFamily="2" charset="-122"/>
              </a:rPr>
              <a:t>		 </a:t>
            </a:r>
            <a:r>
              <a:rPr lang="zh-CN" altLang="en-US" sz="2400" i="1" dirty="0">
                <a:ea typeface="宋体" panose="02010600030101010101" pitchFamily="2" charset="-122"/>
              </a:rPr>
              <a:t>P</a:t>
            </a:r>
            <a:r>
              <a:rPr lang="zh-CN" altLang="en-US" sz="2400" i="1" baseline="-25000" dirty="0">
                <a:ea typeface="宋体" panose="02010600030101010101" pitchFamily="2" charset="-122"/>
              </a:rPr>
              <a:t>3	</a:t>
            </a:r>
            <a:r>
              <a:rPr lang="zh-CN" altLang="en-US" sz="2400" dirty="0">
                <a:ea typeface="宋体" panose="02010600030101010101" pitchFamily="2" charset="-122"/>
              </a:rPr>
              <a:t>68</a:t>
            </a:r>
          </a:p>
          <a:p>
            <a:pPr>
              <a:buNone/>
              <a:tabLst>
                <a:tab pos="2222500" algn="ctr"/>
                <a:tab pos="3997325" algn="ctr"/>
              </a:tabLst>
            </a:pPr>
            <a:r>
              <a:rPr lang="zh-CN" altLang="en-US" sz="2400" dirty="0">
                <a:ea typeface="宋体" panose="02010600030101010101" pitchFamily="2" charset="-122"/>
              </a:rPr>
              <a:t>		 </a:t>
            </a:r>
            <a:r>
              <a:rPr lang="zh-CN" altLang="en-US" sz="2400" i="1" dirty="0">
                <a:ea typeface="宋体" panose="02010600030101010101" pitchFamily="2" charset="-122"/>
              </a:rPr>
              <a:t>P</a:t>
            </a:r>
            <a:r>
              <a:rPr lang="zh-CN" altLang="en-US" sz="2400" i="1" baseline="-25000" dirty="0">
                <a:ea typeface="宋体" panose="02010600030101010101" pitchFamily="2" charset="-122"/>
              </a:rPr>
              <a:t>4	 </a:t>
            </a:r>
            <a:r>
              <a:rPr lang="zh-CN" altLang="en-US" sz="2400" dirty="0">
                <a:ea typeface="宋体" panose="02010600030101010101" pitchFamily="2" charset="-122"/>
              </a:rPr>
              <a:t>24</a:t>
            </a:r>
          </a:p>
          <a:p>
            <a:pPr>
              <a:buFont typeface="Wingdings" panose="05000000000000000000" pitchFamily="2" charset="2"/>
              <a:buChar char="l"/>
              <a:tabLst>
                <a:tab pos="2222500" algn="ctr"/>
                <a:tab pos="3997325" algn="ctr"/>
              </a:tabLst>
            </a:pPr>
            <a:r>
              <a:rPr lang="zh-CN" altLang="en-US" sz="2400" dirty="0">
                <a:ea typeface="宋体" panose="02010600030101010101" pitchFamily="2" charset="-122"/>
              </a:rPr>
              <a:t>The Gantt chart is: </a:t>
            </a:r>
            <a:br>
              <a:rPr lang="zh-CN" altLang="en-US" sz="2400" dirty="0">
                <a:ea typeface="宋体" panose="02010600030101010101" pitchFamily="2" charset="-122"/>
              </a:rPr>
            </a:br>
            <a:br>
              <a:rPr lang="zh-CN" altLang="en-US" sz="2400" dirty="0">
                <a:ea typeface="宋体" panose="02010600030101010101" pitchFamily="2" charset="-122"/>
              </a:rPr>
            </a:br>
            <a:br>
              <a:rPr lang="zh-CN" altLang="en-US" sz="2400" dirty="0">
                <a:ea typeface="宋体" panose="02010600030101010101" pitchFamily="2" charset="-122"/>
              </a:rPr>
            </a:br>
            <a:endParaRPr lang="zh-CN" altLang="en-US" sz="2400" dirty="0">
              <a:ea typeface="宋体" panose="02010600030101010101" pitchFamily="2" charset="-122"/>
            </a:endParaRPr>
          </a:p>
          <a:p>
            <a:pPr>
              <a:tabLst>
                <a:tab pos="2222500" algn="ctr"/>
                <a:tab pos="3997325" algn="ctr"/>
              </a:tabLst>
            </a:pPr>
            <a:endParaRPr lang="zh-CN" altLang="en-US" sz="2400" dirty="0">
              <a:ea typeface="宋体" panose="02010600030101010101" pitchFamily="2" charset="-122"/>
            </a:endParaRPr>
          </a:p>
          <a:p>
            <a:pPr>
              <a:buFont typeface="Wingdings" panose="05000000000000000000" pitchFamily="2" charset="2"/>
              <a:buChar char="l"/>
              <a:tabLst>
                <a:tab pos="2222500" algn="ctr"/>
                <a:tab pos="3997325" algn="ctr"/>
              </a:tabLst>
            </a:pPr>
            <a:r>
              <a:rPr lang="zh-CN" altLang="en-US" sz="2400" dirty="0">
                <a:ea typeface="宋体" panose="02010600030101010101" pitchFamily="2" charset="-122"/>
              </a:rPr>
              <a:t>Typically, higher average turnaround than SJF, but better </a:t>
            </a:r>
            <a:r>
              <a:rPr lang="zh-CN" altLang="en-US" sz="2400" i="1" dirty="0">
                <a:ea typeface="宋体" panose="02010600030101010101" pitchFamily="2" charset="-122"/>
              </a:rPr>
              <a:t>response</a:t>
            </a:r>
            <a:r>
              <a:rPr lang="zh-CN" altLang="en-US" sz="2400" dirty="0">
                <a:ea typeface="宋体" panose="02010600030101010101" pitchFamily="2" charset="-122"/>
              </a:rPr>
              <a:t>.</a:t>
            </a:r>
          </a:p>
        </p:txBody>
      </p:sp>
      <p:grpSp>
        <p:nvGrpSpPr>
          <p:cNvPr id="97285" name="Group 5"/>
          <p:cNvGrpSpPr>
            <a:grpSpLocks/>
          </p:cNvGrpSpPr>
          <p:nvPr/>
        </p:nvGrpSpPr>
        <p:grpSpPr bwMode="auto">
          <a:xfrm>
            <a:off x="1437945" y="4013768"/>
            <a:ext cx="6051550" cy="976313"/>
            <a:chOff x="0" y="0"/>
            <a:chExt cx="3812" cy="615"/>
          </a:xfrm>
        </p:grpSpPr>
        <p:grpSp>
          <p:nvGrpSpPr>
            <p:cNvPr id="97286" name="Group 6"/>
            <p:cNvGrpSpPr>
              <a:grpSpLocks/>
            </p:cNvGrpSpPr>
            <p:nvPr/>
          </p:nvGrpSpPr>
          <p:grpSpPr bwMode="auto">
            <a:xfrm>
              <a:off x="96" y="0"/>
              <a:ext cx="3552" cy="384"/>
              <a:chOff x="0" y="0"/>
              <a:chExt cx="2880" cy="288"/>
            </a:xfrm>
          </p:grpSpPr>
          <p:sp>
            <p:nvSpPr>
              <p:cNvPr id="97287" name="Rectangle 6"/>
              <p:cNvSpPr>
                <a:spLocks noChangeArrowheads="1"/>
              </p:cNvSpPr>
              <p:nvPr/>
            </p:nvSpPr>
            <p:spPr bwMode="auto">
              <a:xfrm>
                <a:off x="0" y="0"/>
                <a:ext cx="288" cy="288"/>
              </a:xfrm>
              <a:prstGeom prst="rect">
                <a:avLst/>
              </a:prstGeom>
              <a:solidFill>
                <a:schemeClr val="bg1"/>
              </a:solidFill>
              <a:ln w="9525" cmpd="sng">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r>
                  <a:rPr lang="en-US" sz="1800">
                    <a:latin typeface="Helvetica" panose="020B0604020202020204" pitchFamily="34" charset="0"/>
                    <a:ea typeface="宋体" panose="02010600030101010101" pitchFamily="2" charset="-122"/>
                  </a:rPr>
                  <a:t>P</a:t>
                </a:r>
                <a:r>
                  <a:rPr lang="en-US" sz="1800" baseline="-25000">
                    <a:latin typeface="Helvetica" panose="020B0604020202020204" pitchFamily="34" charset="0"/>
                    <a:ea typeface="宋体" panose="02010600030101010101" pitchFamily="2" charset="-122"/>
                  </a:rPr>
                  <a:t>1</a:t>
                </a:r>
                <a:endParaRPr lang="en-US" sz="1800">
                  <a:latin typeface="Helvetica" panose="020B0604020202020204" pitchFamily="34" charset="0"/>
                  <a:ea typeface="宋体" panose="02010600030101010101" pitchFamily="2" charset="-122"/>
                </a:endParaRPr>
              </a:p>
            </p:txBody>
          </p:sp>
          <p:sp>
            <p:nvSpPr>
              <p:cNvPr id="97288" name="Rectangle 7"/>
              <p:cNvSpPr>
                <a:spLocks noChangeArrowheads="1"/>
              </p:cNvSpPr>
              <p:nvPr/>
            </p:nvSpPr>
            <p:spPr bwMode="auto">
              <a:xfrm>
                <a:off x="288" y="0"/>
                <a:ext cx="288" cy="288"/>
              </a:xfrm>
              <a:prstGeom prst="rect">
                <a:avLst/>
              </a:prstGeom>
              <a:solidFill>
                <a:schemeClr val="bg1"/>
              </a:solidFill>
              <a:ln w="9525" cmpd="sng">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r>
                  <a:rPr lang="en-US" sz="1800">
                    <a:latin typeface="Helvetica" panose="020B0604020202020204" pitchFamily="34" charset="0"/>
                    <a:ea typeface="宋体" panose="02010600030101010101" pitchFamily="2" charset="-122"/>
                  </a:rPr>
                  <a:t>P</a:t>
                </a:r>
                <a:r>
                  <a:rPr lang="en-US" sz="1800" baseline="-25000">
                    <a:latin typeface="Helvetica" panose="020B0604020202020204" pitchFamily="34" charset="0"/>
                    <a:ea typeface="宋体" panose="02010600030101010101" pitchFamily="2" charset="-122"/>
                  </a:rPr>
                  <a:t>2</a:t>
                </a:r>
              </a:p>
            </p:txBody>
          </p:sp>
          <p:sp>
            <p:nvSpPr>
              <p:cNvPr id="97289" name="Rectangle 8"/>
              <p:cNvSpPr>
                <a:spLocks noChangeArrowheads="1"/>
              </p:cNvSpPr>
              <p:nvPr/>
            </p:nvSpPr>
            <p:spPr bwMode="auto">
              <a:xfrm>
                <a:off x="576" y="0"/>
                <a:ext cx="288" cy="288"/>
              </a:xfrm>
              <a:prstGeom prst="rect">
                <a:avLst/>
              </a:prstGeom>
              <a:solidFill>
                <a:schemeClr val="bg1"/>
              </a:solidFill>
              <a:ln w="9525" cmpd="sng">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r>
                  <a:rPr lang="en-US" sz="1800">
                    <a:latin typeface="Helvetica" panose="020B0604020202020204" pitchFamily="34" charset="0"/>
                    <a:ea typeface="宋体" panose="02010600030101010101" pitchFamily="2" charset="-122"/>
                  </a:rPr>
                  <a:t>P</a:t>
                </a:r>
                <a:r>
                  <a:rPr lang="en-US" sz="1800" baseline="-25000">
                    <a:latin typeface="Helvetica" panose="020B0604020202020204" pitchFamily="34" charset="0"/>
                    <a:ea typeface="宋体" panose="02010600030101010101" pitchFamily="2" charset="-122"/>
                  </a:rPr>
                  <a:t>3</a:t>
                </a:r>
              </a:p>
            </p:txBody>
          </p:sp>
          <p:sp>
            <p:nvSpPr>
              <p:cNvPr id="97290" name="Rectangle 9"/>
              <p:cNvSpPr>
                <a:spLocks noChangeArrowheads="1"/>
              </p:cNvSpPr>
              <p:nvPr/>
            </p:nvSpPr>
            <p:spPr bwMode="auto">
              <a:xfrm>
                <a:off x="864" y="0"/>
                <a:ext cx="288" cy="288"/>
              </a:xfrm>
              <a:prstGeom prst="rect">
                <a:avLst/>
              </a:prstGeom>
              <a:solidFill>
                <a:schemeClr val="bg1"/>
              </a:solidFill>
              <a:ln w="9525" cmpd="sng">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r>
                  <a:rPr lang="en-US" sz="1800">
                    <a:latin typeface="Helvetica" panose="020B0604020202020204" pitchFamily="34" charset="0"/>
                    <a:ea typeface="宋体" panose="02010600030101010101" pitchFamily="2" charset="-122"/>
                  </a:rPr>
                  <a:t>P</a:t>
                </a:r>
                <a:r>
                  <a:rPr lang="en-US" sz="1800" baseline="-25000">
                    <a:latin typeface="Helvetica" panose="020B0604020202020204" pitchFamily="34" charset="0"/>
                    <a:ea typeface="宋体" panose="02010600030101010101" pitchFamily="2" charset="-122"/>
                  </a:rPr>
                  <a:t>4</a:t>
                </a:r>
              </a:p>
            </p:txBody>
          </p:sp>
          <p:sp>
            <p:nvSpPr>
              <p:cNvPr id="97291" name="Rectangle 10"/>
              <p:cNvSpPr>
                <a:spLocks noChangeArrowheads="1"/>
              </p:cNvSpPr>
              <p:nvPr/>
            </p:nvSpPr>
            <p:spPr bwMode="auto">
              <a:xfrm>
                <a:off x="1152" y="0"/>
                <a:ext cx="288" cy="288"/>
              </a:xfrm>
              <a:prstGeom prst="rect">
                <a:avLst/>
              </a:prstGeom>
              <a:solidFill>
                <a:schemeClr val="bg1"/>
              </a:solidFill>
              <a:ln w="9525" cmpd="sng">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r>
                  <a:rPr lang="en-US" sz="1800">
                    <a:latin typeface="Helvetica" panose="020B0604020202020204" pitchFamily="34" charset="0"/>
                    <a:ea typeface="宋体" panose="02010600030101010101" pitchFamily="2" charset="-122"/>
                  </a:rPr>
                  <a:t>P</a:t>
                </a:r>
                <a:r>
                  <a:rPr lang="en-US" sz="1800" baseline="-25000">
                    <a:latin typeface="Helvetica" panose="020B0604020202020204" pitchFamily="34" charset="0"/>
                    <a:ea typeface="宋体" panose="02010600030101010101" pitchFamily="2" charset="-122"/>
                  </a:rPr>
                  <a:t>1</a:t>
                </a:r>
              </a:p>
            </p:txBody>
          </p:sp>
          <p:sp>
            <p:nvSpPr>
              <p:cNvPr id="97292" name="Rectangle 11"/>
              <p:cNvSpPr>
                <a:spLocks noChangeArrowheads="1"/>
              </p:cNvSpPr>
              <p:nvPr/>
            </p:nvSpPr>
            <p:spPr bwMode="auto">
              <a:xfrm>
                <a:off x="1440" y="0"/>
                <a:ext cx="288" cy="288"/>
              </a:xfrm>
              <a:prstGeom prst="rect">
                <a:avLst/>
              </a:prstGeom>
              <a:solidFill>
                <a:schemeClr val="bg1"/>
              </a:solidFill>
              <a:ln w="9525" cmpd="sng">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r>
                  <a:rPr lang="en-US" sz="1800" dirty="0">
                    <a:latin typeface="Helvetica" panose="020B0604020202020204" pitchFamily="34" charset="0"/>
                    <a:ea typeface="宋体" panose="02010600030101010101" pitchFamily="2" charset="-122"/>
                  </a:rPr>
                  <a:t>P</a:t>
                </a:r>
                <a:r>
                  <a:rPr lang="en-US" sz="1800" baseline="-25000" dirty="0">
                    <a:latin typeface="Helvetica" panose="020B0604020202020204" pitchFamily="34" charset="0"/>
                    <a:ea typeface="宋体" panose="02010600030101010101" pitchFamily="2" charset="-122"/>
                  </a:rPr>
                  <a:t>3</a:t>
                </a:r>
              </a:p>
            </p:txBody>
          </p:sp>
          <p:sp>
            <p:nvSpPr>
              <p:cNvPr id="97293" name="Rectangle 12"/>
              <p:cNvSpPr>
                <a:spLocks noChangeArrowheads="1"/>
              </p:cNvSpPr>
              <p:nvPr/>
            </p:nvSpPr>
            <p:spPr bwMode="auto">
              <a:xfrm>
                <a:off x="1728" y="0"/>
                <a:ext cx="288" cy="288"/>
              </a:xfrm>
              <a:prstGeom prst="rect">
                <a:avLst/>
              </a:prstGeom>
              <a:solidFill>
                <a:schemeClr val="bg1"/>
              </a:solidFill>
              <a:ln w="9525" cmpd="sng">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r>
                  <a:rPr lang="en-US" sz="1800">
                    <a:latin typeface="Helvetica" panose="020B0604020202020204" pitchFamily="34" charset="0"/>
                    <a:ea typeface="宋体" panose="02010600030101010101" pitchFamily="2" charset="-122"/>
                  </a:rPr>
                  <a:t>P</a:t>
                </a:r>
                <a:r>
                  <a:rPr lang="en-US" sz="1800" baseline="-25000">
                    <a:latin typeface="Helvetica" panose="020B0604020202020204" pitchFamily="34" charset="0"/>
                    <a:ea typeface="宋体" panose="02010600030101010101" pitchFamily="2" charset="-122"/>
                  </a:rPr>
                  <a:t>4</a:t>
                </a:r>
              </a:p>
            </p:txBody>
          </p:sp>
          <p:sp>
            <p:nvSpPr>
              <p:cNvPr id="97294" name="Rectangle 13"/>
              <p:cNvSpPr>
                <a:spLocks noChangeArrowheads="1"/>
              </p:cNvSpPr>
              <p:nvPr/>
            </p:nvSpPr>
            <p:spPr bwMode="auto">
              <a:xfrm>
                <a:off x="2016" y="0"/>
                <a:ext cx="288" cy="288"/>
              </a:xfrm>
              <a:prstGeom prst="rect">
                <a:avLst/>
              </a:prstGeom>
              <a:solidFill>
                <a:schemeClr val="bg1"/>
              </a:solidFill>
              <a:ln w="9525" cmpd="sng">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r>
                  <a:rPr lang="en-US" sz="1800">
                    <a:latin typeface="Helvetica" panose="020B0604020202020204" pitchFamily="34" charset="0"/>
                    <a:ea typeface="宋体" panose="02010600030101010101" pitchFamily="2" charset="-122"/>
                  </a:rPr>
                  <a:t>P</a:t>
                </a:r>
                <a:r>
                  <a:rPr lang="en-US" sz="1800" baseline="-25000">
                    <a:latin typeface="Helvetica" panose="020B0604020202020204" pitchFamily="34" charset="0"/>
                    <a:ea typeface="宋体" panose="02010600030101010101" pitchFamily="2" charset="-122"/>
                  </a:rPr>
                  <a:t>1</a:t>
                </a:r>
              </a:p>
            </p:txBody>
          </p:sp>
          <p:sp>
            <p:nvSpPr>
              <p:cNvPr id="97295" name="Rectangle 14"/>
              <p:cNvSpPr>
                <a:spLocks noChangeArrowheads="1"/>
              </p:cNvSpPr>
              <p:nvPr/>
            </p:nvSpPr>
            <p:spPr bwMode="auto">
              <a:xfrm>
                <a:off x="2304" y="0"/>
                <a:ext cx="288" cy="288"/>
              </a:xfrm>
              <a:prstGeom prst="rect">
                <a:avLst/>
              </a:prstGeom>
              <a:solidFill>
                <a:schemeClr val="bg1"/>
              </a:solidFill>
              <a:ln w="9525" cmpd="sng">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r>
                  <a:rPr lang="en-US" sz="1800">
                    <a:latin typeface="Helvetica" panose="020B0604020202020204" pitchFamily="34" charset="0"/>
                    <a:ea typeface="宋体" panose="02010600030101010101" pitchFamily="2" charset="-122"/>
                  </a:rPr>
                  <a:t>P</a:t>
                </a:r>
                <a:r>
                  <a:rPr lang="en-US" sz="1800" baseline="-25000">
                    <a:latin typeface="Helvetica" panose="020B0604020202020204" pitchFamily="34" charset="0"/>
                    <a:ea typeface="宋体" panose="02010600030101010101" pitchFamily="2" charset="-122"/>
                  </a:rPr>
                  <a:t>3</a:t>
                </a:r>
              </a:p>
            </p:txBody>
          </p:sp>
          <p:sp>
            <p:nvSpPr>
              <p:cNvPr id="97296" name="Rectangle 15"/>
              <p:cNvSpPr>
                <a:spLocks noChangeArrowheads="1"/>
              </p:cNvSpPr>
              <p:nvPr/>
            </p:nvSpPr>
            <p:spPr bwMode="auto">
              <a:xfrm>
                <a:off x="2592" y="0"/>
                <a:ext cx="288" cy="288"/>
              </a:xfrm>
              <a:prstGeom prst="rect">
                <a:avLst/>
              </a:prstGeom>
              <a:solidFill>
                <a:schemeClr val="bg1"/>
              </a:solidFill>
              <a:ln w="9525" cmpd="sng">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r>
                  <a:rPr lang="en-US" sz="1800">
                    <a:latin typeface="Helvetica" panose="020B0604020202020204" pitchFamily="34" charset="0"/>
                    <a:ea typeface="宋体" panose="02010600030101010101" pitchFamily="2" charset="-122"/>
                  </a:rPr>
                  <a:t>P</a:t>
                </a:r>
                <a:r>
                  <a:rPr lang="en-US" sz="1800" baseline="-25000">
                    <a:latin typeface="Helvetica" panose="020B0604020202020204" pitchFamily="34" charset="0"/>
                    <a:ea typeface="宋体" panose="02010600030101010101" pitchFamily="2" charset="-122"/>
                  </a:rPr>
                  <a:t>3</a:t>
                </a:r>
              </a:p>
            </p:txBody>
          </p:sp>
        </p:grpSp>
        <p:sp>
          <p:nvSpPr>
            <p:cNvPr id="97297" name="Text Box 16"/>
            <p:cNvSpPr txBox="1">
              <a:spLocks noChangeArrowheads="1"/>
            </p:cNvSpPr>
            <p:nvPr/>
          </p:nvSpPr>
          <p:spPr bwMode="auto">
            <a:xfrm>
              <a:off x="0" y="3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0</a:t>
              </a:r>
            </a:p>
          </p:txBody>
        </p:sp>
        <p:sp>
          <p:nvSpPr>
            <p:cNvPr id="97298" name="Text Box 17"/>
            <p:cNvSpPr txBox="1">
              <a:spLocks noChangeArrowheads="1"/>
            </p:cNvSpPr>
            <p:nvPr/>
          </p:nvSpPr>
          <p:spPr bwMode="auto">
            <a:xfrm>
              <a:off x="296" y="38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20</a:t>
              </a:r>
            </a:p>
          </p:txBody>
        </p:sp>
        <p:sp>
          <p:nvSpPr>
            <p:cNvPr id="97299" name="Text Box 18"/>
            <p:cNvSpPr txBox="1">
              <a:spLocks noChangeArrowheads="1"/>
            </p:cNvSpPr>
            <p:nvPr/>
          </p:nvSpPr>
          <p:spPr bwMode="auto">
            <a:xfrm>
              <a:off x="632" y="38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37</a:t>
              </a:r>
            </a:p>
          </p:txBody>
        </p:sp>
        <p:sp>
          <p:nvSpPr>
            <p:cNvPr id="97300" name="Text Box 19"/>
            <p:cNvSpPr txBox="1">
              <a:spLocks noChangeArrowheads="1"/>
            </p:cNvSpPr>
            <p:nvPr/>
          </p:nvSpPr>
          <p:spPr bwMode="auto">
            <a:xfrm>
              <a:off x="1012" y="38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57</a:t>
              </a:r>
            </a:p>
          </p:txBody>
        </p:sp>
        <p:sp>
          <p:nvSpPr>
            <p:cNvPr id="97301" name="Text Box 20"/>
            <p:cNvSpPr txBox="1">
              <a:spLocks noChangeArrowheads="1"/>
            </p:cNvSpPr>
            <p:nvPr/>
          </p:nvSpPr>
          <p:spPr bwMode="auto">
            <a:xfrm>
              <a:off x="1400" y="38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77</a:t>
              </a:r>
            </a:p>
          </p:txBody>
        </p:sp>
        <p:sp>
          <p:nvSpPr>
            <p:cNvPr id="97302" name="Text Box 21"/>
            <p:cNvSpPr txBox="1">
              <a:spLocks noChangeArrowheads="1"/>
            </p:cNvSpPr>
            <p:nvPr/>
          </p:nvSpPr>
          <p:spPr bwMode="auto">
            <a:xfrm>
              <a:off x="1736" y="38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97</a:t>
              </a:r>
            </a:p>
          </p:txBody>
        </p:sp>
        <p:sp>
          <p:nvSpPr>
            <p:cNvPr id="97303" name="Text Box 22"/>
            <p:cNvSpPr txBox="1">
              <a:spLocks noChangeArrowheads="1"/>
            </p:cNvSpPr>
            <p:nvPr/>
          </p:nvSpPr>
          <p:spPr bwMode="auto">
            <a:xfrm>
              <a:off x="2032" y="38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117</a:t>
              </a:r>
            </a:p>
          </p:txBody>
        </p:sp>
        <p:sp>
          <p:nvSpPr>
            <p:cNvPr id="97304" name="Text Box 23"/>
            <p:cNvSpPr txBox="1">
              <a:spLocks noChangeArrowheads="1"/>
            </p:cNvSpPr>
            <p:nvPr/>
          </p:nvSpPr>
          <p:spPr bwMode="auto">
            <a:xfrm>
              <a:off x="2416" y="38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121</a:t>
              </a:r>
            </a:p>
          </p:txBody>
        </p:sp>
        <p:sp>
          <p:nvSpPr>
            <p:cNvPr id="97305" name="Text Box 24"/>
            <p:cNvSpPr txBox="1">
              <a:spLocks noChangeArrowheads="1"/>
            </p:cNvSpPr>
            <p:nvPr/>
          </p:nvSpPr>
          <p:spPr bwMode="auto">
            <a:xfrm>
              <a:off x="2752" y="38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134</a:t>
              </a:r>
            </a:p>
          </p:txBody>
        </p:sp>
        <p:sp>
          <p:nvSpPr>
            <p:cNvPr id="97306" name="Text Box 25"/>
            <p:cNvSpPr txBox="1">
              <a:spLocks noChangeArrowheads="1"/>
            </p:cNvSpPr>
            <p:nvPr/>
          </p:nvSpPr>
          <p:spPr bwMode="auto">
            <a:xfrm>
              <a:off x="3120" y="38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154</a:t>
              </a:r>
            </a:p>
          </p:txBody>
        </p:sp>
        <p:sp>
          <p:nvSpPr>
            <p:cNvPr id="97307" name="Text Box 26"/>
            <p:cNvSpPr txBox="1">
              <a:spLocks noChangeArrowheads="1"/>
            </p:cNvSpPr>
            <p:nvPr/>
          </p:nvSpPr>
          <p:spPr bwMode="auto">
            <a:xfrm>
              <a:off x="3456" y="38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a:spcBef>
                  <a:spcPct val="50000"/>
                </a:spcBef>
              </a:pPr>
              <a:r>
                <a:rPr lang="zh-CN" altLang="en-US" sz="1800">
                  <a:latin typeface="Helvetica" panose="020B0604020202020204" pitchFamily="34" charset="0"/>
                  <a:ea typeface="宋体" panose="02010600030101010101" pitchFamily="2" charset="-122"/>
                </a:rPr>
                <a:t>162</a:t>
              </a:r>
            </a:p>
          </p:txBody>
        </p:sp>
      </p:grpSp>
    </p:spTree>
    <p:extLst>
      <p:ext uri="{BB962C8B-B14F-4D97-AF65-F5344CB8AC3E}">
        <p14:creationId xmlns:p14="http://schemas.microsoft.com/office/powerpoint/2010/main" val="2803958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21699CF-1323-45A1-9A74-4489E5C4FA61}"/>
              </a:ext>
            </a:extLst>
          </p:cNvPr>
          <p:cNvSpPr txBox="1"/>
          <p:nvPr>
            <p:custDataLst>
              <p:tags r:id="rId2"/>
            </p:custDataLst>
          </p:nvPr>
        </p:nvSpPr>
        <p:spPr>
          <a:xfrm>
            <a:off x="914559" y="635000"/>
            <a:ext cx="731647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CPU is scheduled using RR strategy. When the time slice of a process is run out, its state will change to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p:txBody>
      </p:sp>
      <p:sp>
        <p:nvSpPr>
          <p:cNvPr id="5" name="文本框 4">
            <a:extLst>
              <a:ext uri="{FF2B5EF4-FFF2-40B4-BE49-F238E27FC236}">
                <a16:creationId xmlns:a16="http://schemas.microsoft.com/office/drawing/2014/main" id="{B374F3B9-E797-4D11-9B0F-DD861F528E0F}"/>
              </a:ext>
            </a:extLst>
          </p:cNvPr>
          <p:cNvSpPr txBox="1"/>
          <p:nvPr>
            <p:custDataLst>
              <p:tags r:id="rId3"/>
            </p:custDataLst>
          </p:nvPr>
        </p:nvSpPr>
        <p:spPr>
          <a:xfrm>
            <a:off x="1829117" y="278606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blocked</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B45851E4-7B7D-4545-A5CB-A0183A92F314}"/>
              </a:ext>
            </a:extLst>
          </p:cNvPr>
          <p:cNvSpPr txBox="1"/>
          <p:nvPr>
            <p:custDataLst>
              <p:tags r:id="rId4"/>
            </p:custDataLst>
          </p:nvPr>
        </p:nvSpPr>
        <p:spPr>
          <a:xfrm>
            <a:off x="1829117" y="364331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running</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CC183E0C-5551-425C-B0BB-A243D37F3F85}"/>
              </a:ext>
            </a:extLst>
          </p:cNvPr>
          <p:cNvSpPr txBox="1"/>
          <p:nvPr>
            <p:custDataLst>
              <p:tags r:id="rId5"/>
            </p:custDataLst>
          </p:nvPr>
        </p:nvSpPr>
        <p:spPr>
          <a:xfrm>
            <a:off x="1829117" y="450056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ready</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A48402E8-7089-4BC6-A15E-57B0F2B99F0B}"/>
              </a:ext>
            </a:extLst>
          </p:cNvPr>
          <p:cNvSpPr txBox="1"/>
          <p:nvPr>
            <p:custDataLst>
              <p:tags r:id="rId6"/>
            </p:custDataLst>
          </p:nvPr>
        </p:nvSpPr>
        <p:spPr>
          <a:xfrm>
            <a:off x="1829117" y="535781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vanishing</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231FC57B-4EC4-443E-9DC2-4756B0D44003}"/>
              </a:ext>
            </a:extLst>
          </p:cNvPr>
          <p:cNvSpPr>
            <a:spLocks noChangeAspect="1"/>
          </p:cNvSpPr>
          <p:nvPr>
            <p:custDataLst>
              <p:tags r:id="rId7"/>
            </p:custDataLst>
          </p:nvPr>
        </p:nvSpPr>
        <p:spPr>
          <a:xfrm>
            <a:off x="1114663"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8D24B15E-6E74-46D3-920A-26EABACF8F2D}"/>
              </a:ext>
            </a:extLst>
          </p:cNvPr>
          <p:cNvSpPr>
            <a:spLocks noChangeAspect="1"/>
          </p:cNvSpPr>
          <p:nvPr>
            <p:custDataLst>
              <p:tags r:id="rId8"/>
            </p:custDataLst>
          </p:nvPr>
        </p:nvSpPr>
        <p:spPr>
          <a:xfrm>
            <a:off x="1114663"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9FBB1CFA-3DBD-4183-8519-B18B77790178}"/>
              </a:ext>
            </a:extLst>
          </p:cNvPr>
          <p:cNvSpPr>
            <a:spLocks noChangeAspect="1"/>
          </p:cNvSpPr>
          <p:nvPr>
            <p:custDataLst>
              <p:tags r:id="rId9"/>
            </p:custDataLst>
          </p:nvPr>
        </p:nvSpPr>
        <p:spPr>
          <a:xfrm>
            <a:off x="1114663"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CDAD6857-A691-482D-B6C9-457F7BB8FE91}"/>
              </a:ext>
            </a:extLst>
          </p:cNvPr>
          <p:cNvSpPr>
            <a:spLocks noChangeAspect="1"/>
          </p:cNvSpPr>
          <p:nvPr>
            <p:custDataLst>
              <p:tags r:id="rId10"/>
            </p:custDataLst>
          </p:nvPr>
        </p:nvSpPr>
        <p:spPr>
          <a:xfrm>
            <a:off x="1114663"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74924779-B576-4728-A97C-3AE569E20DD6}"/>
              </a:ext>
            </a:extLst>
          </p:cNvPr>
          <p:cNvSpPr/>
          <p:nvPr>
            <p:custDataLst>
              <p:tags r:id="rId11"/>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6BC5FAD2-C972-4870-8F08-CB57086F5701}"/>
              </a:ext>
            </a:extLst>
          </p:cNvPr>
          <p:cNvGrpSpPr/>
          <p:nvPr>
            <p:custDataLst>
              <p:tags r:id="rId12"/>
            </p:custDataLst>
          </p:nvPr>
        </p:nvGrpSpPr>
        <p:grpSpPr>
          <a:xfrm>
            <a:off x="0" y="0"/>
            <a:ext cx="9145588" cy="635000"/>
            <a:chOff x="0" y="0"/>
            <a:chExt cx="9145588" cy="635000"/>
          </a:xfrm>
        </p:grpSpPr>
        <p:sp>
          <p:nvSpPr>
            <p:cNvPr id="14" name="TitleBackground">
              <a:extLst>
                <a:ext uri="{FF2B5EF4-FFF2-40B4-BE49-F238E27FC236}">
                  <a16:creationId xmlns:a16="http://schemas.microsoft.com/office/drawing/2014/main" id="{ECF164DC-EAB3-4EC5-8CF2-16BDA220F1DB}"/>
                </a:ext>
              </a:extLst>
            </p:cNvPr>
            <p:cNvSpPr/>
            <p:nvPr>
              <p:custDataLst>
                <p:tags r:id="rId14"/>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5034A0F0-EE12-459D-859E-BDC5119C2D8D}"/>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DF468E33-AF81-4B0B-B68D-24200840D3A1}"/>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D339CC26-50FE-4E7B-8024-6EDE2FF09A5A}"/>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D408026B-F551-4495-868A-216E6B4A65F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1600859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7A665B61-C0BA-44D8-B966-2809D6FAF5F6}" type="slidenum">
              <a:rPr lang="zh-CN" altLang="en-US" sz="1400">
                <a:ea typeface="宋体" panose="02010600030101010101" pitchFamily="2" charset="-122"/>
              </a:rPr>
              <a:pPr algn="r" eaLnBrk="1" hangingPunct="1"/>
              <a:t>33</a:t>
            </a:fld>
            <a:endParaRPr lang="en-US" sz="1400">
              <a:ea typeface="宋体" panose="02010600030101010101" pitchFamily="2" charset="-122"/>
            </a:endParaRPr>
          </a:p>
        </p:txBody>
      </p:sp>
      <p:sp>
        <p:nvSpPr>
          <p:cNvPr id="99331" name="Rectangle 2"/>
          <p:cNvSpPr>
            <a:spLocks noGrp="1" noChangeArrowheads="1"/>
          </p:cNvSpPr>
          <p:nvPr>
            <p:ph type="title" idx="4294967295"/>
          </p:nvPr>
        </p:nvSpPr>
        <p:spPr>
          <a:xfrm>
            <a:off x="670828" y="73812"/>
            <a:ext cx="7888070" cy="1325563"/>
          </a:xfrm>
        </p:spPr>
        <p:txBody>
          <a:bodyPr>
            <a:normAutofit/>
          </a:bodyPr>
          <a:lstStyle/>
          <a:p>
            <a:pPr algn="ctr" eaLnBrk="1" hangingPunct="1"/>
            <a:r>
              <a:rPr lang="en-US" altLang="zh-CN" sz="3800" b="1" dirty="0">
                <a:ea typeface="宋体" panose="02010600030101010101" pitchFamily="2" charset="-122"/>
              </a:rPr>
              <a:t>Priority Scheduling</a:t>
            </a:r>
          </a:p>
        </p:txBody>
      </p:sp>
      <p:sp>
        <p:nvSpPr>
          <p:cNvPr id="99332" name="Rectangle 3"/>
          <p:cNvSpPr>
            <a:spLocks noGrp="1" noChangeArrowheads="1"/>
          </p:cNvSpPr>
          <p:nvPr>
            <p:ph type="body" idx="4294967295"/>
          </p:nvPr>
        </p:nvSpPr>
        <p:spPr>
          <a:xfrm>
            <a:off x="588169" y="1347788"/>
            <a:ext cx="8053388" cy="4748212"/>
          </a:xfrm>
        </p:spPr>
        <p:txBody>
          <a:bodyPr/>
          <a:lstStyle/>
          <a:p>
            <a:pPr eaLnBrk="1" hangingPunct="1">
              <a:buFont typeface="Wingdings" panose="05000000000000000000" pitchFamily="2" charset="2"/>
              <a:buChar char="l"/>
            </a:pPr>
            <a:r>
              <a:rPr lang="en-US" sz="2400" dirty="0">
                <a:ea typeface="宋体" panose="02010600030101010101" pitchFamily="2" charset="-122"/>
              </a:rPr>
              <a:t>A priority number (integer) is associated with each process</a:t>
            </a:r>
          </a:p>
          <a:p>
            <a:pPr eaLnBrk="1" hangingPunct="1">
              <a:buFont typeface="Wingdings" panose="05000000000000000000" pitchFamily="2" charset="2"/>
              <a:buChar char="l"/>
            </a:pPr>
            <a:r>
              <a:rPr lang="en-US" sz="2400" dirty="0">
                <a:ea typeface="宋体" panose="02010600030101010101" pitchFamily="2" charset="-122"/>
              </a:rPr>
              <a:t>The CPU is allocated to the process with the highest priority (smallest integer </a:t>
            </a:r>
            <a:r>
              <a:rPr lang="en-US" sz="2400" dirty="0">
                <a:ea typeface="宋体" panose="02010600030101010101" pitchFamily="2" charset="-122"/>
                <a:sym typeface="Symbol" panose="05050102010706020507" pitchFamily="18" charset="2"/>
              </a:rPr>
              <a:t> highest priority).</a:t>
            </a:r>
          </a:p>
          <a:p>
            <a:pPr marL="457200" lvl="1" indent="0" eaLnBrk="1" hangingPunct="1">
              <a:buNone/>
            </a:pPr>
            <a:r>
              <a:rPr lang="en-US" sz="2400" dirty="0">
                <a:ea typeface="宋体" panose="02010600030101010101" pitchFamily="2" charset="-122"/>
              </a:rPr>
              <a:t>Preemptive</a:t>
            </a:r>
          </a:p>
          <a:p>
            <a:pPr marL="457200" lvl="1" indent="0" eaLnBrk="1" hangingPunct="1">
              <a:buNone/>
            </a:pPr>
            <a:r>
              <a:rPr lang="en-US" sz="2400" dirty="0" err="1">
                <a:ea typeface="宋体" panose="02010600030101010101" pitchFamily="2" charset="-122"/>
              </a:rPr>
              <a:t>nonpreemptive</a:t>
            </a:r>
            <a:endParaRPr lang="en-US" sz="2400" dirty="0">
              <a:ea typeface="宋体" panose="02010600030101010101" pitchFamily="2" charset="-122"/>
            </a:endParaRPr>
          </a:p>
          <a:p>
            <a:pPr eaLnBrk="1" hangingPunct="1">
              <a:buFont typeface="Wingdings" panose="05000000000000000000" pitchFamily="2" charset="2"/>
              <a:buChar char="l"/>
            </a:pPr>
            <a:r>
              <a:rPr lang="en-US" sz="2400" dirty="0">
                <a:ea typeface="宋体" panose="02010600030101010101" pitchFamily="2" charset="-122"/>
              </a:rPr>
              <a:t>SJF is a priority scheduling where priority is the predicted next CPU burst time.</a:t>
            </a:r>
          </a:p>
          <a:p>
            <a:pPr eaLnBrk="1" hangingPunct="1">
              <a:buFont typeface="Wingdings" panose="05000000000000000000" pitchFamily="2" charset="2"/>
              <a:buChar char="l"/>
            </a:pPr>
            <a:r>
              <a:rPr lang="en-US" sz="2400" dirty="0">
                <a:ea typeface="宋体" panose="02010600030101010101" pitchFamily="2" charset="-122"/>
              </a:rPr>
              <a:t>Problem:</a:t>
            </a:r>
            <a:r>
              <a:rPr lang="en-US" sz="2400" dirty="0">
                <a:ea typeface="宋体" panose="02010600030101010101" pitchFamily="2" charset="-122"/>
                <a:sym typeface="Symbol" panose="05050102010706020507" pitchFamily="18" charset="2"/>
              </a:rPr>
              <a:t> Starvation – low priority processes may never execute.</a:t>
            </a:r>
          </a:p>
          <a:p>
            <a:pPr eaLnBrk="1" hangingPunct="1">
              <a:buFont typeface="Wingdings" panose="05000000000000000000" pitchFamily="2" charset="2"/>
              <a:buChar char="l"/>
            </a:pPr>
            <a:r>
              <a:rPr lang="en-US" sz="2400" dirty="0">
                <a:ea typeface="宋体" panose="02010600030101010101" pitchFamily="2" charset="-122"/>
                <a:sym typeface="Symbol" panose="05050102010706020507" pitchFamily="18" charset="2"/>
              </a:rPr>
              <a:t>Solution: Aging – as time progresses increase the priority of the process.</a:t>
            </a:r>
          </a:p>
        </p:txBody>
      </p:sp>
    </p:spTree>
    <p:extLst>
      <p:ext uri="{BB962C8B-B14F-4D97-AF65-F5344CB8AC3E}">
        <p14:creationId xmlns:p14="http://schemas.microsoft.com/office/powerpoint/2010/main" val="215507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5B6A0084-776D-43E8-A6AB-2B632481063A}" type="slidenum">
              <a:rPr lang="zh-CN" altLang="en-US" sz="1400">
                <a:ea typeface="宋体" panose="02010600030101010101" pitchFamily="2" charset="-122"/>
              </a:rPr>
              <a:pPr algn="r" eaLnBrk="1" hangingPunct="1"/>
              <a:t>34</a:t>
            </a:fld>
            <a:endParaRPr lang="en-US" sz="1400">
              <a:ea typeface="宋体" panose="02010600030101010101" pitchFamily="2" charset="-122"/>
            </a:endParaRPr>
          </a:p>
        </p:txBody>
      </p:sp>
      <p:sp>
        <p:nvSpPr>
          <p:cNvPr id="103427" name="Rectangle 2"/>
          <p:cNvSpPr>
            <a:spLocks noGrp="1" noChangeArrowheads="1"/>
          </p:cNvSpPr>
          <p:nvPr>
            <p:ph type="title" idx="4294967295"/>
          </p:nvPr>
        </p:nvSpPr>
        <p:spPr>
          <a:xfrm>
            <a:off x="794" y="0"/>
            <a:ext cx="9144000" cy="1143000"/>
          </a:xfrm>
        </p:spPr>
        <p:txBody>
          <a:bodyPr>
            <a:normAutofit/>
          </a:bodyPr>
          <a:lstStyle/>
          <a:p>
            <a:pPr algn="ctr" eaLnBrk="1" hangingPunct="1"/>
            <a:r>
              <a:rPr lang="en-US" altLang="zh-CN" sz="3800" b="1" dirty="0">
                <a:ea typeface="宋体" panose="02010600030101010101" pitchFamily="2" charset="-122"/>
              </a:rPr>
              <a:t>Scheduling in Interactive Systems</a:t>
            </a:r>
          </a:p>
        </p:txBody>
      </p:sp>
      <p:sp>
        <p:nvSpPr>
          <p:cNvPr id="103428" name="Rectangle 3"/>
          <p:cNvSpPr>
            <a:spLocks noGrp="1" noChangeArrowheads="1"/>
          </p:cNvSpPr>
          <p:nvPr>
            <p:ph type="body" idx="4294967295"/>
          </p:nvPr>
        </p:nvSpPr>
        <p:spPr>
          <a:xfrm>
            <a:off x="213519" y="5610225"/>
            <a:ext cx="8661400" cy="800100"/>
          </a:xfrm>
        </p:spPr>
        <p:txBody>
          <a:bodyPr/>
          <a:lstStyle/>
          <a:p>
            <a:pPr algn="ctr" eaLnBrk="1" hangingPunct="1">
              <a:buFontTx/>
              <a:buNone/>
            </a:pPr>
            <a:r>
              <a:rPr lang="en-US" altLang="zh-CN" dirty="0">
                <a:ea typeface="宋体" panose="02010600030101010101" pitchFamily="2" charset="-122"/>
              </a:rPr>
              <a:t>A scheduling algorithm with four priority classes</a:t>
            </a:r>
            <a:endParaRPr lang="en-US" altLang="zh-CN" sz="2800" dirty="0">
              <a:ea typeface="宋体" panose="02010600030101010101" pitchFamily="2" charset="-122"/>
            </a:endParaRPr>
          </a:p>
        </p:txBody>
      </p:sp>
      <p:pic>
        <p:nvPicPr>
          <p:cNvPr id="103429" name="Picture 5" descr="2-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782" y="1601789"/>
            <a:ext cx="7034212"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8583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BD64788-ED74-4427-B5D6-98C7811F1416}"/>
              </a:ext>
            </a:extLst>
          </p:cNvPr>
          <p:cNvSpPr txBox="1"/>
          <p:nvPr>
            <p:custDataLst>
              <p:tags r:id="rId2"/>
            </p:custDataLst>
          </p:nvPr>
        </p:nvSpPr>
        <p:spPr>
          <a:xfrm>
            <a:off x="914559" y="635000"/>
            <a:ext cx="731647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Which of the followings strategies would not cause starvation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p:txBody>
      </p:sp>
      <p:sp>
        <p:nvSpPr>
          <p:cNvPr id="5" name="文本框 4">
            <a:extLst>
              <a:ext uri="{FF2B5EF4-FFF2-40B4-BE49-F238E27FC236}">
                <a16:creationId xmlns:a16="http://schemas.microsoft.com/office/drawing/2014/main" id="{333FD9ED-843B-4497-B9AF-DD81A10C5524}"/>
              </a:ext>
            </a:extLst>
          </p:cNvPr>
          <p:cNvSpPr txBox="1"/>
          <p:nvPr>
            <p:custDataLst>
              <p:tags r:id="rId3"/>
            </p:custDataLst>
          </p:nvPr>
        </p:nvSpPr>
        <p:spPr>
          <a:xfrm>
            <a:off x="1829117" y="278606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RR</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37DBCA97-4049-4D64-9432-36F3CD79CCE9}"/>
              </a:ext>
            </a:extLst>
          </p:cNvPr>
          <p:cNvSpPr txBox="1"/>
          <p:nvPr>
            <p:custDataLst>
              <p:tags r:id="rId4"/>
            </p:custDataLst>
          </p:nvPr>
        </p:nvSpPr>
        <p:spPr>
          <a:xfrm>
            <a:off x="1829117" y="364331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Static priority scheduling</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18E09FB0-5F79-4B31-8E05-ABBEE8C6505A}"/>
              </a:ext>
            </a:extLst>
          </p:cNvPr>
          <p:cNvSpPr txBox="1"/>
          <p:nvPr>
            <p:custDataLst>
              <p:tags r:id="rId5"/>
            </p:custDataLst>
          </p:nvPr>
        </p:nvSpPr>
        <p:spPr>
          <a:xfrm>
            <a:off x="1829117" y="4500563"/>
            <a:ext cx="6401911" cy="642938"/>
          </a:xfrm>
          <a:prstGeom prst="rect">
            <a:avLst/>
          </a:prstGeom>
          <a:noFill/>
        </p:spPr>
        <p:txBody>
          <a:bodyPr vert="horz" rtlCol="0" anchor="ctr" anchorCtr="0">
            <a:noAutofit/>
          </a:bodyPr>
          <a:lstStyle/>
          <a:p>
            <a:pPr algn="l"/>
            <a:r>
              <a:rPr lang="en-US" altLang="zh-CN" sz="2800" b="0" i="0" dirty="0">
                <a:solidFill>
                  <a:srgbClr val="333333"/>
                </a:solidFill>
                <a:effectLst/>
                <a:latin typeface="Arial" panose="020B0604020202020204" pitchFamily="34" charset="0"/>
              </a:rPr>
              <a:t>Non-preemptive SJF</a:t>
            </a:r>
          </a:p>
        </p:txBody>
      </p:sp>
      <p:sp>
        <p:nvSpPr>
          <p:cNvPr id="8" name="文本框 7">
            <a:extLst>
              <a:ext uri="{FF2B5EF4-FFF2-40B4-BE49-F238E27FC236}">
                <a16:creationId xmlns:a16="http://schemas.microsoft.com/office/drawing/2014/main" id="{BF51DD97-1031-41E6-BECA-284E35844B8D}"/>
              </a:ext>
            </a:extLst>
          </p:cNvPr>
          <p:cNvSpPr txBox="1"/>
          <p:nvPr>
            <p:custDataLst>
              <p:tags r:id="rId6"/>
            </p:custDataLst>
          </p:nvPr>
        </p:nvSpPr>
        <p:spPr>
          <a:xfrm>
            <a:off x="1829117" y="5357813"/>
            <a:ext cx="6401911" cy="642938"/>
          </a:xfrm>
          <a:prstGeom prst="rect">
            <a:avLst/>
          </a:prstGeom>
          <a:noFill/>
        </p:spPr>
        <p:txBody>
          <a:bodyPr vert="horz" rtlCol="0" anchor="ctr" anchorCtr="0">
            <a:noAutofit/>
          </a:bodyPr>
          <a:lstStyle/>
          <a:p>
            <a:r>
              <a:rPr lang="en-US" altLang="zh-CN" sz="2800" dirty="0">
                <a:solidFill>
                  <a:srgbClr val="333333"/>
                </a:solidFill>
                <a:latin typeface="Arial" panose="020B0604020202020204" pitchFamily="34" charset="0"/>
              </a:rPr>
              <a:t>P</a:t>
            </a:r>
            <a:r>
              <a:rPr lang="en-US" altLang="zh-CN" sz="2800" b="0" i="0" dirty="0">
                <a:solidFill>
                  <a:srgbClr val="333333"/>
                </a:solidFill>
                <a:effectLst/>
                <a:latin typeface="Arial" panose="020B0604020202020204" pitchFamily="34" charset="0"/>
              </a:rPr>
              <a:t>reemptive SJF</a:t>
            </a:r>
            <a:endParaRPr lang="zh-CN" altLang="en-US"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A6923D85-7955-4346-A803-DF0B2C9095C9}"/>
              </a:ext>
            </a:extLst>
          </p:cNvPr>
          <p:cNvSpPr>
            <a:spLocks noChangeAspect="1"/>
          </p:cNvSpPr>
          <p:nvPr>
            <p:custDataLst>
              <p:tags r:id="rId7"/>
            </p:custDataLst>
          </p:nvPr>
        </p:nvSpPr>
        <p:spPr>
          <a:xfrm>
            <a:off x="1114663"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27F9E0CA-80F6-405F-945B-3BC779473617}"/>
              </a:ext>
            </a:extLst>
          </p:cNvPr>
          <p:cNvSpPr>
            <a:spLocks noChangeAspect="1"/>
          </p:cNvSpPr>
          <p:nvPr>
            <p:custDataLst>
              <p:tags r:id="rId8"/>
            </p:custDataLst>
          </p:nvPr>
        </p:nvSpPr>
        <p:spPr>
          <a:xfrm>
            <a:off x="1114663"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1684C18B-6961-4140-927C-5CA3686FC6AD}"/>
              </a:ext>
            </a:extLst>
          </p:cNvPr>
          <p:cNvSpPr>
            <a:spLocks noChangeAspect="1"/>
          </p:cNvSpPr>
          <p:nvPr>
            <p:custDataLst>
              <p:tags r:id="rId9"/>
            </p:custDataLst>
          </p:nvPr>
        </p:nvSpPr>
        <p:spPr>
          <a:xfrm>
            <a:off x="1114663"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89DE8B0-36BF-4F30-A0BD-8BF1192AA3D0}"/>
              </a:ext>
            </a:extLst>
          </p:cNvPr>
          <p:cNvSpPr>
            <a:spLocks noChangeAspect="1"/>
          </p:cNvSpPr>
          <p:nvPr>
            <p:custDataLst>
              <p:tags r:id="rId10"/>
            </p:custDataLst>
          </p:nvPr>
        </p:nvSpPr>
        <p:spPr>
          <a:xfrm>
            <a:off x="1114663"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C46C96AF-8D29-41E6-9CA8-A3A6D040A8B5}"/>
              </a:ext>
            </a:extLst>
          </p:cNvPr>
          <p:cNvSpPr/>
          <p:nvPr>
            <p:custDataLst>
              <p:tags r:id="rId11"/>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D12723A5-65C8-414E-A2F6-A2ED1DE83BC0}"/>
              </a:ext>
            </a:extLst>
          </p:cNvPr>
          <p:cNvGrpSpPr/>
          <p:nvPr>
            <p:custDataLst>
              <p:tags r:id="rId12"/>
            </p:custDataLst>
          </p:nvPr>
        </p:nvGrpSpPr>
        <p:grpSpPr>
          <a:xfrm>
            <a:off x="0" y="0"/>
            <a:ext cx="9145588" cy="635000"/>
            <a:chOff x="0" y="0"/>
            <a:chExt cx="9145588" cy="635000"/>
          </a:xfrm>
        </p:grpSpPr>
        <p:sp>
          <p:nvSpPr>
            <p:cNvPr id="14" name="TitleBackground">
              <a:extLst>
                <a:ext uri="{FF2B5EF4-FFF2-40B4-BE49-F238E27FC236}">
                  <a16:creationId xmlns:a16="http://schemas.microsoft.com/office/drawing/2014/main" id="{4334369C-86F5-4CCA-864F-3BEBA9127F06}"/>
                </a:ext>
              </a:extLst>
            </p:cNvPr>
            <p:cNvSpPr/>
            <p:nvPr>
              <p:custDataLst>
                <p:tags r:id="rId14"/>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32D82C69-12CC-4504-B202-1B51A9E5B093}"/>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7C26388E-F25B-4E4A-B813-11913552D574}"/>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FF803A09-58FC-41AA-BE23-B0DB34F2AEA3}"/>
                </a:ext>
              </a:extLst>
            </p:cNvPr>
            <p:cNvSpPr txBox="1"/>
            <p:nvPr>
              <p:custDataLst>
                <p:tags r:id="rId17"/>
              </p:custDataLst>
            </p:nvPr>
          </p:nvSpPr>
          <p:spPr>
            <a:xfrm>
              <a:off x="1525969"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9EDAFC7F-9D87-415F-B2B1-1FA59C829A3C}"/>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996587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726D4A1-5BA3-4005-A83B-FD4D304918A2}"/>
              </a:ext>
            </a:extLst>
          </p:cNvPr>
          <p:cNvSpPr txBox="1"/>
          <p:nvPr>
            <p:custDataLst>
              <p:tags r:id="rId2"/>
            </p:custDataLst>
          </p:nvPr>
        </p:nvSpPr>
        <p:spPr>
          <a:xfrm>
            <a:off x="914559" y="635000"/>
            <a:ext cx="731647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Which of the following process scheduling algorithms considers both the process waiting time and execution time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p:txBody>
      </p:sp>
      <p:sp>
        <p:nvSpPr>
          <p:cNvPr id="5" name="文本框 4">
            <a:extLst>
              <a:ext uri="{FF2B5EF4-FFF2-40B4-BE49-F238E27FC236}">
                <a16:creationId xmlns:a16="http://schemas.microsoft.com/office/drawing/2014/main" id="{BD3228F4-9520-439E-BFDB-B9506192FF45}"/>
              </a:ext>
            </a:extLst>
          </p:cNvPr>
          <p:cNvSpPr txBox="1"/>
          <p:nvPr>
            <p:custDataLst>
              <p:tags r:id="rId3"/>
            </p:custDataLst>
          </p:nvPr>
        </p:nvSpPr>
        <p:spPr>
          <a:xfrm>
            <a:off x="1829117" y="278606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RR</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D258D361-7173-4851-BD00-73756E46619E}"/>
              </a:ext>
            </a:extLst>
          </p:cNvPr>
          <p:cNvSpPr txBox="1"/>
          <p:nvPr>
            <p:custDataLst>
              <p:tags r:id="rId4"/>
            </p:custDataLst>
          </p:nvPr>
        </p:nvSpPr>
        <p:spPr>
          <a:xfrm>
            <a:off x="1829117" y="364331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SJF</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4F7C4A87-D0C5-40B8-9EC0-205275169769}"/>
              </a:ext>
            </a:extLst>
          </p:cNvPr>
          <p:cNvSpPr txBox="1"/>
          <p:nvPr>
            <p:custDataLst>
              <p:tags r:id="rId5"/>
            </p:custDataLst>
          </p:nvPr>
        </p:nvSpPr>
        <p:spPr>
          <a:xfrm>
            <a:off x="1829117" y="450056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FCFS</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E3A55816-3BB3-4093-B1D1-C105E2DD368E}"/>
              </a:ext>
            </a:extLst>
          </p:cNvPr>
          <p:cNvSpPr txBox="1"/>
          <p:nvPr>
            <p:custDataLst>
              <p:tags r:id="rId6"/>
            </p:custDataLst>
          </p:nvPr>
        </p:nvSpPr>
        <p:spPr>
          <a:xfrm>
            <a:off x="1829117" y="4771785"/>
            <a:ext cx="6401911" cy="1443278"/>
          </a:xfrm>
          <a:prstGeom prst="rect">
            <a:avLst/>
          </a:prstGeom>
          <a:noFill/>
        </p:spPr>
        <p:txBody>
          <a:bodyPr vert="horz" rtlCol="0" anchor="ctr" anchorCtr="0">
            <a:noAutofit/>
          </a:bodyPr>
          <a:lstStyle/>
          <a:p>
            <a:pPr algn="l" rtl="0"/>
            <a:br>
              <a:rPr lang="en-US" altLang="zh-CN" sz="2800" b="0" i="0" dirty="0">
                <a:solidFill>
                  <a:srgbClr val="000000"/>
                </a:solidFill>
                <a:effectLst/>
                <a:latin typeface="Arial" panose="020B0604020202020204" pitchFamily="34" charset="0"/>
              </a:rPr>
            </a:br>
            <a:r>
              <a:rPr lang="en-US" altLang="zh-CN" sz="2800" b="0" i="0" dirty="0">
                <a:solidFill>
                  <a:srgbClr val="333333"/>
                </a:solidFill>
                <a:effectLst/>
                <a:latin typeface="Arial" panose="020B0604020202020204" pitchFamily="34" charset="0"/>
              </a:rPr>
              <a:t>High response ratio Next scheduling</a:t>
            </a:r>
          </a:p>
        </p:txBody>
      </p:sp>
      <p:sp>
        <p:nvSpPr>
          <p:cNvPr id="9" name="椭圆 8">
            <a:extLst>
              <a:ext uri="{FF2B5EF4-FFF2-40B4-BE49-F238E27FC236}">
                <a16:creationId xmlns:a16="http://schemas.microsoft.com/office/drawing/2014/main" id="{64FB0544-FFB3-4D22-80E0-394FAD2B4741}"/>
              </a:ext>
            </a:extLst>
          </p:cNvPr>
          <p:cNvSpPr>
            <a:spLocks noChangeAspect="1"/>
          </p:cNvSpPr>
          <p:nvPr>
            <p:custDataLst>
              <p:tags r:id="rId7"/>
            </p:custDataLst>
          </p:nvPr>
        </p:nvSpPr>
        <p:spPr>
          <a:xfrm>
            <a:off x="1114663"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2369CFCC-1B2E-4762-A8EB-CFF53BF1C6FA}"/>
              </a:ext>
            </a:extLst>
          </p:cNvPr>
          <p:cNvSpPr>
            <a:spLocks noChangeAspect="1"/>
          </p:cNvSpPr>
          <p:nvPr>
            <p:custDataLst>
              <p:tags r:id="rId8"/>
            </p:custDataLst>
          </p:nvPr>
        </p:nvSpPr>
        <p:spPr>
          <a:xfrm>
            <a:off x="1114663"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9557AF78-8B8D-4149-9032-E44C3FEE33CC}"/>
              </a:ext>
            </a:extLst>
          </p:cNvPr>
          <p:cNvSpPr>
            <a:spLocks noChangeAspect="1"/>
          </p:cNvSpPr>
          <p:nvPr>
            <p:custDataLst>
              <p:tags r:id="rId9"/>
            </p:custDataLst>
          </p:nvPr>
        </p:nvSpPr>
        <p:spPr>
          <a:xfrm>
            <a:off x="1114663"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22C42E5-F3DC-40C4-92E3-D89AD1EFB539}"/>
              </a:ext>
            </a:extLst>
          </p:cNvPr>
          <p:cNvSpPr>
            <a:spLocks noChangeAspect="1"/>
          </p:cNvSpPr>
          <p:nvPr>
            <p:custDataLst>
              <p:tags r:id="rId10"/>
            </p:custDataLst>
          </p:nvPr>
        </p:nvSpPr>
        <p:spPr>
          <a:xfrm>
            <a:off x="1114663"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921A81D6-2239-427F-8E7D-AC92BD241EA0}"/>
              </a:ext>
            </a:extLst>
          </p:cNvPr>
          <p:cNvSpPr/>
          <p:nvPr>
            <p:custDataLst>
              <p:tags r:id="rId11"/>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hidden="1">
            <a:extLst>
              <a:ext uri="{FF2B5EF4-FFF2-40B4-BE49-F238E27FC236}">
                <a16:creationId xmlns:a16="http://schemas.microsoft.com/office/drawing/2014/main" id="{96ABD2DF-B980-4570-A99B-C243DDB3ED4C}"/>
              </a:ext>
            </a:extLst>
          </p:cNvPr>
          <p:cNvSpPr/>
          <p:nvPr>
            <p:custDataLst>
              <p:tags r:id="rId12"/>
            </p:custDataLst>
          </p:nvPr>
        </p:nvSpPr>
        <p:spPr>
          <a:xfrm>
            <a:off x="9526588"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3" name="文本框 22" hidden="1">
            <a:extLst>
              <a:ext uri="{FF2B5EF4-FFF2-40B4-BE49-F238E27FC236}">
                <a16:creationId xmlns:a16="http://schemas.microsoft.com/office/drawing/2014/main" id="{1AE69E8E-A6FB-4E1F-A79B-6EFB26EF7CD7}"/>
              </a:ext>
            </a:extLst>
          </p:cNvPr>
          <p:cNvSpPr txBox="1"/>
          <p:nvPr>
            <p:custDataLst>
              <p:tags r:id="rId13"/>
            </p:custDataLst>
          </p:nvPr>
        </p:nvSpPr>
        <p:spPr>
          <a:xfrm>
            <a:off x="9615488"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hidden="1">
            <a:extLst>
              <a:ext uri="{FF2B5EF4-FFF2-40B4-BE49-F238E27FC236}">
                <a16:creationId xmlns:a16="http://schemas.microsoft.com/office/drawing/2014/main" id="{5676B4BA-873C-445C-9DEA-F93C3ACD383F}"/>
              </a:ext>
            </a:extLst>
          </p:cNvPr>
          <p:cNvSpPr txBox="1"/>
          <p:nvPr>
            <p:custDataLst>
              <p:tags r:id="rId14"/>
            </p:custDataLst>
          </p:nvPr>
        </p:nvSpPr>
        <p:spPr>
          <a:xfrm>
            <a:off x="9780588" y="1270000"/>
            <a:ext cx="3332480" cy="2246769"/>
          </a:xfrm>
          <a:prstGeom prst="rect">
            <a:avLst/>
          </a:prstGeom>
          <a:noFill/>
        </p:spPr>
        <p:txBody>
          <a:bodyPr vert="horz" rtlCol="0" anchor="t" anchorCtr="0">
            <a:spAutoFit/>
          </a:bodyPr>
          <a:lstStyle/>
          <a:p>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Response Ratio = (W + S)/S</a:t>
            </a:r>
          </a:p>
          <a:p>
            <a:endPar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Here, W is the waiting time of the process so far and S is the Burst time of the process.</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2" name="组合 21" hidden="1">
            <a:extLst>
              <a:ext uri="{FF2B5EF4-FFF2-40B4-BE49-F238E27FC236}">
                <a16:creationId xmlns:a16="http://schemas.microsoft.com/office/drawing/2014/main" id="{6FFE4734-A80C-4963-9F2B-7ABD7B465A12}"/>
              </a:ext>
            </a:extLst>
          </p:cNvPr>
          <p:cNvGrpSpPr/>
          <p:nvPr>
            <p:custDataLst>
              <p:tags r:id="rId15"/>
            </p:custDataLst>
          </p:nvPr>
        </p:nvGrpSpPr>
        <p:grpSpPr>
          <a:xfrm>
            <a:off x="9539288" y="0"/>
            <a:ext cx="3815080" cy="647700"/>
            <a:chOff x="9539288" y="0"/>
            <a:chExt cx="3815080" cy="647700"/>
          </a:xfrm>
        </p:grpSpPr>
        <p:sp>
          <p:nvSpPr>
            <p:cNvPr id="19" name="RemarkBack" hidden="1">
              <a:extLst>
                <a:ext uri="{FF2B5EF4-FFF2-40B4-BE49-F238E27FC236}">
                  <a16:creationId xmlns:a16="http://schemas.microsoft.com/office/drawing/2014/main" id="{9D9705B4-615C-488B-9388-68A89B8E2DC1}"/>
                </a:ext>
              </a:extLst>
            </p:cNvPr>
            <p:cNvSpPr/>
            <p:nvPr>
              <p:custDataLst>
                <p:tags r:id="rId22"/>
              </p:custDataLst>
            </p:nvPr>
          </p:nvSpPr>
          <p:spPr>
            <a:xfrm>
              <a:off x="9539288"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markBlock" hidden="1">
              <a:extLst>
                <a:ext uri="{FF2B5EF4-FFF2-40B4-BE49-F238E27FC236}">
                  <a16:creationId xmlns:a16="http://schemas.microsoft.com/office/drawing/2014/main" id="{8BDB0B71-23A8-41AE-A33C-509CBBF43461}"/>
                </a:ext>
              </a:extLst>
            </p:cNvPr>
            <p:cNvSpPr/>
            <p:nvPr>
              <p:custDataLst>
                <p:tags r:id="rId23"/>
              </p:custDataLst>
            </p:nvPr>
          </p:nvSpPr>
          <p:spPr>
            <a:xfrm>
              <a:off x="9539288"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markTitleText" hidden="1">
              <a:extLst>
                <a:ext uri="{FF2B5EF4-FFF2-40B4-BE49-F238E27FC236}">
                  <a16:creationId xmlns:a16="http://schemas.microsoft.com/office/drawing/2014/main" id="{50B2F22D-3544-4259-BE73-7DC29296A218}"/>
                </a:ext>
              </a:extLst>
            </p:cNvPr>
            <p:cNvSpPr txBox="1"/>
            <p:nvPr>
              <p:custDataLst>
                <p:tags r:id="rId24"/>
              </p:custDataLst>
            </p:nvPr>
          </p:nvSpPr>
          <p:spPr>
            <a:xfrm>
              <a:off x="9780588"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grpSp>
        <p:nvGrpSpPr>
          <p:cNvPr id="18" name="组合 17">
            <a:extLst>
              <a:ext uri="{FF2B5EF4-FFF2-40B4-BE49-F238E27FC236}">
                <a16:creationId xmlns:a16="http://schemas.microsoft.com/office/drawing/2014/main" id="{BDF9F060-C629-4FEA-A5F0-12B0211A7653}"/>
              </a:ext>
            </a:extLst>
          </p:cNvPr>
          <p:cNvGrpSpPr/>
          <p:nvPr>
            <p:custDataLst>
              <p:tags r:id="rId16"/>
            </p:custDataLst>
          </p:nvPr>
        </p:nvGrpSpPr>
        <p:grpSpPr>
          <a:xfrm>
            <a:off x="0" y="0"/>
            <a:ext cx="9145588" cy="635000"/>
            <a:chOff x="0" y="0"/>
            <a:chExt cx="9145588" cy="635000"/>
          </a:xfrm>
        </p:grpSpPr>
        <p:sp>
          <p:nvSpPr>
            <p:cNvPr id="14" name="TitleBackground">
              <a:extLst>
                <a:ext uri="{FF2B5EF4-FFF2-40B4-BE49-F238E27FC236}">
                  <a16:creationId xmlns:a16="http://schemas.microsoft.com/office/drawing/2014/main" id="{602A8E5D-9CFF-45AE-931E-29FAA7ABFC64}"/>
                </a:ext>
              </a:extLst>
            </p:cNvPr>
            <p:cNvSpPr/>
            <p:nvPr>
              <p:custDataLst>
                <p:tags r:id="rId18"/>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B0B22F23-754F-4565-B1BB-15B51D6E6836}"/>
                </a:ext>
              </a:extLst>
            </p:cNvPr>
            <p:cNvSpPr/>
            <p:nvPr>
              <p:custDataLst>
                <p:tags r:id="rId1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03153274-1495-42D6-AD14-AF77E417B49C}"/>
                </a:ext>
              </a:extLst>
            </p:cNvPr>
            <p:cNvSpPr txBox="1"/>
            <p:nvPr>
              <p:custDataLst>
                <p:tags r:id="rId2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6891CE51-A0E0-4C47-92F6-6FEA8264DF66}"/>
                </a:ext>
              </a:extLst>
            </p:cNvPr>
            <p:cNvSpPr txBox="1"/>
            <p:nvPr>
              <p:custDataLst>
                <p:tags r:id="rId2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E6A703B6-201A-4FF1-A4F1-605609A4A88E}"/>
              </a:ext>
            </a:extLst>
          </p:cNvPr>
          <p:cNvPicPr>
            <a:picLocks/>
          </p:cNvPicPr>
          <p:nvPr>
            <p:custDataLst>
              <p:tags r:id="rId17"/>
            </p:custDataLst>
          </p:nvPr>
        </p:nvPicPr>
        <p:blipFill>
          <a:blip r:embed="rId26">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3545832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C02B6EA-AA43-46F8-9053-03C1B0DC97D5}"/>
              </a:ext>
            </a:extLst>
          </p:cNvPr>
          <p:cNvSpPr txBox="1"/>
          <p:nvPr/>
        </p:nvSpPr>
        <p:spPr>
          <a:xfrm>
            <a:off x="960504" y="1485677"/>
            <a:ext cx="6892578" cy="2246769"/>
          </a:xfrm>
          <a:prstGeom prst="rect">
            <a:avLst/>
          </a:prstGeom>
          <a:noFill/>
        </p:spPr>
        <p:txBody>
          <a:bodyPr wrap="square">
            <a:spAutoFit/>
          </a:bodyPr>
          <a:lstStyle/>
          <a:p>
            <a:pPr algn="l" fontAlgn="base"/>
            <a:r>
              <a:rPr lang="en-US" altLang="zh-CN" sz="2800" b="1" i="0" dirty="0">
                <a:solidFill>
                  <a:srgbClr val="273239"/>
                </a:solidFill>
                <a:effectLst/>
                <a:latin typeface="Nunito"/>
              </a:rPr>
              <a:t>Highest Response Ratio Next Scheduling </a:t>
            </a:r>
            <a:r>
              <a:rPr lang="en-US" altLang="zh-CN" sz="2800" b="0" i="0" dirty="0">
                <a:solidFill>
                  <a:srgbClr val="273239"/>
                </a:solidFill>
                <a:effectLst/>
                <a:latin typeface="Nunito"/>
              </a:rPr>
              <a:t>is a non-preemptive CPU Scheduling algorithm.</a:t>
            </a:r>
          </a:p>
          <a:p>
            <a:pPr algn="l" fontAlgn="base">
              <a:buFont typeface="Arial" panose="020B0604020202020204" pitchFamily="34" charset="0"/>
              <a:buChar char="•"/>
            </a:pPr>
            <a:endParaRPr lang="en-US" altLang="zh-CN" sz="2800" dirty="0">
              <a:solidFill>
                <a:srgbClr val="273239"/>
              </a:solidFill>
              <a:latin typeface="Nunito"/>
            </a:endParaRPr>
          </a:p>
          <a:p>
            <a:pPr algn="l" fontAlgn="base">
              <a:buFont typeface="Arial" panose="020B0604020202020204" pitchFamily="34" charset="0"/>
              <a:buChar char="•"/>
            </a:pPr>
            <a:endParaRPr lang="en-US" altLang="zh-CN" sz="2800" b="0" i="0" dirty="0">
              <a:solidFill>
                <a:srgbClr val="273239"/>
              </a:solidFill>
              <a:effectLst/>
              <a:latin typeface="Nunito"/>
            </a:endParaRPr>
          </a:p>
          <a:p>
            <a:pPr algn="l" fontAlgn="base">
              <a:buFont typeface="Arial" panose="020B0604020202020204" pitchFamily="34" charset="0"/>
              <a:buChar char="•"/>
            </a:pPr>
            <a:endParaRPr lang="en-US" altLang="zh-CN" sz="2800" b="0" i="0" dirty="0">
              <a:solidFill>
                <a:srgbClr val="273239"/>
              </a:solidFill>
              <a:effectLst/>
              <a:latin typeface="Nunito"/>
            </a:endParaRPr>
          </a:p>
        </p:txBody>
      </p:sp>
      <p:sp>
        <p:nvSpPr>
          <p:cNvPr id="5" name="文本框 4">
            <a:extLst>
              <a:ext uri="{FF2B5EF4-FFF2-40B4-BE49-F238E27FC236}">
                <a16:creationId xmlns:a16="http://schemas.microsoft.com/office/drawing/2014/main" id="{F0957596-BFB8-4DEB-A393-B42DA9B41447}"/>
              </a:ext>
            </a:extLst>
          </p:cNvPr>
          <p:cNvSpPr txBox="1"/>
          <p:nvPr/>
        </p:nvSpPr>
        <p:spPr>
          <a:xfrm>
            <a:off x="1890272" y="2824505"/>
            <a:ext cx="4579684" cy="523220"/>
          </a:xfrm>
          <a:prstGeom prst="rect">
            <a:avLst/>
          </a:prstGeom>
          <a:noFill/>
        </p:spPr>
        <p:txBody>
          <a:bodyPr wrap="square">
            <a:spAutoFit/>
          </a:bodyPr>
          <a:lstStyle/>
          <a:p>
            <a:r>
              <a:rPr lang="en-US" altLang="zh-CN" sz="2800" b="1" i="1" dirty="0">
                <a:solidFill>
                  <a:srgbClr val="273239"/>
                </a:solidFill>
                <a:effectLst/>
                <a:latin typeface="Nunito"/>
              </a:rPr>
              <a:t>Response Ratio = (W + S)/S</a:t>
            </a:r>
          </a:p>
        </p:txBody>
      </p:sp>
      <p:sp>
        <p:nvSpPr>
          <p:cNvPr id="7" name="文本框 6">
            <a:extLst>
              <a:ext uri="{FF2B5EF4-FFF2-40B4-BE49-F238E27FC236}">
                <a16:creationId xmlns:a16="http://schemas.microsoft.com/office/drawing/2014/main" id="{539A79C4-322A-4FA1-9BBB-0398437AEC09}"/>
              </a:ext>
            </a:extLst>
          </p:cNvPr>
          <p:cNvSpPr txBox="1"/>
          <p:nvPr/>
        </p:nvSpPr>
        <p:spPr>
          <a:xfrm>
            <a:off x="960504" y="3934163"/>
            <a:ext cx="6562165" cy="954107"/>
          </a:xfrm>
          <a:prstGeom prst="rect">
            <a:avLst/>
          </a:prstGeom>
          <a:noFill/>
        </p:spPr>
        <p:txBody>
          <a:bodyPr wrap="square">
            <a:spAutoFit/>
          </a:bodyPr>
          <a:lstStyle/>
          <a:p>
            <a:r>
              <a:rPr lang="en-US" altLang="zh-CN" sz="2800" b="0" i="0" dirty="0">
                <a:solidFill>
                  <a:srgbClr val="273239"/>
                </a:solidFill>
                <a:effectLst/>
                <a:latin typeface="Nunito"/>
              </a:rPr>
              <a:t>Here, </a:t>
            </a:r>
            <a:r>
              <a:rPr lang="en-US" altLang="zh-CN" sz="2800" b="1" i="0" dirty="0">
                <a:solidFill>
                  <a:srgbClr val="273239"/>
                </a:solidFill>
                <a:effectLst/>
                <a:latin typeface="Nunito"/>
              </a:rPr>
              <a:t>W</a:t>
            </a:r>
            <a:r>
              <a:rPr lang="en-US" altLang="zh-CN" sz="2800" b="0" i="0" dirty="0">
                <a:solidFill>
                  <a:srgbClr val="273239"/>
                </a:solidFill>
                <a:effectLst/>
                <a:latin typeface="Nunito"/>
              </a:rPr>
              <a:t> is the </a:t>
            </a:r>
            <a:r>
              <a:rPr lang="en-US" altLang="zh-CN" sz="2800" b="1" i="0" dirty="0">
                <a:solidFill>
                  <a:srgbClr val="273239"/>
                </a:solidFill>
                <a:effectLst/>
                <a:latin typeface="Nunito"/>
              </a:rPr>
              <a:t>waiting time </a:t>
            </a:r>
            <a:r>
              <a:rPr lang="en-US" altLang="zh-CN" sz="2800" b="0" i="0" dirty="0">
                <a:solidFill>
                  <a:srgbClr val="273239"/>
                </a:solidFill>
                <a:effectLst/>
                <a:latin typeface="Nunito"/>
              </a:rPr>
              <a:t>of the process so far and </a:t>
            </a:r>
            <a:r>
              <a:rPr lang="en-US" altLang="zh-CN" sz="2800" b="1" i="0" dirty="0">
                <a:solidFill>
                  <a:srgbClr val="273239"/>
                </a:solidFill>
                <a:effectLst/>
                <a:latin typeface="Nunito"/>
              </a:rPr>
              <a:t>S</a:t>
            </a:r>
            <a:r>
              <a:rPr lang="en-US" altLang="zh-CN" sz="2800" b="0" i="0" dirty="0">
                <a:solidFill>
                  <a:srgbClr val="273239"/>
                </a:solidFill>
                <a:effectLst/>
                <a:latin typeface="Nunito"/>
              </a:rPr>
              <a:t> is the</a:t>
            </a:r>
            <a:r>
              <a:rPr lang="en-US" altLang="zh-CN" sz="2800" b="1" i="0" dirty="0">
                <a:solidFill>
                  <a:srgbClr val="273239"/>
                </a:solidFill>
                <a:effectLst/>
                <a:latin typeface="Nunito"/>
              </a:rPr>
              <a:t> Burst time </a:t>
            </a:r>
            <a:r>
              <a:rPr lang="en-US" altLang="zh-CN" sz="2800" b="0" i="0" dirty="0">
                <a:solidFill>
                  <a:srgbClr val="273239"/>
                </a:solidFill>
                <a:effectLst/>
                <a:latin typeface="Nunito"/>
              </a:rPr>
              <a:t>of the process.</a:t>
            </a:r>
            <a:endParaRPr lang="zh-CN" altLang="en-US"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extLst>
      <p:ext uri="{BB962C8B-B14F-4D97-AF65-F5344CB8AC3E}">
        <p14:creationId xmlns:p14="http://schemas.microsoft.com/office/powerpoint/2010/main" val="6012538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4865F4-6B41-4B66-A617-67A172D836CA}"/>
              </a:ext>
            </a:extLst>
          </p:cNvPr>
          <p:cNvSpPr txBox="1"/>
          <p:nvPr>
            <p:custDataLst>
              <p:tags r:id="rId2"/>
            </p:custDataLst>
          </p:nvPr>
        </p:nvSpPr>
        <p:spPr>
          <a:xfrm>
            <a:off x="914559" y="635000"/>
            <a:ext cx="731647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 a system with a single processor, when and how long </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process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can use CPU depends on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p:txBody>
      </p:sp>
      <p:sp>
        <p:nvSpPr>
          <p:cNvPr id="5" name="文本框 4">
            <a:extLst>
              <a:ext uri="{FF2B5EF4-FFF2-40B4-BE49-F238E27FC236}">
                <a16:creationId xmlns:a16="http://schemas.microsoft.com/office/drawing/2014/main" id="{3A612386-835B-4579-B84D-129D6F52FC9F}"/>
              </a:ext>
            </a:extLst>
          </p:cNvPr>
          <p:cNvSpPr txBox="1"/>
          <p:nvPr>
            <p:custDataLst>
              <p:tags r:id="rId3"/>
            </p:custDataLst>
          </p:nvPr>
        </p:nvSpPr>
        <p:spPr>
          <a:xfrm>
            <a:off x="1829117" y="2786063"/>
            <a:ext cx="6401911" cy="642938"/>
          </a:xfrm>
          <a:prstGeom prst="rect">
            <a:avLst/>
          </a:prstGeom>
          <a:noFill/>
        </p:spPr>
        <p:txBody>
          <a:bodyPr vert="horz" rtlCol="0" anchor="ctr" anchorCtr="0">
            <a:noAutofit/>
          </a:bodyPr>
          <a:lstStyle/>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length of the code of the process </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47C8D39B-0A52-4299-AF91-0CA727AB9E46}"/>
              </a:ext>
            </a:extLst>
          </p:cNvPr>
          <p:cNvSpPr txBox="1"/>
          <p:nvPr>
            <p:custDataLst>
              <p:tags r:id="rId4"/>
            </p:custDataLst>
          </p:nvPr>
        </p:nvSpPr>
        <p:spPr>
          <a:xfrm>
            <a:off x="1829117" y="3643313"/>
            <a:ext cx="6815421" cy="642938"/>
          </a:xfrm>
          <a:prstGeom prst="rect">
            <a:avLst/>
          </a:prstGeom>
          <a:noFill/>
        </p:spPr>
        <p:txBody>
          <a:bodyPr vert="horz" rtlCol="0" anchor="ctr" anchorCtr="0">
            <a:noAutofit/>
          </a:bodyPr>
          <a:lstStyle/>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How long does the process need to run</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08721AA3-1640-4F91-B25E-4B0BED4B6411}"/>
              </a:ext>
            </a:extLst>
          </p:cNvPr>
          <p:cNvSpPr txBox="1"/>
          <p:nvPr>
            <p:custDataLst>
              <p:tags r:id="rId5"/>
            </p:custDataLst>
          </p:nvPr>
        </p:nvSpPr>
        <p:spPr>
          <a:xfrm>
            <a:off x="1829117" y="4500563"/>
            <a:ext cx="7476248" cy="642938"/>
          </a:xfrm>
          <a:prstGeom prst="rect">
            <a:avLst/>
          </a:prstGeom>
          <a:noFill/>
        </p:spPr>
        <p:txBody>
          <a:bodyPr vert="horz" rtlCol="0" anchor="ctr" anchorCtr="0">
            <a:noAutofit/>
          </a:bodyPr>
          <a:lstStyle/>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Process itself and process scheduling strategy</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121AD24C-CEC2-4906-9C0B-265E48AB080A}"/>
              </a:ext>
            </a:extLst>
          </p:cNvPr>
          <p:cNvSpPr txBox="1"/>
          <p:nvPr>
            <p:custDataLst>
              <p:tags r:id="rId6"/>
            </p:custDataLst>
          </p:nvPr>
        </p:nvSpPr>
        <p:spPr>
          <a:xfrm>
            <a:off x="1829117" y="5357813"/>
            <a:ext cx="7316471" cy="642938"/>
          </a:xfrm>
          <a:prstGeom prst="rect">
            <a:avLst/>
          </a:prstGeom>
          <a:noFill/>
        </p:spPr>
        <p:txBody>
          <a:bodyPr vert="horz" rtlCol="0" anchor="ctr" anchorCtr="0">
            <a:noAutofit/>
          </a:bodyPr>
          <a:lstStyle/>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What function does the process accomplish</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2BC84BCE-AD02-448F-AA77-6B128F65C888}"/>
              </a:ext>
            </a:extLst>
          </p:cNvPr>
          <p:cNvSpPr>
            <a:spLocks noChangeAspect="1"/>
          </p:cNvSpPr>
          <p:nvPr>
            <p:custDataLst>
              <p:tags r:id="rId7"/>
            </p:custDataLst>
          </p:nvPr>
        </p:nvSpPr>
        <p:spPr>
          <a:xfrm>
            <a:off x="1114663"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2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E5527070-D0B4-4CB2-9C69-360E5D144F90}"/>
              </a:ext>
            </a:extLst>
          </p:cNvPr>
          <p:cNvSpPr>
            <a:spLocks noChangeAspect="1"/>
          </p:cNvSpPr>
          <p:nvPr>
            <p:custDataLst>
              <p:tags r:id="rId8"/>
            </p:custDataLst>
          </p:nvPr>
        </p:nvSpPr>
        <p:spPr>
          <a:xfrm>
            <a:off x="1114663"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2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9B5C1A7-1DBB-4CFD-8E84-3E631640A20B}"/>
              </a:ext>
            </a:extLst>
          </p:cNvPr>
          <p:cNvSpPr>
            <a:spLocks noChangeAspect="1"/>
          </p:cNvSpPr>
          <p:nvPr>
            <p:custDataLst>
              <p:tags r:id="rId9"/>
            </p:custDataLst>
          </p:nvPr>
        </p:nvSpPr>
        <p:spPr>
          <a:xfrm>
            <a:off x="1114663"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2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EFA6356A-788E-4B3F-A8C1-04C4D0455586}"/>
              </a:ext>
            </a:extLst>
          </p:cNvPr>
          <p:cNvSpPr>
            <a:spLocks noChangeAspect="1"/>
          </p:cNvSpPr>
          <p:nvPr>
            <p:custDataLst>
              <p:tags r:id="rId10"/>
            </p:custDataLst>
          </p:nvPr>
        </p:nvSpPr>
        <p:spPr>
          <a:xfrm>
            <a:off x="1114663"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2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28FF738-986F-43D5-A840-614BCFE3D2AD}"/>
              </a:ext>
            </a:extLst>
          </p:cNvPr>
          <p:cNvSpPr/>
          <p:nvPr>
            <p:custDataLst>
              <p:tags r:id="rId11"/>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67F4B225-F24F-424A-B04C-195E833F0A02}"/>
              </a:ext>
            </a:extLst>
          </p:cNvPr>
          <p:cNvGrpSpPr/>
          <p:nvPr>
            <p:custDataLst>
              <p:tags r:id="rId12"/>
            </p:custDataLst>
          </p:nvPr>
        </p:nvGrpSpPr>
        <p:grpSpPr>
          <a:xfrm>
            <a:off x="0" y="0"/>
            <a:ext cx="9145588" cy="635000"/>
            <a:chOff x="0" y="0"/>
            <a:chExt cx="9145588" cy="635000"/>
          </a:xfrm>
        </p:grpSpPr>
        <p:sp>
          <p:nvSpPr>
            <p:cNvPr id="14" name="TitleBackground">
              <a:extLst>
                <a:ext uri="{FF2B5EF4-FFF2-40B4-BE49-F238E27FC236}">
                  <a16:creationId xmlns:a16="http://schemas.microsoft.com/office/drawing/2014/main" id="{26DA8E42-4E44-43CB-B800-5CE0467A4206}"/>
                </a:ext>
              </a:extLst>
            </p:cNvPr>
            <p:cNvSpPr/>
            <p:nvPr>
              <p:custDataLst>
                <p:tags r:id="rId14"/>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FE327096-7B51-483E-AE1C-395D911B62F5}"/>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CE24AA33-C5CB-48BD-A75C-06C14B8DE67B}"/>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753B2469-D494-4FCD-AA48-7E3F93F86FE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AC0369E2-909E-4F42-9FE5-4BA68A8D6549}"/>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296879703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9D20915-C8CB-4CBB-86A8-EE427E88CBF7}"/>
              </a:ext>
            </a:extLst>
          </p:cNvPr>
          <p:cNvSpPr txBox="1"/>
          <p:nvPr>
            <p:custDataLst>
              <p:tags r:id="rId2"/>
            </p:custDataLst>
          </p:nvPr>
        </p:nvSpPr>
        <p:spPr>
          <a:xfrm>
            <a:off x="914558" y="635000"/>
            <a:ext cx="7977029" cy="2143125"/>
          </a:xfrm>
          <a:prstGeom prst="rect">
            <a:avLst/>
          </a:prstGeom>
          <a:noFill/>
        </p:spPr>
        <p:txBody>
          <a:bodyPr vert="horz" wrap="square" rtlCol="0" anchor="ctr" anchorCtr="0">
            <a:noAutofit/>
          </a:bodyPr>
          <a:lstStyle/>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There are three jobs A, B and C, which run for 2 h, 5 h and 3 h respectively. Assuming that they arrive at the same time and run in a system with one processor, the execution sequence with the shortest average turnaround time is </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5" name="文本框 4">
            <a:extLst>
              <a:ext uri="{FF2B5EF4-FFF2-40B4-BE49-F238E27FC236}">
                <a16:creationId xmlns:a16="http://schemas.microsoft.com/office/drawing/2014/main" id="{2ABEEA90-B119-439C-BCB5-0BDBAA25E1E9}"/>
              </a:ext>
            </a:extLst>
          </p:cNvPr>
          <p:cNvSpPr txBox="1"/>
          <p:nvPr>
            <p:custDataLst>
              <p:tags r:id="rId3"/>
            </p:custDataLst>
          </p:nvPr>
        </p:nvSpPr>
        <p:spPr>
          <a:xfrm>
            <a:off x="1829117" y="278606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 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6" name="文本框 5">
            <a:extLst>
              <a:ext uri="{FF2B5EF4-FFF2-40B4-BE49-F238E27FC236}">
                <a16:creationId xmlns:a16="http://schemas.microsoft.com/office/drawing/2014/main" id="{26577C23-69EA-4CAA-8BF7-50EEB7A7BE5F}"/>
              </a:ext>
            </a:extLst>
          </p:cNvPr>
          <p:cNvSpPr txBox="1"/>
          <p:nvPr>
            <p:custDataLst>
              <p:tags r:id="rId4"/>
            </p:custDataLst>
          </p:nvPr>
        </p:nvSpPr>
        <p:spPr>
          <a:xfrm>
            <a:off x="1829117" y="364331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7" name="文本框 6">
            <a:extLst>
              <a:ext uri="{FF2B5EF4-FFF2-40B4-BE49-F238E27FC236}">
                <a16:creationId xmlns:a16="http://schemas.microsoft.com/office/drawing/2014/main" id="{36CA5B5E-AFA8-4F6D-9FC7-90B71CE0B216}"/>
              </a:ext>
            </a:extLst>
          </p:cNvPr>
          <p:cNvSpPr txBox="1"/>
          <p:nvPr>
            <p:custDataLst>
              <p:tags r:id="rId5"/>
            </p:custDataLst>
          </p:nvPr>
        </p:nvSpPr>
        <p:spPr>
          <a:xfrm>
            <a:off x="1829117" y="450056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 C B</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A489947A-D841-4556-9C42-D41476F18F95}"/>
              </a:ext>
            </a:extLst>
          </p:cNvPr>
          <p:cNvSpPr txBox="1"/>
          <p:nvPr>
            <p:custDataLst>
              <p:tags r:id="rId6"/>
            </p:custDataLst>
          </p:nvPr>
        </p:nvSpPr>
        <p:spPr>
          <a:xfrm>
            <a:off x="1829117" y="535781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 C A</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B9287AF7-FB9F-430B-BF67-008B692508BE}"/>
              </a:ext>
            </a:extLst>
          </p:cNvPr>
          <p:cNvSpPr>
            <a:spLocks noChangeAspect="1"/>
          </p:cNvSpPr>
          <p:nvPr>
            <p:custDataLst>
              <p:tags r:id="rId7"/>
            </p:custDataLst>
          </p:nvPr>
        </p:nvSpPr>
        <p:spPr>
          <a:xfrm>
            <a:off x="1114663"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AF417672-4F5A-4ABD-971E-6765907EDC6C}"/>
              </a:ext>
            </a:extLst>
          </p:cNvPr>
          <p:cNvSpPr>
            <a:spLocks noChangeAspect="1"/>
          </p:cNvSpPr>
          <p:nvPr>
            <p:custDataLst>
              <p:tags r:id="rId8"/>
            </p:custDataLst>
          </p:nvPr>
        </p:nvSpPr>
        <p:spPr>
          <a:xfrm>
            <a:off x="1114663"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87F0A60-87CE-4619-B9DF-B9F2DF71AEDD}"/>
              </a:ext>
            </a:extLst>
          </p:cNvPr>
          <p:cNvSpPr>
            <a:spLocks noChangeAspect="1"/>
          </p:cNvSpPr>
          <p:nvPr>
            <p:custDataLst>
              <p:tags r:id="rId9"/>
            </p:custDataLst>
          </p:nvPr>
        </p:nvSpPr>
        <p:spPr>
          <a:xfrm>
            <a:off x="1114663"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9B198C52-620C-4300-B263-E159FF92D038}"/>
              </a:ext>
            </a:extLst>
          </p:cNvPr>
          <p:cNvSpPr>
            <a:spLocks noChangeAspect="1"/>
          </p:cNvSpPr>
          <p:nvPr>
            <p:custDataLst>
              <p:tags r:id="rId10"/>
            </p:custDataLst>
          </p:nvPr>
        </p:nvSpPr>
        <p:spPr>
          <a:xfrm>
            <a:off x="1114663"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68DD3887-6E43-447B-8227-C8DDA94B6219}"/>
              </a:ext>
            </a:extLst>
          </p:cNvPr>
          <p:cNvSpPr/>
          <p:nvPr>
            <p:custDataLst>
              <p:tags r:id="rId11"/>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F4B9188D-0401-4D53-83DE-03BC252725DC}"/>
              </a:ext>
            </a:extLst>
          </p:cNvPr>
          <p:cNvGrpSpPr/>
          <p:nvPr>
            <p:custDataLst>
              <p:tags r:id="rId12"/>
            </p:custDataLst>
          </p:nvPr>
        </p:nvGrpSpPr>
        <p:grpSpPr>
          <a:xfrm>
            <a:off x="0" y="0"/>
            <a:ext cx="9145588" cy="635000"/>
            <a:chOff x="0" y="0"/>
            <a:chExt cx="9145588" cy="635000"/>
          </a:xfrm>
        </p:grpSpPr>
        <p:sp>
          <p:nvSpPr>
            <p:cNvPr id="14" name="TitleBackground">
              <a:extLst>
                <a:ext uri="{FF2B5EF4-FFF2-40B4-BE49-F238E27FC236}">
                  <a16:creationId xmlns:a16="http://schemas.microsoft.com/office/drawing/2014/main" id="{1C4FE674-9536-4985-BEDD-2BCAF16A35D6}"/>
                </a:ext>
              </a:extLst>
            </p:cNvPr>
            <p:cNvSpPr/>
            <p:nvPr>
              <p:custDataLst>
                <p:tags r:id="rId14"/>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7FE7C2F4-7483-45FA-A69C-DDF7A243C1A4}"/>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00C270A9-D2D0-4434-BD78-5C5574AF0C13}"/>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211FC441-1F87-4BFD-81B5-AB57EBB96014}"/>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AAC68186-5B8D-4BC5-A8DC-FE65045DEB0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4211295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4340E6C-B686-4905-9962-EC220575157A}"/>
              </a:ext>
            </a:extLst>
          </p:cNvPr>
          <p:cNvSpPr txBox="1"/>
          <p:nvPr>
            <p:custDataLst>
              <p:tags r:id="rId2"/>
            </p:custDataLst>
          </p:nvPr>
        </p:nvSpPr>
        <p:spPr>
          <a:xfrm>
            <a:off x="190500" y="660251"/>
            <a:ext cx="8702488" cy="5196459"/>
          </a:xfrm>
          <a:prstGeom prst="rect">
            <a:avLst/>
          </a:prstGeom>
          <a:noFill/>
        </p:spPr>
        <p:txBody>
          <a:bodyPr vert="horz" wrap="square" rtlCol="0" anchor="ctr" anchorCtr="0">
            <a:noAutofit/>
          </a:bodyPr>
          <a:lstStyle/>
          <a:p>
            <a:pPr lvl="0"/>
            <a:r>
              <a:rPr lang="en-US" altLang="zh-CN" dirty="0"/>
              <a:t>A museum can accommodate up to 500 people to visit at the same time. There is only one door which is used as entrance and exit. The door allows only one person to pass at a time. The activity description of visitors is as follows: </a:t>
            </a:r>
            <a:endParaRPr lang="zh-CN" altLang="zh-CN" dirty="0"/>
          </a:p>
          <a:p>
            <a:r>
              <a:rPr lang="en-US" altLang="zh-CN" dirty="0" err="1"/>
              <a:t>cobegin</a:t>
            </a:r>
            <a:endParaRPr lang="zh-CN" altLang="zh-CN" dirty="0"/>
          </a:p>
          <a:p>
            <a:r>
              <a:rPr lang="en-US" altLang="zh-CN" dirty="0"/>
              <a:t>Visitor process i:</a:t>
            </a:r>
            <a:endParaRPr lang="zh-CN" altLang="zh-CN" dirty="0"/>
          </a:p>
          <a:p>
            <a:r>
              <a:rPr lang="en-US" altLang="zh-CN" dirty="0"/>
              <a:t>{</a:t>
            </a:r>
            <a:endParaRPr lang="zh-CN" altLang="zh-CN" dirty="0"/>
          </a:p>
          <a:p>
            <a:r>
              <a:rPr lang="en-US" altLang="zh-CN" dirty="0"/>
              <a:t>...</a:t>
            </a:r>
            <a:endParaRPr lang="zh-CN" altLang="zh-CN" dirty="0"/>
          </a:p>
          <a:p>
            <a:r>
              <a:rPr lang="en-US" altLang="zh-CN" dirty="0"/>
              <a:t>Come in.</a:t>
            </a:r>
            <a:endParaRPr lang="zh-CN" altLang="zh-CN" dirty="0"/>
          </a:p>
          <a:p>
            <a:r>
              <a:rPr lang="en-US" altLang="zh-CN" dirty="0"/>
              <a:t>...</a:t>
            </a:r>
            <a:endParaRPr lang="zh-CN" altLang="zh-CN" dirty="0"/>
          </a:p>
          <a:p>
            <a:r>
              <a:rPr lang="en-US" altLang="zh-CN" dirty="0"/>
              <a:t>Visit;</a:t>
            </a:r>
            <a:endParaRPr lang="zh-CN" altLang="zh-CN" dirty="0"/>
          </a:p>
          <a:p>
            <a:r>
              <a:rPr lang="en-US" altLang="zh-CN" dirty="0"/>
              <a:t>...</a:t>
            </a:r>
            <a:endParaRPr lang="zh-CN" altLang="zh-CN" dirty="0"/>
          </a:p>
          <a:p>
            <a:r>
              <a:rPr lang="en-US" altLang="zh-CN" dirty="0"/>
              <a:t>Go out;</a:t>
            </a:r>
            <a:endParaRPr lang="zh-CN" altLang="zh-CN" dirty="0"/>
          </a:p>
          <a:p>
            <a:r>
              <a:rPr lang="en-US" altLang="zh-CN" dirty="0"/>
              <a:t>...</a:t>
            </a:r>
            <a:endParaRPr lang="zh-CN" altLang="zh-CN" dirty="0"/>
          </a:p>
          <a:p>
            <a:r>
              <a:rPr lang="en-US" altLang="zh-CN" dirty="0"/>
              <a:t>}</a:t>
            </a:r>
            <a:endParaRPr lang="zh-CN" altLang="zh-CN" dirty="0"/>
          </a:p>
          <a:p>
            <a:r>
              <a:rPr lang="en-US" altLang="zh-CN" dirty="0" err="1"/>
              <a:t>coend</a:t>
            </a:r>
            <a:endParaRPr lang="zh-CN" altLang="zh-CN" dirty="0"/>
          </a:p>
          <a:p>
            <a:r>
              <a:rPr lang="en-US" altLang="zh-CN" dirty="0"/>
              <a:t>Please add necessary semaphores and Down, UP operations to realize mutual exclusion and synchronization in the above process. It is required to explain the meaning of semaphores and assign their initial values.</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3873032B-3CCE-4C12-B936-11418317007B}"/>
              </a:ext>
            </a:extLst>
          </p:cNvPr>
          <p:cNvSpPr/>
          <p:nvPr>
            <p:custDataLst>
              <p:tags r:id="rId3"/>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252BD80B-52AF-4EE2-B23B-22B09AB7FEB0}"/>
              </a:ext>
            </a:extLst>
          </p:cNvPr>
          <p:cNvSpPr/>
          <p:nvPr>
            <p:custDataLst>
              <p:tags r:id="rId4"/>
            </p:custDataLst>
          </p:nvPr>
        </p:nvSpPr>
        <p:spPr>
          <a:xfrm>
            <a:off x="0" y="5849239"/>
            <a:ext cx="9145588" cy="365824"/>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334A1FA5-0C22-40AD-B3CB-95B360938E02}"/>
              </a:ext>
            </a:extLst>
          </p:cNvPr>
          <p:cNvGrpSpPr/>
          <p:nvPr>
            <p:custDataLst>
              <p:tags r:id="rId5"/>
            </p:custDataLst>
          </p:nvPr>
        </p:nvGrpSpPr>
        <p:grpSpPr>
          <a:xfrm>
            <a:off x="0" y="0"/>
            <a:ext cx="9145588" cy="635000"/>
            <a:chOff x="0" y="0"/>
            <a:chExt cx="9145588" cy="635000"/>
          </a:xfrm>
        </p:grpSpPr>
        <p:sp>
          <p:nvSpPr>
            <p:cNvPr id="6" name="TitleBackground">
              <a:extLst>
                <a:ext uri="{FF2B5EF4-FFF2-40B4-BE49-F238E27FC236}">
                  <a16:creationId xmlns:a16="http://schemas.microsoft.com/office/drawing/2014/main" id="{F5AE4A98-5C46-4CEC-B9D1-92DE72DF53CB}"/>
                </a:ext>
              </a:extLst>
            </p:cNvPr>
            <p:cNvSpPr/>
            <p:nvPr>
              <p:custDataLst>
                <p:tags r:id="rId7"/>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11C50C40-AF22-4E8E-BF86-5DA9AFD7A4A0}"/>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D7673B0B-3166-42F4-94D4-86B27DD87F4B}"/>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DF1152D7-4CD0-4C5D-A651-A92E0B1A4E32}"/>
                </a:ext>
              </a:extLst>
            </p:cNvPr>
            <p:cNvSpPr txBox="1"/>
            <p:nvPr>
              <p:custDataLst>
                <p:tags r:id="rId10"/>
              </p:custDataLst>
            </p:nvPr>
          </p:nvSpPr>
          <p:spPr>
            <a:xfrm>
              <a:off x="1525969"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E03C80D1-7AAE-4E32-B1EF-7B0C8C54C7C3}"/>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33638386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7A561E68-7B7F-4C29-8DFD-991B5AD48D86}" type="slidenum">
              <a:rPr lang="zh-CN" altLang="en-US" sz="1400">
                <a:ea typeface="宋体" panose="02010600030101010101" pitchFamily="2" charset="-122"/>
              </a:rPr>
              <a:pPr algn="r" eaLnBrk="1" hangingPunct="1"/>
              <a:t>40</a:t>
            </a:fld>
            <a:endParaRPr lang="en-US" sz="1400">
              <a:ea typeface="宋体" panose="02010600030101010101" pitchFamily="2" charset="-122"/>
            </a:endParaRPr>
          </a:p>
        </p:txBody>
      </p:sp>
      <p:sp>
        <p:nvSpPr>
          <p:cNvPr id="104451" name="Rectangle 2"/>
          <p:cNvSpPr>
            <a:spLocks noGrp="1" noChangeArrowheads="1"/>
          </p:cNvSpPr>
          <p:nvPr>
            <p:ph type="title" idx="4294967295"/>
          </p:nvPr>
        </p:nvSpPr>
        <p:spPr>
          <a:xfrm>
            <a:off x="794" y="1"/>
            <a:ext cx="9144000" cy="962025"/>
          </a:xfrm>
        </p:spPr>
        <p:txBody>
          <a:bodyPr>
            <a:normAutofit/>
          </a:bodyPr>
          <a:lstStyle/>
          <a:p>
            <a:pPr algn="ctr" eaLnBrk="1" hangingPunct="1"/>
            <a:r>
              <a:rPr lang="en-US" altLang="zh-CN" sz="3800" b="1" dirty="0">
                <a:ea typeface="宋体" panose="02010600030101010101" pitchFamily="2" charset="-122"/>
              </a:rPr>
              <a:t>More Scheduling</a:t>
            </a:r>
          </a:p>
        </p:txBody>
      </p:sp>
      <p:sp>
        <p:nvSpPr>
          <p:cNvPr id="104452" name="Rectangle 3"/>
          <p:cNvSpPr>
            <a:spLocks noGrp="1" noChangeArrowheads="1"/>
          </p:cNvSpPr>
          <p:nvPr>
            <p:ph type="body" idx="4294967295"/>
          </p:nvPr>
        </p:nvSpPr>
        <p:spPr>
          <a:xfrm>
            <a:off x="573882" y="1052514"/>
            <a:ext cx="8096250" cy="5481637"/>
          </a:xfrm>
        </p:spPr>
        <p:txBody>
          <a:bodyPr>
            <a:normAutofit/>
          </a:bodyPr>
          <a:lstStyle/>
          <a:p>
            <a:pPr eaLnBrk="1" hangingPunct="1">
              <a:lnSpc>
                <a:spcPct val="90000"/>
              </a:lnSpc>
              <a:buFont typeface="Wingdings" panose="05000000000000000000" pitchFamily="2" charset="2"/>
              <a:buChar char="l"/>
            </a:pPr>
            <a:r>
              <a:rPr lang="en-US" sz="2800" dirty="0">
                <a:ea typeface="宋体" panose="02010600030101010101" pitchFamily="2" charset="-122"/>
              </a:rPr>
              <a:t>Shortest Process Next</a:t>
            </a:r>
          </a:p>
          <a:p>
            <a:pPr lvl="1" eaLnBrk="1" hangingPunct="1">
              <a:lnSpc>
                <a:spcPct val="90000"/>
              </a:lnSpc>
              <a:buFont typeface="Wingdings" panose="05000000000000000000" pitchFamily="2" charset="2"/>
              <a:buChar char="ü"/>
            </a:pPr>
            <a:r>
              <a:rPr lang="en-US" sz="2400" dirty="0">
                <a:ea typeface="宋体" panose="02010600030101010101" pitchFamily="2" charset="-122"/>
              </a:rPr>
              <a:t>SJF can be used in an interactive environment by estimating the runtime based on past behavior. </a:t>
            </a:r>
            <a:r>
              <a:rPr lang="en-US" sz="2400" b="1" dirty="0">
                <a:ea typeface="宋体" panose="02010600030101010101" pitchFamily="2" charset="-122"/>
              </a:rPr>
              <a:t>Aging</a:t>
            </a:r>
            <a:r>
              <a:rPr lang="en-US" sz="2400" dirty="0">
                <a:ea typeface="宋体" panose="02010600030101010101" pitchFamily="2" charset="-122"/>
              </a:rPr>
              <a:t> is a method used to estimate runtime by taking a weighted average of the current runtime and the previous estimate.</a:t>
            </a:r>
          </a:p>
          <a:p>
            <a:pPr lvl="1" eaLnBrk="1" hangingPunct="1">
              <a:lnSpc>
                <a:spcPct val="90000"/>
              </a:lnSpc>
              <a:buFont typeface="Wingdings" panose="05000000000000000000" pitchFamily="2" charset="2"/>
              <a:buChar char="ü"/>
            </a:pPr>
            <a:r>
              <a:rPr lang="en-US" sz="2400" dirty="0">
                <a:ea typeface="宋体" panose="02010600030101010101" pitchFamily="2" charset="-122"/>
              </a:rPr>
              <a:t>Example: Let </a:t>
            </a:r>
            <a:r>
              <a:rPr lang="en-US" sz="2400" i="1" dirty="0">
                <a:ea typeface="宋体" panose="02010600030101010101" pitchFamily="2" charset="-122"/>
              </a:rPr>
              <a:t>a</a:t>
            </a:r>
            <a:r>
              <a:rPr lang="en-US" sz="2400" dirty="0">
                <a:ea typeface="宋体" panose="02010600030101010101" pitchFamily="2" charset="-122"/>
              </a:rPr>
              <a:t> = estimate weight, then the current estimate is: </a:t>
            </a:r>
            <a:r>
              <a:rPr lang="en-US" sz="2400" i="1" dirty="0">
                <a:ea typeface="宋体" panose="02010600030101010101" pitchFamily="2" charset="-122"/>
              </a:rPr>
              <a:t>a</a:t>
            </a:r>
            <a:r>
              <a:rPr lang="en-US" sz="2400" dirty="0">
                <a:ea typeface="宋体" panose="02010600030101010101" pitchFamily="2" charset="-122"/>
              </a:rPr>
              <a:t> *</a:t>
            </a:r>
            <a:r>
              <a:rPr lang="en-US" sz="2400" i="1" dirty="0">
                <a:ea typeface="宋体" panose="02010600030101010101" pitchFamily="2" charset="-122"/>
              </a:rPr>
              <a:t>T</a:t>
            </a:r>
            <a:r>
              <a:rPr lang="en-US" sz="2400" baseline="-25000" dirty="0">
                <a:ea typeface="宋体" panose="02010600030101010101" pitchFamily="2" charset="-122"/>
              </a:rPr>
              <a:t>0</a:t>
            </a:r>
            <a:r>
              <a:rPr lang="en-US" sz="2400" dirty="0">
                <a:ea typeface="宋体" panose="02010600030101010101" pitchFamily="2" charset="-122"/>
              </a:rPr>
              <a:t> + (1-</a:t>
            </a:r>
            <a:r>
              <a:rPr lang="en-US" sz="2400" i="1" dirty="0">
                <a:ea typeface="宋体" panose="02010600030101010101" pitchFamily="2" charset="-122"/>
              </a:rPr>
              <a:t>a</a:t>
            </a:r>
            <a:r>
              <a:rPr lang="en-US" sz="2400" dirty="0">
                <a:ea typeface="宋体" panose="02010600030101010101" pitchFamily="2" charset="-122"/>
              </a:rPr>
              <a:t>) * </a:t>
            </a:r>
            <a:r>
              <a:rPr lang="en-US" sz="2400" i="1" dirty="0">
                <a:ea typeface="宋体" panose="02010600030101010101" pitchFamily="2" charset="-122"/>
              </a:rPr>
              <a:t>T</a:t>
            </a:r>
            <a:r>
              <a:rPr lang="en-US" sz="2400" baseline="-25000" dirty="0">
                <a:ea typeface="宋体" panose="02010600030101010101" pitchFamily="2" charset="-122"/>
              </a:rPr>
              <a:t>1</a:t>
            </a:r>
          </a:p>
          <a:p>
            <a:pPr lvl="1" eaLnBrk="1" hangingPunct="1">
              <a:lnSpc>
                <a:spcPct val="90000"/>
              </a:lnSpc>
              <a:buFontTx/>
              <a:buNone/>
            </a:pPr>
            <a:r>
              <a:rPr lang="en-US" sz="2400" dirty="0">
                <a:ea typeface="宋体" panose="02010600030101010101" pitchFamily="2" charset="-122"/>
              </a:rPr>
              <a:t>  where </a:t>
            </a:r>
            <a:r>
              <a:rPr lang="en-US" sz="2400" i="1" dirty="0">
                <a:ea typeface="宋体" panose="02010600030101010101" pitchFamily="2" charset="-122"/>
              </a:rPr>
              <a:t>T</a:t>
            </a:r>
            <a:r>
              <a:rPr lang="en-US" sz="2400" baseline="-25000" dirty="0">
                <a:ea typeface="宋体" panose="02010600030101010101" pitchFamily="2" charset="-122"/>
              </a:rPr>
              <a:t>0</a:t>
            </a:r>
            <a:r>
              <a:rPr lang="en-US" sz="2400" dirty="0">
                <a:ea typeface="宋体" panose="02010600030101010101" pitchFamily="2" charset="-122"/>
              </a:rPr>
              <a:t> is the previous estimate and </a:t>
            </a:r>
            <a:r>
              <a:rPr lang="en-US" sz="2400" i="1" dirty="0">
                <a:ea typeface="宋体" panose="02010600030101010101" pitchFamily="2" charset="-122"/>
              </a:rPr>
              <a:t>T</a:t>
            </a:r>
            <a:r>
              <a:rPr lang="en-US" sz="2400" baseline="-25000" dirty="0">
                <a:ea typeface="宋体" panose="02010600030101010101" pitchFamily="2" charset="-122"/>
              </a:rPr>
              <a:t>1</a:t>
            </a:r>
            <a:r>
              <a:rPr lang="en-US" sz="2400" dirty="0">
                <a:ea typeface="宋体" panose="02010600030101010101" pitchFamily="2" charset="-122"/>
              </a:rPr>
              <a:t> is the current runtime.</a:t>
            </a:r>
          </a:p>
          <a:p>
            <a:pPr eaLnBrk="1" hangingPunct="1">
              <a:lnSpc>
                <a:spcPct val="90000"/>
              </a:lnSpc>
              <a:buFont typeface="Wingdings" panose="05000000000000000000" pitchFamily="2" charset="2"/>
              <a:buChar char="l"/>
            </a:pPr>
            <a:r>
              <a:rPr lang="en-US" sz="2800" dirty="0">
                <a:ea typeface="宋体" panose="02010600030101010101" pitchFamily="2" charset="-122"/>
              </a:rPr>
              <a:t>Guaranteed Scheduling</a:t>
            </a:r>
          </a:p>
          <a:p>
            <a:pPr lvl="1" eaLnBrk="1" hangingPunct="1">
              <a:lnSpc>
                <a:spcPct val="90000"/>
              </a:lnSpc>
              <a:buFont typeface="Wingdings" panose="05000000000000000000" pitchFamily="2" charset="2"/>
              <a:buChar char="ü"/>
            </a:pPr>
            <a:r>
              <a:rPr lang="en-US" sz="2400" dirty="0">
                <a:ea typeface="宋体" panose="02010600030101010101" pitchFamily="2" charset="-122"/>
              </a:rPr>
              <a:t>Suppose 1/</a:t>
            </a:r>
            <a:r>
              <a:rPr lang="en-US" sz="2400" i="1" dirty="0">
                <a:ea typeface="宋体" panose="02010600030101010101" pitchFamily="2" charset="-122"/>
              </a:rPr>
              <a:t>n</a:t>
            </a:r>
            <a:r>
              <a:rPr lang="en-US" sz="2400" dirty="0">
                <a:ea typeface="宋体" panose="02010600030101010101" pitchFamily="2" charset="-122"/>
              </a:rPr>
              <a:t> of the CPU cycles.</a:t>
            </a:r>
          </a:p>
          <a:p>
            <a:pPr lvl="1" eaLnBrk="1" hangingPunct="1">
              <a:lnSpc>
                <a:spcPct val="90000"/>
              </a:lnSpc>
              <a:buFont typeface="Wingdings" panose="05000000000000000000" pitchFamily="2" charset="2"/>
              <a:buChar char="ü"/>
            </a:pPr>
            <a:r>
              <a:rPr lang="en-US" sz="2400" dirty="0">
                <a:ea typeface="宋体" panose="02010600030101010101" pitchFamily="2" charset="-122"/>
              </a:rPr>
              <a:t>Compute ratio = actual CPU time consumed / CPU time entitled</a:t>
            </a:r>
          </a:p>
          <a:p>
            <a:pPr lvl="1" eaLnBrk="1" hangingPunct="1">
              <a:lnSpc>
                <a:spcPct val="90000"/>
              </a:lnSpc>
              <a:buFont typeface="Wingdings" panose="05000000000000000000" pitchFamily="2" charset="2"/>
              <a:buChar char="ü"/>
            </a:pPr>
            <a:r>
              <a:rPr lang="en-US" sz="2400" dirty="0">
                <a:ea typeface="宋体" panose="02010600030101010101" pitchFamily="2" charset="-122"/>
              </a:rPr>
              <a:t>Run the process with the lowest ratio</a:t>
            </a:r>
          </a:p>
        </p:txBody>
      </p:sp>
    </p:spTree>
    <p:extLst>
      <p:ext uri="{BB962C8B-B14F-4D97-AF65-F5344CB8AC3E}">
        <p14:creationId xmlns:p14="http://schemas.microsoft.com/office/powerpoint/2010/main" val="2245041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DF771997-31E6-4469-B7D8-36D7BDAB6539}" type="slidenum">
              <a:rPr lang="zh-CN" altLang="en-US" sz="1400">
                <a:ea typeface="宋体" panose="02010600030101010101" pitchFamily="2" charset="-122"/>
              </a:rPr>
              <a:pPr algn="r" eaLnBrk="1" hangingPunct="1"/>
              <a:t>41</a:t>
            </a:fld>
            <a:endParaRPr lang="en-US" sz="1400">
              <a:ea typeface="宋体" panose="02010600030101010101" pitchFamily="2" charset="-122"/>
            </a:endParaRPr>
          </a:p>
        </p:txBody>
      </p:sp>
      <p:sp>
        <p:nvSpPr>
          <p:cNvPr id="106499" name="Rectangle 2"/>
          <p:cNvSpPr>
            <a:spLocks noGrp="1" noChangeArrowheads="1"/>
          </p:cNvSpPr>
          <p:nvPr>
            <p:ph type="title" idx="4294967295"/>
          </p:nvPr>
        </p:nvSpPr>
        <p:spPr>
          <a:xfrm>
            <a:off x="794" y="1"/>
            <a:ext cx="9144000" cy="962025"/>
          </a:xfrm>
        </p:spPr>
        <p:txBody>
          <a:bodyPr>
            <a:normAutofit/>
          </a:bodyPr>
          <a:lstStyle/>
          <a:p>
            <a:pPr algn="ctr" eaLnBrk="1" hangingPunct="1"/>
            <a:r>
              <a:rPr lang="en-US" altLang="zh-CN" sz="3800" b="1" dirty="0">
                <a:ea typeface="宋体" panose="02010600030101010101" pitchFamily="2" charset="-122"/>
              </a:rPr>
              <a:t>More Scheduling</a:t>
            </a:r>
          </a:p>
        </p:txBody>
      </p:sp>
      <p:sp>
        <p:nvSpPr>
          <p:cNvPr id="106500" name="Rectangle 3"/>
          <p:cNvSpPr>
            <a:spLocks noGrp="1" noChangeArrowheads="1"/>
          </p:cNvSpPr>
          <p:nvPr>
            <p:ph type="body" idx="4294967295"/>
          </p:nvPr>
        </p:nvSpPr>
        <p:spPr>
          <a:xfrm>
            <a:off x="573882" y="1052514"/>
            <a:ext cx="8096250" cy="5481637"/>
          </a:xfrm>
        </p:spPr>
        <p:txBody>
          <a:bodyPr/>
          <a:lstStyle/>
          <a:p>
            <a:pPr eaLnBrk="1" hangingPunct="1">
              <a:buFont typeface="Wingdings" panose="05000000000000000000" pitchFamily="2" charset="2"/>
              <a:buChar char="l"/>
            </a:pPr>
            <a:r>
              <a:rPr lang="en-US" sz="2800" dirty="0">
                <a:ea typeface="宋体" panose="02010600030101010101" pitchFamily="2" charset="-122"/>
              </a:rPr>
              <a:t>Lottery Scheduling</a:t>
            </a:r>
          </a:p>
          <a:p>
            <a:pPr lvl="1" eaLnBrk="1" hangingPunct="1"/>
            <a:r>
              <a:rPr lang="en-US" sz="2400" dirty="0">
                <a:ea typeface="宋体" panose="02010600030101010101" pitchFamily="2" charset="-122"/>
              </a:rPr>
              <a:t>Give processes lottery tickets for various system resources</a:t>
            </a:r>
          </a:p>
          <a:p>
            <a:pPr lvl="1" eaLnBrk="1" hangingPunct="1"/>
            <a:r>
              <a:rPr lang="en-US" sz="2400" dirty="0">
                <a:ea typeface="宋体" panose="02010600030101010101" pitchFamily="2" charset="-122"/>
              </a:rPr>
              <a:t>When a scheduling decision is made, a lottery ticket is chosen, and the process holding that ticket gets the resource.</a:t>
            </a:r>
          </a:p>
          <a:p>
            <a:pPr eaLnBrk="1" hangingPunct="1">
              <a:buFont typeface="Wingdings" panose="05000000000000000000" pitchFamily="2" charset="2"/>
              <a:buChar char="l"/>
            </a:pPr>
            <a:r>
              <a:rPr lang="en-US" sz="2800" dirty="0">
                <a:ea typeface="宋体" panose="02010600030101010101" pitchFamily="2" charset="-122"/>
              </a:rPr>
              <a:t>Fair-Share Scheduling</a:t>
            </a:r>
          </a:p>
          <a:p>
            <a:pPr lvl="1" eaLnBrk="1" hangingPunct="1"/>
            <a:r>
              <a:rPr lang="en-US" sz="2400" dirty="0">
                <a:ea typeface="宋体" panose="02010600030101010101" pitchFamily="2" charset="-122"/>
              </a:rPr>
              <a:t>Take into account how many processes a user owns.</a:t>
            </a:r>
          </a:p>
          <a:p>
            <a:pPr lvl="1" eaLnBrk="1" hangingPunct="1"/>
            <a:r>
              <a:rPr lang="en-US" sz="2400" dirty="0">
                <a:ea typeface="宋体" panose="02010600030101010101" pitchFamily="2" charset="-122"/>
              </a:rPr>
              <a:t>Example: User 1 – A, B, C, D and Use 2 – E</a:t>
            </a:r>
          </a:p>
          <a:p>
            <a:pPr lvl="1" eaLnBrk="1" hangingPunct="1"/>
            <a:r>
              <a:rPr lang="en-US" sz="2400" dirty="0">
                <a:ea typeface="宋体" panose="02010600030101010101" pitchFamily="2" charset="-122"/>
              </a:rPr>
              <a:t>Round-robin: ABCDEABCDE...</a:t>
            </a:r>
          </a:p>
          <a:p>
            <a:pPr lvl="1" eaLnBrk="1" hangingPunct="1"/>
            <a:r>
              <a:rPr lang="en-US" sz="2400" dirty="0">
                <a:ea typeface="宋体" panose="02010600030101010101" pitchFamily="2" charset="-122"/>
              </a:rPr>
              <a:t>Fair-Share: if use 1 is entitled to the same CPU time as user 2</a:t>
            </a:r>
          </a:p>
          <a:p>
            <a:pPr lvl="1" eaLnBrk="1" hangingPunct="1">
              <a:buFontTx/>
              <a:buNone/>
            </a:pPr>
            <a:r>
              <a:rPr lang="en-US" sz="2400" dirty="0">
                <a:ea typeface="宋体" panose="02010600030101010101" pitchFamily="2" charset="-122"/>
              </a:rPr>
              <a:t>   AEBECEDEAEBECEDE….</a:t>
            </a:r>
          </a:p>
        </p:txBody>
      </p:sp>
    </p:spTree>
    <p:extLst>
      <p:ext uri="{BB962C8B-B14F-4D97-AF65-F5344CB8AC3E}">
        <p14:creationId xmlns:p14="http://schemas.microsoft.com/office/powerpoint/2010/main" val="6037751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B7538BED-945E-4CA2-9C5C-8DFFE3DF2AB8}" type="slidenum">
              <a:rPr lang="zh-CN" altLang="en-US" sz="1400">
                <a:ea typeface="宋体" panose="02010600030101010101" pitchFamily="2" charset="-122"/>
              </a:rPr>
              <a:pPr algn="r" eaLnBrk="1" hangingPunct="1"/>
              <a:t>42</a:t>
            </a:fld>
            <a:endParaRPr lang="en-US" sz="1400">
              <a:ea typeface="宋体" panose="02010600030101010101" pitchFamily="2" charset="-122"/>
            </a:endParaRPr>
          </a:p>
        </p:txBody>
      </p:sp>
      <p:sp>
        <p:nvSpPr>
          <p:cNvPr id="109571" name="Rectangle 2"/>
          <p:cNvSpPr>
            <a:spLocks noGrp="1" noChangeArrowheads="1"/>
          </p:cNvSpPr>
          <p:nvPr>
            <p:ph type="title" idx="4294967295"/>
          </p:nvPr>
        </p:nvSpPr>
        <p:spPr>
          <a:xfrm>
            <a:off x="794" y="1"/>
            <a:ext cx="9144000" cy="962025"/>
          </a:xfrm>
        </p:spPr>
        <p:txBody>
          <a:bodyPr>
            <a:normAutofit/>
          </a:bodyPr>
          <a:lstStyle/>
          <a:p>
            <a:pPr algn="ctr" eaLnBrk="1" hangingPunct="1"/>
            <a:r>
              <a:rPr lang="en-US" altLang="zh-CN" sz="3800" b="1" dirty="0">
                <a:ea typeface="宋体" panose="02010600030101010101" pitchFamily="2" charset="-122"/>
              </a:rPr>
              <a:t>Thread Scheduling</a:t>
            </a:r>
          </a:p>
        </p:txBody>
      </p:sp>
      <p:sp>
        <p:nvSpPr>
          <p:cNvPr id="109572" name="Rectangle 3"/>
          <p:cNvSpPr>
            <a:spLocks noGrp="1" noChangeArrowheads="1"/>
          </p:cNvSpPr>
          <p:nvPr>
            <p:ph type="body" idx="4294967295"/>
          </p:nvPr>
        </p:nvSpPr>
        <p:spPr>
          <a:xfrm>
            <a:off x="573882" y="1123950"/>
            <a:ext cx="8096250" cy="5270500"/>
          </a:xfrm>
        </p:spPr>
        <p:txBody>
          <a:bodyPr/>
          <a:lstStyle/>
          <a:p>
            <a:pPr eaLnBrk="1" hangingPunct="1">
              <a:lnSpc>
                <a:spcPct val="110000"/>
              </a:lnSpc>
              <a:buFont typeface="Wingdings" panose="05000000000000000000" pitchFamily="2" charset="2"/>
              <a:buChar char="l"/>
            </a:pPr>
            <a:r>
              <a:rPr lang="en-US" sz="2800" dirty="0">
                <a:ea typeface="宋体" panose="02010600030101010101" pitchFamily="2" charset="-122"/>
              </a:rPr>
              <a:t>The process scheduling algorithm</a:t>
            </a:r>
            <a:r>
              <a:rPr lang="en-US" altLang="zh-CN" sz="2800" dirty="0">
                <a:ea typeface="宋体" panose="02010600030101010101" pitchFamily="2" charset="-122"/>
              </a:rPr>
              <a:t>s</a:t>
            </a:r>
            <a:r>
              <a:rPr lang="en-US" sz="2800" dirty="0">
                <a:ea typeface="宋体" panose="02010600030101010101" pitchFamily="2" charset="-122"/>
              </a:rPr>
              <a:t> can </a:t>
            </a:r>
            <a:r>
              <a:rPr lang="en-US" altLang="zh-CN" sz="2800" dirty="0">
                <a:ea typeface="宋体" panose="02010600030101010101" pitchFamily="2" charset="-122"/>
              </a:rPr>
              <a:t>also </a:t>
            </a:r>
            <a:r>
              <a:rPr lang="en-US" sz="2800" dirty="0">
                <a:ea typeface="宋体" panose="02010600030101010101" pitchFamily="2" charset="-122"/>
              </a:rPr>
              <a:t>be used in thread scheduling. In practice, round-robin and priority scheduling are </a:t>
            </a:r>
            <a:r>
              <a:rPr lang="en-US" altLang="zh-CN" sz="2800" dirty="0">
                <a:ea typeface="宋体" panose="02010600030101010101" pitchFamily="2" charset="-122"/>
              </a:rPr>
              <a:t>commonly </a:t>
            </a:r>
            <a:r>
              <a:rPr lang="en-US" sz="2800" dirty="0">
                <a:ea typeface="宋体" panose="02010600030101010101" pitchFamily="2" charset="-122"/>
              </a:rPr>
              <a:t>used.</a:t>
            </a:r>
          </a:p>
          <a:p>
            <a:pPr eaLnBrk="1" hangingPunct="1">
              <a:lnSpc>
                <a:spcPct val="110000"/>
              </a:lnSpc>
              <a:buFont typeface="Wingdings" panose="05000000000000000000" pitchFamily="2" charset="2"/>
              <a:buChar char="l"/>
            </a:pPr>
            <a:r>
              <a:rPr lang="en-US" sz="2800" dirty="0">
                <a:ea typeface="宋体" panose="02010600030101010101" pitchFamily="2" charset="-122"/>
              </a:rPr>
              <a:t>User-level and kernel-level threads</a:t>
            </a:r>
          </a:p>
          <a:p>
            <a:pPr lvl="1" eaLnBrk="1" hangingPunct="1">
              <a:lnSpc>
                <a:spcPct val="110000"/>
              </a:lnSpc>
              <a:buFont typeface="Wingdings" panose="05000000000000000000" pitchFamily="2" charset="2"/>
              <a:buChar char="ü"/>
            </a:pPr>
            <a:r>
              <a:rPr lang="en-US" sz="2100" dirty="0">
                <a:ea typeface="宋体" panose="02010600030101010101" pitchFamily="2" charset="-122"/>
              </a:rPr>
              <a:t>A major difference between user-level threads and kernel-level threads is the performance.</a:t>
            </a:r>
          </a:p>
          <a:p>
            <a:pPr lvl="1" eaLnBrk="1" hangingPunct="1">
              <a:lnSpc>
                <a:spcPct val="110000"/>
              </a:lnSpc>
              <a:buFont typeface="Wingdings" panose="05000000000000000000" pitchFamily="2" charset="2"/>
              <a:buChar char="ü"/>
            </a:pPr>
            <a:r>
              <a:rPr lang="en-US" sz="2100" dirty="0">
                <a:ea typeface="宋体" panose="02010600030101010101" pitchFamily="2" charset="-122"/>
              </a:rPr>
              <a:t>User-level threads can employ an application-specific thread scheduler.</a:t>
            </a:r>
          </a:p>
        </p:txBody>
      </p:sp>
    </p:spTree>
    <p:extLst>
      <p:ext uri="{BB962C8B-B14F-4D97-AF65-F5344CB8AC3E}">
        <p14:creationId xmlns:p14="http://schemas.microsoft.com/office/powerpoint/2010/main" val="39960670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020FACFB-08EE-47E6-A372-29728E9CA6E0}" type="slidenum">
              <a:rPr lang="zh-CN" altLang="en-US" sz="1400">
                <a:ea typeface="宋体" panose="02010600030101010101" pitchFamily="2" charset="-122"/>
              </a:rPr>
              <a:pPr algn="r" eaLnBrk="1" hangingPunct="1"/>
              <a:t>43</a:t>
            </a:fld>
            <a:endParaRPr lang="en-US" sz="1400">
              <a:ea typeface="宋体" panose="02010600030101010101" pitchFamily="2" charset="-122"/>
            </a:endParaRPr>
          </a:p>
        </p:txBody>
      </p:sp>
      <p:sp>
        <p:nvSpPr>
          <p:cNvPr id="110595" name="Rectangle 2"/>
          <p:cNvSpPr>
            <a:spLocks noGrp="1" noChangeArrowheads="1"/>
          </p:cNvSpPr>
          <p:nvPr>
            <p:ph type="title" idx="4294967295"/>
          </p:nvPr>
        </p:nvSpPr>
        <p:spPr>
          <a:xfrm>
            <a:off x="515144" y="0"/>
            <a:ext cx="7772400" cy="1143000"/>
          </a:xfrm>
        </p:spPr>
        <p:txBody>
          <a:bodyPr>
            <a:normAutofit/>
          </a:bodyPr>
          <a:lstStyle/>
          <a:p>
            <a:pPr algn="ctr" eaLnBrk="1" hangingPunct="1"/>
            <a:r>
              <a:rPr lang="en-US" altLang="zh-CN" sz="3800" b="1" dirty="0">
                <a:ea typeface="宋体" panose="02010600030101010101" pitchFamily="2" charset="-122"/>
              </a:rPr>
              <a:t>Thread Scheduling</a:t>
            </a:r>
          </a:p>
        </p:txBody>
      </p:sp>
      <p:sp>
        <p:nvSpPr>
          <p:cNvPr id="110596" name="Rectangle 3"/>
          <p:cNvSpPr>
            <a:spLocks noGrp="1" noChangeArrowheads="1"/>
          </p:cNvSpPr>
          <p:nvPr>
            <p:ph type="body" idx="4294967295"/>
          </p:nvPr>
        </p:nvSpPr>
        <p:spPr>
          <a:xfrm>
            <a:off x="1372394" y="5210175"/>
            <a:ext cx="7772400" cy="514350"/>
          </a:xfrm>
        </p:spPr>
        <p:txBody>
          <a:bodyPr>
            <a:noAutofit/>
          </a:bodyPr>
          <a:lstStyle/>
          <a:p>
            <a:pPr eaLnBrk="1" hangingPunct="1">
              <a:lnSpc>
                <a:spcPct val="90000"/>
              </a:lnSpc>
              <a:buFontTx/>
              <a:buNone/>
            </a:pPr>
            <a:r>
              <a:rPr lang="en-US" altLang="zh-CN" sz="2800" dirty="0">
                <a:ea typeface="宋体" panose="02010600030101010101" pitchFamily="2" charset="-122"/>
              </a:rPr>
              <a:t>Possible scheduling of user-level threads</a:t>
            </a:r>
          </a:p>
          <a:p>
            <a:pPr eaLnBrk="1" hangingPunct="1">
              <a:lnSpc>
                <a:spcPct val="90000"/>
              </a:lnSpc>
            </a:pPr>
            <a:r>
              <a:rPr lang="en-US" altLang="zh-CN" sz="2800" dirty="0">
                <a:ea typeface="宋体" panose="02010600030101010101" pitchFamily="2" charset="-122"/>
              </a:rPr>
              <a:t>50-msec process quantum</a:t>
            </a:r>
          </a:p>
          <a:p>
            <a:pPr eaLnBrk="1" hangingPunct="1">
              <a:lnSpc>
                <a:spcPct val="90000"/>
              </a:lnSpc>
            </a:pPr>
            <a:r>
              <a:rPr lang="en-US" altLang="zh-CN" sz="2800" dirty="0">
                <a:ea typeface="宋体" panose="02010600030101010101" pitchFamily="2" charset="-122"/>
              </a:rPr>
              <a:t>Threads run 5 </a:t>
            </a:r>
            <a:r>
              <a:rPr lang="en-US" altLang="zh-CN" sz="2800" dirty="0" err="1">
                <a:ea typeface="宋体" panose="02010600030101010101" pitchFamily="2" charset="-122"/>
              </a:rPr>
              <a:t>msec</a:t>
            </a:r>
            <a:r>
              <a:rPr lang="en-US" altLang="zh-CN" sz="2800" dirty="0">
                <a:ea typeface="宋体" panose="02010600030101010101" pitchFamily="2" charset="-122"/>
              </a:rPr>
              <a:t>/CPU burst</a:t>
            </a:r>
          </a:p>
        </p:txBody>
      </p:sp>
      <p:pic>
        <p:nvPicPr>
          <p:cNvPr id="110597" name="Picture 5" descr="2-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082" y="1079500"/>
            <a:ext cx="457835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88844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F32F16A5-EBE7-4A5C-BE8C-1B16A9B816FE}" type="slidenum">
              <a:rPr lang="zh-CN" altLang="en-US" sz="1400">
                <a:ea typeface="宋体" panose="02010600030101010101" pitchFamily="2" charset="-122"/>
              </a:rPr>
              <a:pPr algn="r" eaLnBrk="1" hangingPunct="1"/>
              <a:t>44</a:t>
            </a:fld>
            <a:endParaRPr lang="en-US" sz="1400">
              <a:ea typeface="宋体" panose="02010600030101010101" pitchFamily="2" charset="-122"/>
            </a:endParaRPr>
          </a:p>
        </p:txBody>
      </p:sp>
      <p:sp>
        <p:nvSpPr>
          <p:cNvPr id="111619" name="Rectangle 2"/>
          <p:cNvSpPr>
            <a:spLocks noGrp="1" noChangeArrowheads="1"/>
          </p:cNvSpPr>
          <p:nvPr>
            <p:ph type="title" idx="4294967295"/>
          </p:nvPr>
        </p:nvSpPr>
        <p:spPr>
          <a:xfrm>
            <a:off x="629444" y="0"/>
            <a:ext cx="7772400" cy="1143000"/>
          </a:xfrm>
        </p:spPr>
        <p:txBody>
          <a:bodyPr>
            <a:normAutofit/>
          </a:bodyPr>
          <a:lstStyle/>
          <a:p>
            <a:pPr algn="ctr" eaLnBrk="1" hangingPunct="1"/>
            <a:r>
              <a:rPr lang="en-US" altLang="zh-CN" sz="3800" b="1" dirty="0">
                <a:ea typeface="宋体" panose="02010600030101010101" pitchFamily="2" charset="-122"/>
              </a:rPr>
              <a:t>Thread Scheduling </a:t>
            </a:r>
          </a:p>
        </p:txBody>
      </p:sp>
      <p:sp>
        <p:nvSpPr>
          <p:cNvPr id="111620" name="Rectangle 3"/>
          <p:cNvSpPr>
            <a:spLocks noGrp="1" noChangeArrowheads="1"/>
          </p:cNvSpPr>
          <p:nvPr>
            <p:ph type="body" idx="4294967295"/>
          </p:nvPr>
        </p:nvSpPr>
        <p:spPr>
          <a:xfrm>
            <a:off x="1372394" y="5201724"/>
            <a:ext cx="7772400" cy="1572564"/>
          </a:xfrm>
        </p:spPr>
        <p:txBody>
          <a:bodyPr>
            <a:noAutofit/>
          </a:bodyPr>
          <a:lstStyle/>
          <a:p>
            <a:pPr eaLnBrk="1" hangingPunct="1">
              <a:lnSpc>
                <a:spcPct val="90000"/>
              </a:lnSpc>
              <a:buFontTx/>
              <a:buNone/>
            </a:pPr>
            <a:r>
              <a:rPr lang="en-US" altLang="zh-CN" sz="2800" dirty="0">
                <a:ea typeface="宋体" panose="02010600030101010101" pitchFamily="2" charset="-122"/>
              </a:rPr>
              <a:t>Possible scheduling of kernel-level threads</a:t>
            </a:r>
          </a:p>
          <a:p>
            <a:pPr eaLnBrk="1" hangingPunct="1">
              <a:lnSpc>
                <a:spcPct val="90000"/>
              </a:lnSpc>
            </a:pPr>
            <a:r>
              <a:rPr lang="en-US" altLang="zh-CN" sz="2800" dirty="0">
                <a:ea typeface="宋体" panose="02010600030101010101" pitchFamily="2" charset="-122"/>
              </a:rPr>
              <a:t>50-msec process quantum</a:t>
            </a:r>
          </a:p>
          <a:p>
            <a:pPr eaLnBrk="1" hangingPunct="1">
              <a:lnSpc>
                <a:spcPct val="90000"/>
              </a:lnSpc>
            </a:pPr>
            <a:r>
              <a:rPr lang="en-US" altLang="zh-CN" sz="2800" dirty="0">
                <a:ea typeface="宋体" panose="02010600030101010101" pitchFamily="2" charset="-122"/>
              </a:rPr>
              <a:t>Threads run 5 </a:t>
            </a:r>
            <a:r>
              <a:rPr lang="en-US" altLang="zh-CN" sz="2800" dirty="0" err="1">
                <a:ea typeface="宋体" panose="02010600030101010101" pitchFamily="2" charset="-122"/>
              </a:rPr>
              <a:t>msec</a:t>
            </a:r>
            <a:r>
              <a:rPr lang="en-US" altLang="zh-CN" sz="2800" dirty="0">
                <a:ea typeface="宋体" panose="02010600030101010101" pitchFamily="2" charset="-122"/>
              </a:rPr>
              <a:t>/CPU burst</a:t>
            </a:r>
          </a:p>
        </p:txBody>
      </p:sp>
      <p:pic>
        <p:nvPicPr>
          <p:cNvPr id="111621" name="Picture 5" descr="2-43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4444" y="992188"/>
            <a:ext cx="3784600"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28022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94BC3D-7FC7-4B1F-B7AB-8A84D9558749}"/>
              </a:ext>
            </a:extLst>
          </p:cNvPr>
          <p:cNvSpPr txBox="1"/>
          <p:nvPr>
            <p:custDataLst>
              <p:tags r:id="rId2"/>
            </p:custDataLst>
          </p:nvPr>
        </p:nvSpPr>
        <p:spPr>
          <a:xfrm>
            <a:off x="391886" y="634999"/>
            <a:ext cx="8499701" cy="5150739"/>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There are five batch jobs A-E, and they arrive at a computing center almost at the same time. Their running times are estimated to be 10, 6, 2, 4, and 8 minutes, respectively. For each of the following scheduling algorithms, please calculate the average process turnaround time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overhead of process switching is ignored</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pPr marL="514350" indent="-514350">
              <a:buAutoNum type="arabicParenBoth"/>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SJF;</a:t>
            </a:r>
          </a:p>
          <a:p>
            <a:pPr marL="514350" indent="-514350">
              <a:buAutoNum type="arabicParenBoth"/>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RR method;</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Assuming that the system has multiprogramming capability, each job shares CPU time fairly, and all jobs are CPU-bound.</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0156A324-D556-4B8D-AD97-2D364EEA577A}"/>
              </a:ext>
            </a:extLst>
          </p:cNvPr>
          <p:cNvSpPr/>
          <p:nvPr>
            <p:custDataLst>
              <p:tags r:id="rId3"/>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0C40D686-21F9-4FF4-9587-3908612C1709}"/>
              </a:ext>
            </a:extLst>
          </p:cNvPr>
          <p:cNvSpPr/>
          <p:nvPr>
            <p:custDataLst>
              <p:tags r:id="rId4"/>
            </p:custDataLst>
          </p:nvPr>
        </p:nvSpPr>
        <p:spPr>
          <a:xfrm>
            <a:off x="0" y="5849239"/>
            <a:ext cx="9145588" cy="365824"/>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8DA5906B-5194-49A1-91C1-43CC1CE60AA7}"/>
              </a:ext>
            </a:extLst>
          </p:cNvPr>
          <p:cNvGrpSpPr/>
          <p:nvPr>
            <p:custDataLst>
              <p:tags r:id="rId5"/>
            </p:custDataLst>
          </p:nvPr>
        </p:nvGrpSpPr>
        <p:grpSpPr>
          <a:xfrm>
            <a:off x="0" y="0"/>
            <a:ext cx="9145588" cy="635000"/>
            <a:chOff x="0" y="0"/>
            <a:chExt cx="9145588" cy="635000"/>
          </a:xfrm>
        </p:grpSpPr>
        <p:sp>
          <p:nvSpPr>
            <p:cNvPr id="6" name="TitleBackground">
              <a:extLst>
                <a:ext uri="{FF2B5EF4-FFF2-40B4-BE49-F238E27FC236}">
                  <a16:creationId xmlns:a16="http://schemas.microsoft.com/office/drawing/2014/main" id="{53365B18-9FFB-4338-BE2D-33C965CAE07B}"/>
                </a:ext>
              </a:extLst>
            </p:cNvPr>
            <p:cNvSpPr/>
            <p:nvPr>
              <p:custDataLst>
                <p:tags r:id="rId7"/>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FCD34EF0-92F3-4963-9C12-90B5578F8EAB}"/>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2046B62E-DEF6-4FA0-B961-3661F22DF0B0}"/>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8C1B5D10-8A82-4530-A1F4-C1F96472ED0E}"/>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463156D7-AF58-4D3A-8007-686253CB7F18}"/>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1890634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7FF5B02-F025-46B8-B311-671B28779AFC}"/>
              </a:ext>
            </a:extLst>
          </p:cNvPr>
          <p:cNvSpPr/>
          <p:nvPr/>
        </p:nvSpPr>
        <p:spPr>
          <a:xfrm>
            <a:off x="483576" y="962360"/>
            <a:ext cx="8540929" cy="4524315"/>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SJF</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Running time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minute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A=10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B=6</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D=4</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E=8</a:t>
            </a:r>
          </a:p>
          <a:p>
            <a:r>
              <a:rPr lang="en-US" altLang="zh-CN" sz="2400" dirty="0">
                <a:latin typeface="微软雅黑" panose="020B0503020204020204" pitchFamily="34" charset="-122"/>
                <a:ea typeface="微软雅黑" panose="020B0503020204020204" pitchFamily="34" charset="-122"/>
              </a:rPr>
              <a:t>The completed time of the 5 jobs are:</a:t>
            </a:r>
          </a:p>
          <a:p>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2m</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D</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2+4 = 6m</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6+6 = 12m</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12 + 8 = 20m</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20 + 10 = 30m;</a:t>
            </a:r>
          </a:p>
          <a:p>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average turnaround time = </a:t>
            </a:r>
          </a:p>
          <a:p>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 + 6 + 12 + 20+30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5 = 14 m</a:t>
            </a:r>
          </a:p>
        </p:txBody>
      </p:sp>
    </p:spTree>
    <p:extLst>
      <p:ext uri="{BB962C8B-B14F-4D97-AF65-F5344CB8AC3E}">
        <p14:creationId xmlns:p14="http://schemas.microsoft.com/office/powerpoint/2010/main" val="24078118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7FF5B02-F025-46B8-B311-671B28779AFC}"/>
              </a:ext>
            </a:extLst>
          </p:cNvPr>
          <p:cNvSpPr/>
          <p:nvPr/>
        </p:nvSpPr>
        <p:spPr>
          <a:xfrm>
            <a:off x="483576" y="962360"/>
            <a:ext cx="8540929" cy="4524315"/>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RR</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Running time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minute</a:t>
            </a:r>
            <a:r>
              <a:rPr lang="zh-CN" altLang="en-US"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A=10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B=6</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D=4</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E=8</a:t>
            </a:r>
          </a:p>
          <a:p>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 finish</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time</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5 = 10</a:t>
            </a:r>
            <a:r>
              <a:rPr lang="zh-CN" altLang="en-US" sz="2400" dirty="0">
                <a:latin typeface="微软雅黑" panose="020B0503020204020204" pitchFamily="34" charset="-122"/>
                <a:ea typeface="微软雅黑" panose="020B0503020204020204" pitchFamily="34" charset="-122"/>
              </a:rPr>
              <a:t>分钟；</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D finish</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time</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10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4-2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4=18</a:t>
            </a:r>
            <a:r>
              <a:rPr lang="zh-CN" altLang="en-US" sz="2400" dirty="0">
                <a:latin typeface="微软雅黑" panose="020B0503020204020204" pitchFamily="34" charset="-122"/>
                <a:ea typeface="微软雅黑" panose="020B0503020204020204" pitchFamily="34" charset="-122"/>
              </a:rPr>
              <a:t>分钟；</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finish</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time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18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6-4</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3=24</a:t>
            </a:r>
            <a:r>
              <a:rPr lang="zh-CN" altLang="en-US" sz="2400" dirty="0">
                <a:latin typeface="微软雅黑" panose="020B0503020204020204" pitchFamily="34" charset="-122"/>
                <a:ea typeface="微软雅黑" panose="020B0503020204020204" pitchFamily="34" charset="-122"/>
              </a:rPr>
              <a:t>分钟；</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E</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finish</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time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24 +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8 – 6</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 = 28</a:t>
            </a:r>
            <a:r>
              <a:rPr lang="zh-CN" altLang="en-US" sz="2400" dirty="0">
                <a:latin typeface="微软雅黑" panose="020B0503020204020204" pitchFamily="34" charset="-122"/>
                <a:ea typeface="微软雅黑" panose="020B0503020204020204" pitchFamily="34" charset="-122"/>
              </a:rPr>
              <a:t>分钟；</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finish</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time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28 +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10-8</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1=30</a:t>
            </a:r>
            <a:r>
              <a:rPr lang="zh-CN" altLang="en-US" sz="2400" dirty="0">
                <a:latin typeface="微软雅黑" panose="020B0503020204020204" pitchFamily="34" charset="-122"/>
                <a:ea typeface="微软雅黑" panose="020B0503020204020204" pitchFamily="34" charset="-122"/>
              </a:rPr>
              <a:t>分钟；</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average turnaround time = </a:t>
            </a:r>
          </a:p>
          <a:p>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10 + 18 + 24 + 28+30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5 = 22 </a:t>
            </a:r>
            <a:r>
              <a:rPr lang="zh-CN" altLang="en-US" sz="2400" dirty="0">
                <a:latin typeface="微软雅黑" panose="020B0503020204020204" pitchFamily="34" charset="-122"/>
                <a:ea typeface="微软雅黑" panose="020B0503020204020204" pitchFamily="34" charset="-122"/>
              </a:rPr>
              <a:t>分钟</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479995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836C008E-BA23-4BC1-8BEC-268A404EDB99}" type="slidenum">
              <a:rPr lang="zh-CN" altLang="en-US" sz="1400">
                <a:ea typeface="宋体" panose="02010600030101010101" pitchFamily="2" charset="-122"/>
              </a:rPr>
              <a:pPr algn="r" eaLnBrk="1" hangingPunct="1"/>
              <a:t>48</a:t>
            </a:fld>
            <a:endParaRPr lang="en-US" sz="1400">
              <a:ea typeface="宋体" panose="02010600030101010101" pitchFamily="2" charset="-122"/>
            </a:endParaRPr>
          </a:p>
        </p:txBody>
      </p:sp>
      <p:sp>
        <p:nvSpPr>
          <p:cNvPr id="61443" name="Rectangle 2"/>
          <p:cNvSpPr>
            <a:spLocks noGrp="1" noChangeArrowheads="1"/>
          </p:cNvSpPr>
          <p:nvPr>
            <p:ph type="title" idx="4294967295"/>
          </p:nvPr>
        </p:nvSpPr>
        <p:spPr>
          <a:xfrm>
            <a:off x="672524" y="110227"/>
            <a:ext cx="7888070" cy="1325563"/>
          </a:xfrm>
        </p:spPr>
        <p:txBody>
          <a:bodyPr>
            <a:normAutofit/>
          </a:bodyPr>
          <a:lstStyle/>
          <a:p>
            <a:pPr algn="ctr" eaLnBrk="1" hangingPunct="1"/>
            <a:r>
              <a:rPr lang="en-US" altLang="zh-CN" sz="3800" b="1" dirty="0">
                <a:ea typeface="宋体" panose="02010600030101010101" pitchFamily="2" charset="-122"/>
              </a:rPr>
              <a:t>Check points</a:t>
            </a:r>
          </a:p>
        </p:txBody>
      </p:sp>
      <p:sp>
        <p:nvSpPr>
          <p:cNvPr id="61444" name="Rectangle 3"/>
          <p:cNvSpPr>
            <a:spLocks noGrp="1" noChangeArrowheads="1"/>
          </p:cNvSpPr>
          <p:nvPr>
            <p:ph type="body" idx="4294967295"/>
          </p:nvPr>
        </p:nvSpPr>
        <p:spPr>
          <a:xfrm>
            <a:off x="708928" y="1435790"/>
            <a:ext cx="7815262" cy="4102746"/>
          </a:xfrm>
          <a:noFill/>
          <a:ln w="25400">
            <a:noFill/>
          </a:ln>
        </p:spPr>
        <p:txBody>
          <a:bodyPr>
            <a:normAutofit/>
          </a:bodyPr>
          <a:lstStyle/>
          <a:p>
            <a:pPr marL="457200" indent="-457200">
              <a:buFontTx/>
              <a:buAutoNum type="arabicPeriod"/>
            </a:pPr>
            <a:r>
              <a:rPr lang="en-US" altLang="zh-CN" sz="2400" dirty="0">
                <a:ea typeface="宋体" panose="02010600030101010101" pitchFamily="2" charset="-122"/>
              </a:rPr>
              <a:t>What is monitors and message passing </a:t>
            </a:r>
            <a:r>
              <a:rPr lang="en-US" altLang="zh-CN" sz="2400">
                <a:ea typeface="宋体" panose="02010600030101010101" pitchFamily="2" charset="-122"/>
              </a:rPr>
              <a:t>IPC techniques?</a:t>
            </a:r>
            <a:endParaRPr lang="en-US" altLang="zh-CN" sz="2400" dirty="0">
              <a:ea typeface="宋体" panose="02010600030101010101" pitchFamily="2" charset="-122"/>
            </a:endParaRPr>
          </a:p>
          <a:p>
            <a:pPr marL="457200" indent="-457200">
              <a:buFontTx/>
              <a:buAutoNum type="arabicPeriod"/>
            </a:pPr>
            <a:r>
              <a:rPr lang="en-US" altLang="zh-CN" sz="2400" dirty="0">
                <a:ea typeface="宋体" panose="02010600030101010101" pitchFamily="2" charset="-122"/>
              </a:rPr>
              <a:t>What is IO-bound process?</a:t>
            </a:r>
          </a:p>
          <a:p>
            <a:pPr marL="457200" indent="-457200" eaLnBrk="1" hangingPunct="1">
              <a:buFontTx/>
              <a:buAutoNum type="arabicPeriod"/>
            </a:pPr>
            <a:r>
              <a:rPr lang="en-US" altLang="zh-CN" sz="2400" dirty="0">
                <a:ea typeface="宋体" panose="02010600030101010101" pitchFamily="2" charset="-122"/>
              </a:rPr>
              <a:t>When to schedule processes?</a:t>
            </a:r>
          </a:p>
          <a:p>
            <a:pPr marL="457200" indent="-457200" eaLnBrk="1" hangingPunct="1">
              <a:buFontTx/>
              <a:buAutoNum type="arabicPeriod"/>
            </a:pPr>
            <a:r>
              <a:rPr lang="en-US" altLang="zh-CN" sz="2400" dirty="0">
                <a:ea typeface="宋体" panose="02010600030101010101" pitchFamily="2" charset="-122"/>
              </a:rPr>
              <a:t>What are the goals of Scheduling algorithms?</a:t>
            </a:r>
          </a:p>
          <a:p>
            <a:pPr marL="457200" indent="-457200" eaLnBrk="1" hangingPunct="1">
              <a:buFontTx/>
              <a:buAutoNum type="arabicPeriod"/>
            </a:pPr>
            <a:r>
              <a:rPr lang="en-US" altLang="zh-CN" sz="2400" dirty="0">
                <a:ea typeface="宋体" panose="02010600030101010101" pitchFamily="2" charset="-122"/>
              </a:rPr>
              <a:t>What is the drawback of the SJF algorithm?</a:t>
            </a:r>
          </a:p>
          <a:p>
            <a:pPr marL="457200" indent="-457200" eaLnBrk="1" hangingPunct="1">
              <a:buFontTx/>
              <a:buAutoNum type="arabicPeriod"/>
            </a:pPr>
            <a:r>
              <a:rPr lang="en-US" altLang="zh-CN" sz="2400" dirty="0">
                <a:ea typeface="宋体" panose="02010600030101010101" pitchFamily="2" charset="-122"/>
              </a:rPr>
              <a:t>What is RR scheduling?</a:t>
            </a:r>
          </a:p>
          <a:p>
            <a:pPr marL="457200" indent="-457200" eaLnBrk="1" hangingPunct="1">
              <a:buFontTx/>
              <a:buAutoNum type="arabicPeriod"/>
            </a:pPr>
            <a:endParaRPr lang="en-US" altLang="zh-CN" sz="2400" dirty="0">
              <a:ea typeface="宋体" panose="02010600030101010101" pitchFamily="2" charset="-122"/>
            </a:endParaRPr>
          </a:p>
          <a:p>
            <a:pPr marL="457200" indent="-457200" eaLnBrk="1" hangingPunct="1">
              <a:buFontTx/>
              <a:buAutoNum type="arabicPeriod"/>
            </a:pPr>
            <a:endParaRPr lang="zh-CN" altLang="en-US" sz="2400" dirty="0">
              <a:ea typeface="宋体" panose="02010600030101010101" pitchFamily="2" charset="-122"/>
            </a:endParaRPr>
          </a:p>
        </p:txBody>
      </p:sp>
    </p:spTree>
    <p:extLst>
      <p:ext uri="{BB962C8B-B14F-4D97-AF65-F5344CB8AC3E}">
        <p14:creationId xmlns:p14="http://schemas.microsoft.com/office/powerpoint/2010/main" val="2272969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2E14E69-051D-4662-B692-D135A1DA62FF}"/>
              </a:ext>
            </a:extLst>
          </p:cNvPr>
          <p:cNvSpPr/>
          <p:nvPr/>
        </p:nvSpPr>
        <p:spPr>
          <a:xfrm>
            <a:off x="555812" y="1829323"/>
            <a:ext cx="4572000" cy="3970318"/>
          </a:xfrm>
          <a:prstGeom prst="rect">
            <a:avLst/>
          </a:prstGeom>
        </p:spPr>
        <p:txBody>
          <a:bodyPr>
            <a:spAutoFit/>
          </a:bodyPr>
          <a:lstStyle/>
          <a:p>
            <a:pPr algn="just">
              <a:spcAft>
                <a:spcPts val="0"/>
              </a:spcAft>
            </a:pPr>
            <a:r>
              <a:rPr lang="en-US" altLang="zh-CN" kern="100" dirty="0">
                <a:latin typeface="Times New Roman" panose="02020603050405020304" pitchFamily="18" charset="0"/>
                <a:ea typeface="宋体" panose="02010600030101010101" pitchFamily="2" charset="-122"/>
              </a:rPr>
              <a:t>Semaphore empty = 500;  </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kern="100" dirty="0">
                <a:latin typeface="Times New Roman" panose="02020603050405020304" pitchFamily="18" charset="0"/>
                <a:ea typeface="宋体" panose="02010600030101010101" pitchFamily="2" charset="-122"/>
              </a:rPr>
              <a:t>Semaphore mutex = 1;  </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kern="100" dirty="0">
                <a:latin typeface="Times New Roman" panose="02020603050405020304" pitchFamily="18" charset="0"/>
                <a:ea typeface="宋体" panose="02010600030101010101" pitchFamily="2" charset="-122"/>
              </a:rPr>
              <a:t>Visitor process i:</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kern="100" dirty="0">
                <a:latin typeface="Times New Roman" panose="02020603050405020304" pitchFamily="18"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kern="100" dirty="0">
                <a:latin typeface="Times New Roman" panose="02020603050405020304" pitchFamily="18" charset="0"/>
                <a:ea typeface="宋体" panose="02010600030101010101" pitchFamily="2" charset="-122"/>
              </a:rPr>
              <a:t>P(empty);  </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kern="100" dirty="0">
                <a:latin typeface="Times New Roman" panose="02020603050405020304" pitchFamily="18" charset="0"/>
                <a:ea typeface="宋体" panose="02010600030101010101" pitchFamily="2" charset="-122"/>
              </a:rPr>
              <a:t>P(mutex); </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kern="100" dirty="0">
                <a:latin typeface="Times New Roman" panose="02020603050405020304" pitchFamily="18" charset="0"/>
                <a:ea typeface="宋体" panose="02010600030101010101" pitchFamily="2" charset="-122"/>
              </a:rPr>
              <a:t>Come in.</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kern="100" dirty="0">
                <a:latin typeface="Times New Roman" panose="02020603050405020304" pitchFamily="18" charset="0"/>
                <a:ea typeface="宋体" panose="02010600030101010101" pitchFamily="2" charset="-122"/>
              </a:rPr>
              <a:t>V(mutex); </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kern="100" dirty="0">
                <a:latin typeface="Times New Roman" panose="02020603050405020304" pitchFamily="18" charset="0"/>
                <a:ea typeface="宋体" panose="02010600030101010101" pitchFamily="2" charset="-122"/>
              </a:rPr>
              <a:t>Visit;</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kern="100" dirty="0">
                <a:latin typeface="Times New Roman" panose="02020603050405020304" pitchFamily="18" charset="0"/>
                <a:ea typeface="宋体" panose="02010600030101010101" pitchFamily="2" charset="-122"/>
              </a:rPr>
              <a:t>P(mutex); </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kern="100" dirty="0">
                <a:latin typeface="Times New Roman" panose="02020603050405020304" pitchFamily="18" charset="0"/>
                <a:ea typeface="宋体" panose="02010600030101010101" pitchFamily="2" charset="-122"/>
              </a:rPr>
              <a:t>Go out;</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kern="100" dirty="0">
                <a:latin typeface="Times New Roman" panose="02020603050405020304" pitchFamily="18" charset="0"/>
                <a:ea typeface="宋体" panose="02010600030101010101" pitchFamily="2" charset="-122"/>
              </a:rPr>
              <a:t>V(mutex);</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kern="100" dirty="0">
                <a:latin typeface="Times New Roman" panose="02020603050405020304" pitchFamily="18" charset="0"/>
                <a:ea typeface="宋体" panose="02010600030101010101" pitchFamily="2" charset="-122"/>
              </a:rPr>
              <a:t>V(empty);</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kern="100" dirty="0">
                <a:latin typeface="Times New Roman" panose="02020603050405020304" pitchFamily="18"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p:txBody>
      </p:sp>
      <p:sp>
        <p:nvSpPr>
          <p:cNvPr id="3" name="矩形 2">
            <a:extLst>
              <a:ext uri="{FF2B5EF4-FFF2-40B4-BE49-F238E27FC236}">
                <a16:creationId xmlns:a16="http://schemas.microsoft.com/office/drawing/2014/main" id="{CA08B007-4D8C-482D-AAB7-B7C9AE57C228}"/>
              </a:ext>
            </a:extLst>
          </p:cNvPr>
          <p:cNvSpPr/>
          <p:nvPr/>
        </p:nvSpPr>
        <p:spPr>
          <a:xfrm>
            <a:off x="251011" y="341584"/>
            <a:ext cx="8561295" cy="1200329"/>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A museum can accommodate up to 500 people to visit at the same time. There is only one door which is used as entrance and exit. The door allows only one person to pass at a time. </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949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a:extLst>
              <a:ext uri="{FF2B5EF4-FFF2-40B4-BE49-F238E27FC236}">
                <a16:creationId xmlns:a16="http://schemas.microsoft.com/office/drawing/2014/main" id="{90D87063-4264-4C94-89DB-14BA08E8A69A}"/>
              </a:ext>
            </a:extLst>
          </p:cNvPr>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569C46D7-46BF-49AF-B67B-B2C3D22F5B3F}" type="slidenum">
              <a:rPr lang="zh-CN" altLang="en-US" sz="1400">
                <a:ea typeface="宋体" panose="02010600030101010101" pitchFamily="2" charset="-122"/>
              </a:rPr>
              <a:pPr algn="r" eaLnBrk="1" hangingPunct="1"/>
              <a:t>6</a:t>
            </a:fld>
            <a:endParaRPr lang="en-US" altLang="zh-CN" sz="1400">
              <a:ea typeface="宋体" panose="02010600030101010101" pitchFamily="2" charset="-122"/>
            </a:endParaRPr>
          </a:p>
        </p:txBody>
      </p:sp>
      <p:sp>
        <p:nvSpPr>
          <p:cNvPr id="71683" name="Rectangle 1026">
            <a:extLst>
              <a:ext uri="{FF2B5EF4-FFF2-40B4-BE49-F238E27FC236}">
                <a16:creationId xmlns:a16="http://schemas.microsoft.com/office/drawing/2014/main" id="{E48CFACA-DB27-4F4E-89D0-79ED2218C9F5}"/>
              </a:ext>
            </a:extLst>
          </p:cNvPr>
          <p:cNvSpPr>
            <a:spLocks noGrp="1" noChangeArrowheads="1"/>
          </p:cNvSpPr>
          <p:nvPr>
            <p:ph type="title" idx="4294967295"/>
          </p:nvPr>
        </p:nvSpPr>
        <p:spPr>
          <a:xfrm>
            <a:off x="582627" y="97597"/>
            <a:ext cx="7977967" cy="847725"/>
          </a:xfrm>
        </p:spPr>
        <p:txBody>
          <a:bodyPr>
            <a:normAutofit/>
          </a:bodyPr>
          <a:lstStyle/>
          <a:p>
            <a:pPr algn="ctr" eaLnBrk="1" hangingPunct="1"/>
            <a:r>
              <a:rPr lang="en-US" altLang="zh-CN" sz="3800" dirty="0">
                <a:ea typeface="宋体" panose="02010600030101010101" pitchFamily="2" charset="-122"/>
              </a:rPr>
              <a:t>Monitors</a:t>
            </a:r>
          </a:p>
        </p:txBody>
      </p:sp>
      <p:sp>
        <p:nvSpPr>
          <p:cNvPr id="71684" name="Rectangle 1027">
            <a:extLst>
              <a:ext uri="{FF2B5EF4-FFF2-40B4-BE49-F238E27FC236}">
                <a16:creationId xmlns:a16="http://schemas.microsoft.com/office/drawing/2014/main" id="{1EF2ECDA-B895-42B6-BF67-097ACFCCA422}"/>
              </a:ext>
            </a:extLst>
          </p:cNvPr>
          <p:cNvSpPr>
            <a:spLocks noGrp="1" noChangeArrowheads="1"/>
          </p:cNvSpPr>
          <p:nvPr>
            <p:ph type="body" idx="4294967295"/>
          </p:nvPr>
        </p:nvSpPr>
        <p:spPr>
          <a:xfrm>
            <a:off x="384969" y="1063626"/>
            <a:ext cx="8218488" cy="5559425"/>
          </a:xfrm>
        </p:spPr>
        <p:txBody>
          <a:bodyPr>
            <a:normAutofit lnSpcReduction="10000"/>
          </a:bodyPr>
          <a:lstStyle/>
          <a:p>
            <a:pPr>
              <a:tabLst>
                <a:tab pos="3030538" algn="ctr"/>
              </a:tabLst>
            </a:pPr>
            <a:r>
              <a:rPr lang="en-US" altLang="zh-CN" sz="2400" dirty="0">
                <a:ea typeface="宋体" panose="02010600030101010101" pitchFamily="2" charset="-122"/>
              </a:rPr>
              <a:t>A </a:t>
            </a:r>
            <a:r>
              <a:rPr lang="en-US" altLang="zh-CN" sz="2400" b="1" dirty="0">
                <a:ea typeface="宋体" panose="02010600030101010101" pitchFamily="2" charset="-122"/>
              </a:rPr>
              <a:t>monitor </a:t>
            </a:r>
            <a:r>
              <a:rPr lang="en-US" altLang="zh-CN" sz="2400" dirty="0">
                <a:ea typeface="宋体" panose="02010600030101010101" pitchFamily="2" charset="-122"/>
              </a:rPr>
              <a:t>is a collection of procedures, variables, and data structures that </a:t>
            </a:r>
            <a:r>
              <a:rPr lang="en-US" altLang="zh-CN" sz="2400" dirty="0">
                <a:solidFill>
                  <a:srgbClr val="FF0000"/>
                </a:solidFill>
                <a:ea typeface="宋体" panose="02010600030101010101" pitchFamily="2" charset="-122"/>
              </a:rPr>
              <a:t>can only be accessed by one process at a time</a:t>
            </a:r>
            <a:r>
              <a:rPr lang="en-US" altLang="zh-CN" sz="2400" dirty="0">
                <a:ea typeface="宋体" panose="02010600030101010101" pitchFamily="2" charset="-122"/>
              </a:rPr>
              <a:t> (for the purpose of mutual exclusion). </a:t>
            </a:r>
            <a:r>
              <a:rPr lang="en-US" altLang="zh-CN" sz="2400" b="1" dirty="0">
                <a:ea typeface="宋体" panose="02010600030101010101" pitchFamily="2" charset="-122"/>
              </a:rPr>
              <a:t> </a:t>
            </a:r>
            <a:endParaRPr lang="en-US" altLang="zh-CN" sz="2400" dirty="0">
              <a:ea typeface="宋体" panose="02010600030101010101" pitchFamily="2" charset="-122"/>
            </a:endParaRPr>
          </a:p>
          <a:p>
            <a:pPr>
              <a:tabLst>
                <a:tab pos="3030538" algn="ctr"/>
              </a:tabLst>
            </a:pPr>
            <a:r>
              <a:rPr lang="en-US" altLang="zh-CN" sz="2400" dirty="0">
                <a:ea typeface="宋体" panose="02010600030101010101" pitchFamily="2" charset="-122"/>
              </a:rPr>
              <a:t>To allow a process to wait within the monitor, a </a:t>
            </a:r>
            <a:r>
              <a:rPr lang="en-US" altLang="zh-CN" sz="2400" b="1" dirty="0">
                <a:ea typeface="宋体" panose="02010600030101010101" pitchFamily="2" charset="-122"/>
              </a:rPr>
              <a:t>condition</a:t>
            </a:r>
            <a:r>
              <a:rPr lang="en-US" altLang="zh-CN" sz="2400" dirty="0">
                <a:ea typeface="宋体" panose="02010600030101010101" pitchFamily="2" charset="-122"/>
              </a:rPr>
              <a:t> </a:t>
            </a:r>
            <a:r>
              <a:rPr lang="en-US" altLang="zh-CN" sz="2400" b="1" dirty="0">
                <a:ea typeface="宋体" panose="02010600030101010101" pitchFamily="2" charset="-122"/>
              </a:rPr>
              <a:t>variable</a:t>
            </a:r>
            <a:r>
              <a:rPr lang="en-US" altLang="zh-CN" sz="2400" dirty="0">
                <a:ea typeface="宋体" panose="02010600030101010101" pitchFamily="2" charset="-122"/>
              </a:rPr>
              <a:t> must be declared, as </a:t>
            </a:r>
            <a:r>
              <a:rPr lang="en-US" altLang="zh-CN" sz="2400" b="1" dirty="0">
                <a:ea typeface="宋体" panose="02010600030101010101" pitchFamily="2" charset="-122"/>
              </a:rPr>
              <a:t>condition x, y;</a:t>
            </a:r>
          </a:p>
          <a:p>
            <a:pPr>
              <a:tabLst>
                <a:tab pos="3030538" algn="ctr"/>
              </a:tabLst>
            </a:pPr>
            <a:r>
              <a:rPr lang="en-US" altLang="zh-CN" sz="2400" dirty="0">
                <a:ea typeface="宋体" panose="02010600030101010101" pitchFamily="2" charset="-122"/>
              </a:rPr>
              <a:t>Condition variable can only be used with the operations </a:t>
            </a:r>
            <a:r>
              <a:rPr lang="en-US" altLang="zh-CN" sz="2400" b="1" dirty="0">
                <a:ea typeface="宋体" panose="02010600030101010101" pitchFamily="2" charset="-122"/>
              </a:rPr>
              <a:t>wait</a:t>
            </a:r>
            <a:r>
              <a:rPr lang="en-US" altLang="zh-CN" sz="2400" dirty="0">
                <a:ea typeface="宋体" panose="02010600030101010101" pitchFamily="2" charset="-122"/>
              </a:rPr>
              <a:t> and </a:t>
            </a:r>
            <a:r>
              <a:rPr lang="en-US" altLang="zh-CN" sz="2400" b="1" dirty="0">
                <a:ea typeface="宋体" panose="02010600030101010101" pitchFamily="2" charset="-122"/>
              </a:rPr>
              <a:t>signal </a:t>
            </a:r>
            <a:r>
              <a:rPr lang="en-US" altLang="zh-CN" sz="2400" dirty="0">
                <a:ea typeface="宋体" panose="02010600030101010101" pitchFamily="2" charset="-122"/>
              </a:rPr>
              <a:t>(for the purpose of synchronization).</a:t>
            </a:r>
          </a:p>
          <a:p>
            <a:pPr>
              <a:tabLst>
                <a:tab pos="3030538" algn="ctr"/>
              </a:tabLst>
            </a:pPr>
            <a:r>
              <a:rPr lang="en-US" altLang="zh-CN" sz="2700" dirty="0">
                <a:ea typeface="宋体" panose="02010600030101010101" pitchFamily="2" charset="-122"/>
              </a:rPr>
              <a:t>The operation</a:t>
            </a:r>
          </a:p>
          <a:p>
            <a:pPr>
              <a:buNone/>
              <a:tabLst>
                <a:tab pos="3030538" algn="ctr"/>
              </a:tabLst>
            </a:pPr>
            <a:r>
              <a:rPr lang="en-US" altLang="zh-CN" sz="2700" dirty="0">
                <a:ea typeface="宋体" panose="02010600030101010101" pitchFamily="2" charset="-122"/>
              </a:rPr>
              <a:t>		</a:t>
            </a:r>
            <a:r>
              <a:rPr lang="en-US" altLang="zh-CN" sz="2700" b="1" dirty="0" err="1">
                <a:ea typeface="宋体" panose="02010600030101010101" pitchFamily="2" charset="-122"/>
              </a:rPr>
              <a:t>x.wait</a:t>
            </a:r>
            <a:r>
              <a:rPr lang="en-US" altLang="zh-CN" sz="2700" b="1" dirty="0">
                <a:ea typeface="宋体" panose="02010600030101010101" pitchFamily="2" charset="-122"/>
              </a:rPr>
              <a:t>();</a:t>
            </a:r>
            <a:br>
              <a:rPr lang="en-US" altLang="zh-CN" sz="2700" b="1" dirty="0">
                <a:ea typeface="宋体" panose="02010600030101010101" pitchFamily="2" charset="-122"/>
              </a:rPr>
            </a:br>
            <a:r>
              <a:rPr lang="en-US" altLang="zh-CN" sz="2700" dirty="0">
                <a:ea typeface="宋体" panose="02010600030101010101" pitchFamily="2" charset="-122"/>
              </a:rPr>
              <a:t>means that the process invoking this operation is suspended until another process invokes</a:t>
            </a:r>
          </a:p>
          <a:p>
            <a:pPr>
              <a:buNone/>
              <a:tabLst>
                <a:tab pos="3030538" algn="ctr"/>
              </a:tabLst>
            </a:pPr>
            <a:r>
              <a:rPr lang="en-US" altLang="zh-CN" sz="2700" dirty="0">
                <a:ea typeface="宋体" panose="02010600030101010101" pitchFamily="2" charset="-122"/>
              </a:rPr>
              <a:t>		 </a:t>
            </a:r>
            <a:r>
              <a:rPr lang="en-US" altLang="zh-CN" sz="2700" b="1" dirty="0" err="1">
                <a:ea typeface="宋体" panose="02010600030101010101" pitchFamily="2" charset="-122"/>
              </a:rPr>
              <a:t>x.signal</a:t>
            </a:r>
            <a:r>
              <a:rPr lang="en-US" altLang="zh-CN" sz="2700" b="1" dirty="0">
                <a:ea typeface="宋体" panose="02010600030101010101" pitchFamily="2" charset="-122"/>
              </a:rPr>
              <a:t>();</a:t>
            </a:r>
          </a:p>
          <a:p>
            <a:pPr>
              <a:tabLst>
                <a:tab pos="3030538" algn="ctr"/>
              </a:tabLst>
            </a:pPr>
            <a:r>
              <a:rPr lang="en-US" altLang="zh-CN" sz="2700" dirty="0">
                <a:ea typeface="宋体" panose="02010600030101010101" pitchFamily="2" charset="-122"/>
              </a:rPr>
              <a:t>The </a:t>
            </a:r>
            <a:r>
              <a:rPr lang="en-US" altLang="zh-CN" sz="2700" b="1" dirty="0" err="1">
                <a:ea typeface="宋体" panose="02010600030101010101" pitchFamily="2" charset="-122"/>
              </a:rPr>
              <a:t>x.signal</a:t>
            </a:r>
            <a:r>
              <a:rPr lang="en-US" altLang="zh-CN" sz="2700" dirty="0">
                <a:ea typeface="宋体" panose="02010600030101010101" pitchFamily="2" charset="-122"/>
              </a:rPr>
              <a:t> operation resumes exactly one suspended process.  If no process is suspended, then the </a:t>
            </a:r>
            <a:r>
              <a:rPr lang="en-US" altLang="zh-CN" sz="2700" b="1" dirty="0">
                <a:ea typeface="宋体" panose="02010600030101010101" pitchFamily="2" charset="-122"/>
              </a:rPr>
              <a:t>signal</a:t>
            </a:r>
            <a:r>
              <a:rPr lang="en-US" altLang="zh-CN" sz="2700" dirty="0">
                <a:ea typeface="宋体" panose="02010600030101010101" pitchFamily="2" charset="-122"/>
              </a:rPr>
              <a:t> operation has no effect.	</a:t>
            </a:r>
          </a:p>
        </p:txBody>
      </p:sp>
    </p:spTree>
    <p:extLst>
      <p:ext uri="{BB962C8B-B14F-4D97-AF65-F5344CB8AC3E}">
        <p14:creationId xmlns:p14="http://schemas.microsoft.com/office/powerpoint/2010/main" val="40670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68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68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a:extLst>
              <a:ext uri="{FF2B5EF4-FFF2-40B4-BE49-F238E27FC236}">
                <a16:creationId xmlns:a16="http://schemas.microsoft.com/office/drawing/2014/main" id="{184756D1-C522-4790-AC94-D7E866AB8C37}"/>
              </a:ext>
            </a:extLst>
          </p:cNvPr>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249ABADD-BBC6-42A0-ADB9-590564AB5A10}" type="slidenum">
              <a:rPr lang="zh-CN" altLang="en-US" sz="1400">
                <a:ea typeface="宋体" panose="02010600030101010101" pitchFamily="2" charset="-122"/>
              </a:rPr>
              <a:pPr algn="r" eaLnBrk="1" hangingPunct="1"/>
              <a:t>7</a:t>
            </a:fld>
            <a:endParaRPr lang="en-US" altLang="zh-CN" sz="1400">
              <a:ea typeface="宋体" panose="02010600030101010101" pitchFamily="2" charset="-122"/>
            </a:endParaRPr>
          </a:p>
        </p:txBody>
      </p:sp>
      <p:sp>
        <p:nvSpPr>
          <p:cNvPr id="72708" name="Rectangle 3">
            <a:extLst>
              <a:ext uri="{FF2B5EF4-FFF2-40B4-BE49-F238E27FC236}">
                <a16:creationId xmlns:a16="http://schemas.microsoft.com/office/drawing/2014/main" id="{1430225E-738B-4EC6-A01A-7133DEF019A7}"/>
              </a:ext>
            </a:extLst>
          </p:cNvPr>
          <p:cNvSpPr>
            <a:spLocks noGrp="1" noChangeArrowheads="1"/>
          </p:cNvSpPr>
          <p:nvPr>
            <p:ph type="body" idx="4294967295"/>
          </p:nvPr>
        </p:nvSpPr>
        <p:spPr>
          <a:xfrm>
            <a:off x="1918495" y="5969000"/>
            <a:ext cx="5210175" cy="469900"/>
          </a:xfrm>
        </p:spPr>
        <p:txBody>
          <a:bodyPr/>
          <a:lstStyle/>
          <a:p>
            <a:pPr algn="ctr" eaLnBrk="1" hangingPunct="1">
              <a:buFontTx/>
              <a:buNone/>
            </a:pPr>
            <a:r>
              <a:rPr lang="en-US" altLang="zh-CN" dirty="0">
                <a:ea typeface="宋体" panose="02010600030101010101" pitchFamily="2" charset="-122"/>
              </a:rPr>
              <a:t>Example of a monitor</a:t>
            </a:r>
          </a:p>
        </p:txBody>
      </p:sp>
      <p:pic>
        <p:nvPicPr>
          <p:cNvPr id="72709" name="Picture 5">
            <a:extLst>
              <a:ext uri="{FF2B5EF4-FFF2-40B4-BE49-F238E27FC236}">
                <a16:creationId xmlns:a16="http://schemas.microsoft.com/office/drawing/2014/main" id="{D16A3944-95A7-49C0-8466-AB9A66F9B9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444" y="1038226"/>
            <a:ext cx="3187700"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26">
            <a:extLst>
              <a:ext uri="{FF2B5EF4-FFF2-40B4-BE49-F238E27FC236}">
                <a16:creationId xmlns:a16="http://schemas.microsoft.com/office/drawing/2014/main" id="{F8C028A2-A186-47F3-9653-04575ED525EC}"/>
              </a:ext>
            </a:extLst>
          </p:cNvPr>
          <p:cNvSpPr txBox="1">
            <a:spLocks noChangeArrowheads="1"/>
          </p:cNvSpPr>
          <p:nvPr/>
        </p:nvSpPr>
        <p:spPr>
          <a:xfrm>
            <a:off x="582627" y="97597"/>
            <a:ext cx="7977967" cy="847725"/>
          </a:xfrm>
          <a:prstGeom prst="rect">
            <a:avLst/>
          </a:prstGeom>
        </p:spPr>
        <p:txBody>
          <a:bodyPr vert="horz" lIns="91440" tIns="45720" rIns="91440" bIns="45720" rtlCol="0" anchor="ctr">
            <a:normAutofit/>
          </a:bodyPr>
          <a:lstStyle>
            <a:lvl1pPr algn="l" defTabSz="685891" rtl="0" eaLnBrk="1" latinLnBrk="0" hangingPunct="1">
              <a:lnSpc>
                <a:spcPct val="90000"/>
              </a:lnSpc>
              <a:spcBef>
                <a:spcPct val="0"/>
              </a:spcBef>
              <a:buNone/>
              <a:defRPr sz="33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algn="ctr"/>
            <a:r>
              <a:rPr lang="en-US" altLang="zh-CN" sz="3800">
                <a:ea typeface="宋体" panose="02010600030101010101" pitchFamily="2" charset="-122"/>
              </a:rPr>
              <a:t>Monitors</a:t>
            </a:r>
            <a:endParaRPr lang="en-US" altLang="zh-CN" sz="3800" dirty="0">
              <a:ea typeface="宋体" panose="02010600030101010101" pitchFamily="2" charset="-122"/>
            </a:endParaRPr>
          </a:p>
        </p:txBody>
      </p:sp>
    </p:spTree>
    <p:extLst>
      <p:ext uri="{BB962C8B-B14F-4D97-AF65-F5344CB8AC3E}">
        <p14:creationId xmlns:p14="http://schemas.microsoft.com/office/powerpoint/2010/main" val="3667739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a:extLst>
              <a:ext uri="{FF2B5EF4-FFF2-40B4-BE49-F238E27FC236}">
                <a16:creationId xmlns:a16="http://schemas.microsoft.com/office/drawing/2014/main" id="{70211E22-6E90-4AC8-AB42-27975C74A491}"/>
              </a:ext>
            </a:extLst>
          </p:cNvPr>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B8D8E378-305D-4169-85E1-8A319FBFD8C9}" type="slidenum">
              <a:rPr lang="zh-CN" altLang="en-US" sz="1400">
                <a:ea typeface="宋体" panose="02010600030101010101" pitchFamily="2" charset="-122"/>
              </a:rPr>
              <a:pPr algn="r" eaLnBrk="1" hangingPunct="1"/>
              <a:t>8</a:t>
            </a:fld>
            <a:endParaRPr lang="en-US" altLang="zh-CN" sz="1400">
              <a:ea typeface="宋体" panose="02010600030101010101" pitchFamily="2" charset="-122"/>
            </a:endParaRPr>
          </a:p>
        </p:txBody>
      </p:sp>
      <p:sp>
        <p:nvSpPr>
          <p:cNvPr id="73732" name="Rectangle 3">
            <a:extLst>
              <a:ext uri="{FF2B5EF4-FFF2-40B4-BE49-F238E27FC236}">
                <a16:creationId xmlns:a16="http://schemas.microsoft.com/office/drawing/2014/main" id="{98FC11C1-2944-49D3-9A64-6528CD729768}"/>
              </a:ext>
            </a:extLst>
          </p:cNvPr>
          <p:cNvSpPr>
            <a:spLocks noGrp="1" noChangeArrowheads="1"/>
          </p:cNvSpPr>
          <p:nvPr>
            <p:ph type="body" idx="4294967295"/>
          </p:nvPr>
        </p:nvSpPr>
        <p:spPr>
          <a:xfrm>
            <a:off x="313855" y="5799966"/>
            <a:ext cx="8437681" cy="916423"/>
          </a:xfrm>
        </p:spPr>
        <p:txBody>
          <a:bodyPr>
            <a:normAutofit/>
          </a:bodyPr>
          <a:lstStyle/>
          <a:p>
            <a:pPr eaLnBrk="1" hangingPunct="1">
              <a:lnSpc>
                <a:spcPct val="90000"/>
              </a:lnSpc>
            </a:pPr>
            <a:r>
              <a:rPr lang="en-US" altLang="zh-CN" sz="2800" dirty="0">
                <a:ea typeface="宋体" panose="02010600030101010101" pitchFamily="2" charset="-122"/>
              </a:rPr>
              <a:t>Producer-consumer problem with monitors</a:t>
            </a:r>
            <a:endParaRPr lang="en-US" altLang="zh-CN" sz="2400" dirty="0">
              <a:ea typeface="宋体" panose="02010600030101010101" pitchFamily="2" charset="-122"/>
            </a:endParaRPr>
          </a:p>
          <a:p>
            <a:pPr marL="342946" lvl="1" indent="0" eaLnBrk="1" hangingPunct="1">
              <a:lnSpc>
                <a:spcPct val="90000"/>
              </a:lnSpc>
              <a:buNone/>
            </a:pPr>
            <a:r>
              <a:rPr lang="en-US" altLang="zh-CN" sz="2000" dirty="0">
                <a:ea typeface="宋体" panose="02010600030101010101" pitchFamily="2" charset="-122"/>
              </a:rPr>
              <a:t>only one monitor procedure active at one time</a:t>
            </a:r>
          </a:p>
        </p:txBody>
      </p:sp>
      <p:pic>
        <p:nvPicPr>
          <p:cNvPr id="73733" name="Picture 6">
            <a:extLst>
              <a:ext uri="{FF2B5EF4-FFF2-40B4-BE49-F238E27FC236}">
                <a16:creationId xmlns:a16="http://schemas.microsoft.com/office/drawing/2014/main" id="{D27EDBCE-32A0-48FC-B063-5AB23B154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44395"/>
          <a:stretch>
            <a:fillRect/>
          </a:stretch>
        </p:blipFill>
        <p:spPr bwMode="auto">
          <a:xfrm>
            <a:off x="362744" y="987425"/>
            <a:ext cx="37338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Picture 7">
            <a:extLst>
              <a:ext uri="{FF2B5EF4-FFF2-40B4-BE49-F238E27FC236}">
                <a16:creationId xmlns:a16="http://schemas.microsoft.com/office/drawing/2014/main" id="{CA195C6F-BAD8-487F-93C8-3B6B73505A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56638"/>
          <a:stretch>
            <a:fillRect/>
          </a:stretch>
        </p:blipFill>
        <p:spPr bwMode="auto">
          <a:xfrm>
            <a:off x="4648994" y="1276350"/>
            <a:ext cx="37338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026">
            <a:extLst>
              <a:ext uri="{FF2B5EF4-FFF2-40B4-BE49-F238E27FC236}">
                <a16:creationId xmlns:a16="http://schemas.microsoft.com/office/drawing/2014/main" id="{13A6A01D-6927-4AC6-9334-0D9AB8CE5EAC}"/>
              </a:ext>
            </a:extLst>
          </p:cNvPr>
          <p:cNvSpPr txBox="1">
            <a:spLocks noChangeArrowheads="1"/>
          </p:cNvSpPr>
          <p:nvPr/>
        </p:nvSpPr>
        <p:spPr>
          <a:xfrm>
            <a:off x="582627" y="97597"/>
            <a:ext cx="7977967" cy="847725"/>
          </a:xfrm>
          <a:prstGeom prst="rect">
            <a:avLst/>
          </a:prstGeom>
        </p:spPr>
        <p:txBody>
          <a:bodyPr vert="horz" lIns="91440" tIns="45720" rIns="91440" bIns="45720" rtlCol="0" anchor="ctr">
            <a:normAutofit/>
          </a:bodyPr>
          <a:lstStyle>
            <a:lvl1pPr algn="l" defTabSz="685891" rtl="0" eaLnBrk="1" latinLnBrk="0" hangingPunct="1">
              <a:lnSpc>
                <a:spcPct val="90000"/>
              </a:lnSpc>
              <a:spcBef>
                <a:spcPct val="0"/>
              </a:spcBef>
              <a:buNone/>
              <a:defRPr sz="33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algn="ctr"/>
            <a:r>
              <a:rPr lang="en-US" altLang="zh-CN" sz="3800">
                <a:ea typeface="宋体" panose="02010600030101010101" pitchFamily="2" charset="-122"/>
              </a:rPr>
              <a:t>Monitors</a:t>
            </a:r>
            <a:endParaRPr lang="en-US" altLang="zh-CN" sz="3800" dirty="0">
              <a:ea typeface="宋体" panose="02010600030101010101" pitchFamily="2" charset="-122"/>
            </a:endParaRPr>
          </a:p>
        </p:txBody>
      </p:sp>
    </p:spTree>
    <p:extLst>
      <p:ext uri="{BB962C8B-B14F-4D97-AF65-F5344CB8AC3E}">
        <p14:creationId xmlns:p14="http://schemas.microsoft.com/office/powerpoint/2010/main" val="1069469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a:extLst>
              <a:ext uri="{FF2B5EF4-FFF2-40B4-BE49-F238E27FC236}">
                <a16:creationId xmlns:a16="http://schemas.microsoft.com/office/drawing/2014/main" id="{6890BD25-9EAD-42FA-8A38-88BE92105D19}"/>
              </a:ext>
            </a:extLst>
          </p:cNvPr>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97600E0A-FA19-4F22-A938-241A76C8EFCE}" type="slidenum">
              <a:rPr lang="zh-CN" altLang="en-US" sz="1400">
                <a:ea typeface="宋体" panose="02010600030101010101" pitchFamily="2" charset="-122"/>
              </a:rPr>
              <a:pPr algn="r" eaLnBrk="1" hangingPunct="1"/>
              <a:t>9</a:t>
            </a:fld>
            <a:endParaRPr lang="zh-CN" altLang="en-US" sz="1400">
              <a:ea typeface="宋体" panose="02010600030101010101" pitchFamily="2" charset="-122"/>
            </a:endParaRPr>
          </a:p>
        </p:txBody>
      </p:sp>
      <p:sp>
        <p:nvSpPr>
          <p:cNvPr id="74756" name="Rectangle 1027">
            <a:extLst>
              <a:ext uri="{FF2B5EF4-FFF2-40B4-BE49-F238E27FC236}">
                <a16:creationId xmlns:a16="http://schemas.microsoft.com/office/drawing/2014/main" id="{88F2EF50-0D3C-4098-80C3-62DFE0C53F5B}"/>
              </a:ext>
            </a:extLst>
          </p:cNvPr>
          <p:cNvSpPr>
            <a:spLocks noGrp="1" noChangeArrowheads="1"/>
          </p:cNvSpPr>
          <p:nvPr>
            <p:ph type="body" idx="4294967295"/>
          </p:nvPr>
        </p:nvSpPr>
        <p:spPr>
          <a:xfrm>
            <a:off x="497682" y="1074739"/>
            <a:ext cx="8120062" cy="5329237"/>
          </a:xfrm>
        </p:spPr>
        <p:txBody>
          <a:bodyPr/>
          <a:lstStyle/>
          <a:p>
            <a:pPr>
              <a:tabLst>
                <a:tab pos="3030538" algn="ctr"/>
              </a:tabLst>
            </a:pPr>
            <a:r>
              <a:rPr lang="en-US" altLang="zh-CN" sz="2800" dirty="0">
                <a:ea typeface="宋体" panose="02010600030101010101" pitchFamily="2" charset="-122"/>
              </a:rPr>
              <a:t>Monitors in Java </a:t>
            </a:r>
          </a:p>
          <a:p>
            <a:pPr lvl="1">
              <a:tabLst>
                <a:tab pos="3030538" algn="ctr"/>
              </a:tabLst>
            </a:pPr>
            <a:r>
              <a:rPr lang="en-US" altLang="zh-CN" sz="2400" dirty="0">
                <a:ea typeface="宋体" panose="02010600030101010101" pitchFamily="2" charset="-122"/>
              </a:rPr>
              <a:t>supports user-level threads  and methods (procedures) to be grouped together into classes.</a:t>
            </a:r>
          </a:p>
          <a:p>
            <a:pPr lvl="1">
              <a:tabLst>
                <a:tab pos="3030538" algn="ctr"/>
              </a:tabLst>
            </a:pPr>
            <a:r>
              <a:rPr lang="en-US" altLang="zh-CN" sz="2400" dirty="0">
                <a:ea typeface="宋体" panose="02010600030101010101" pitchFamily="2" charset="-122"/>
              </a:rPr>
              <a:t>By adding the keyword </a:t>
            </a:r>
            <a:r>
              <a:rPr lang="en-US" altLang="zh-CN" sz="2400" b="1" dirty="0">
                <a:ea typeface="宋体" panose="02010600030101010101" pitchFamily="2" charset="-122"/>
              </a:rPr>
              <a:t>synchronized</a:t>
            </a:r>
            <a:r>
              <a:rPr lang="en-US" altLang="zh-CN" sz="2400" dirty="0">
                <a:ea typeface="宋体" panose="02010600030101010101" pitchFamily="2" charset="-122"/>
              </a:rPr>
              <a:t> to a method, Java guarantees that once any thread has started executing that method, no other thread can execute that method. </a:t>
            </a:r>
          </a:p>
          <a:p>
            <a:pPr>
              <a:tabLst>
                <a:tab pos="3030538" algn="ctr"/>
              </a:tabLst>
            </a:pPr>
            <a:r>
              <a:rPr lang="en-US" altLang="zh-CN" sz="2800" dirty="0">
                <a:ea typeface="宋体" panose="02010600030101010101" pitchFamily="2" charset="-122"/>
              </a:rPr>
              <a:t>Advantages: </a:t>
            </a:r>
            <a:r>
              <a:rPr lang="en-US" altLang="zh-CN" sz="2800" b="1" dirty="0">
                <a:solidFill>
                  <a:srgbClr val="003399"/>
                </a:solidFill>
                <a:ea typeface="宋体" panose="02010600030101010101" pitchFamily="2" charset="-122"/>
              </a:rPr>
              <a:t>Ease of programming</a:t>
            </a:r>
            <a:r>
              <a:rPr lang="en-US" altLang="zh-CN" sz="2800" dirty="0">
                <a:ea typeface="宋体" panose="02010600030101010101" pitchFamily="2" charset="-122"/>
              </a:rPr>
              <a:t>. </a:t>
            </a:r>
          </a:p>
          <a:p>
            <a:pPr>
              <a:tabLst>
                <a:tab pos="3030538" algn="ctr"/>
              </a:tabLst>
            </a:pPr>
            <a:r>
              <a:rPr lang="en-US" altLang="zh-CN" sz="2800" dirty="0">
                <a:ea typeface="宋体" panose="02010600030101010101" pitchFamily="2" charset="-122"/>
              </a:rPr>
              <a:t>Disadvantages:</a:t>
            </a:r>
          </a:p>
          <a:p>
            <a:pPr lvl="1">
              <a:tabLst>
                <a:tab pos="3030538" algn="ctr"/>
              </a:tabLst>
            </a:pPr>
            <a:r>
              <a:rPr lang="en-US" altLang="zh-CN" sz="2400" dirty="0">
                <a:ea typeface="宋体" panose="02010600030101010101" pitchFamily="2" charset="-122"/>
              </a:rPr>
              <a:t>Monitors are a programming language concept, so they are difficult to add to an existing language; e.g., how can a compiler know which procedures were in monitor?</a:t>
            </a:r>
          </a:p>
          <a:p>
            <a:pPr lvl="1">
              <a:tabLst>
                <a:tab pos="3030538" algn="ctr"/>
              </a:tabLst>
            </a:pPr>
            <a:r>
              <a:rPr lang="en-US" altLang="zh-CN" sz="2400" dirty="0">
                <a:ea typeface="宋体" panose="02010600030101010101" pitchFamily="2" charset="-122"/>
              </a:rPr>
              <a:t>Monitors are </a:t>
            </a:r>
            <a:r>
              <a:rPr lang="en-US" altLang="zh-CN" sz="2400" b="1" dirty="0">
                <a:solidFill>
                  <a:srgbClr val="003399"/>
                </a:solidFill>
                <a:ea typeface="宋体" panose="02010600030101010101" pitchFamily="2" charset="-122"/>
              </a:rPr>
              <a:t>too expensive to implement.</a:t>
            </a:r>
            <a:endParaRPr lang="en-US" altLang="zh-CN" sz="2400" dirty="0">
              <a:ea typeface="宋体" panose="02010600030101010101" pitchFamily="2" charset="-122"/>
            </a:endParaRPr>
          </a:p>
        </p:txBody>
      </p:sp>
      <p:sp>
        <p:nvSpPr>
          <p:cNvPr id="5" name="Rectangle 1026">
            <a:extLst>
              <a:ext uri="{FF2B5EF4-FFF2-40B4-BE49-F238E27FC236}">
                <a16:creationId xmlns:a16="http://schemas.microsoft.com/office/drawing/2014/main" id="{6A3ADB8A-2F40-4EB1-9662-4F586852BDB0}"/>
              </a:ext>
            </a:extLst>
          </p:cNvPr>
          <p:cNvSpPr txBox="1">
            <a:spLocks noChangeArrowheads="1"/>
          </p:cNvSpPr>
          <p:nvPr/>
        </p:nvSpPr>
        <p:spPr>
          <a:xfrm>
            <a:off x="582627" y="97597"/>
            <a:ext cx="7977967" cy="847725"/>
          </a:xfrm>
          <a:prstGeom prst="rect">
            <a:avLst/>
          </a:prstGeom>
        </p:spPr>
        <p:txBody>
          <a:bodyPr vert="horz" lIns="91440" tIns="45720" rIns="91440" bIns="45720" rtlCol="0" anchor="ctr">
            <a:normAutofit/>
          </a:bodyPr>
          <a:lstStyle>
            <a:lvl1pPr algn="l" defTabSz="685891" rtl="0" eaLnBrk="1" latinLnBrk="0" hangingPunct="1">
              <a:lnSpc>
                <a:spcPct val="90000"/>
              </a:lnSpc>
              <a:spcBef>
                <a:spcPct val="0"/>
              </a:spcBef>
              <a:buNone/>
              <a:defRPr sz="33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algn="ctr"/>
            <a:r>
              <a:rPr lang="en-US" altLang="zh-CN" sz="3800">
                <a:ea typeface="宋体" panose="02010600030101010101" pitchFamily="2" charset="-122"/>
              </a:rPr>
              <a:t>Monitors</a:t>
            </a:r>
            <a:endParaRPr lang="en-US" altLang="zh-CN" sz="3800" dirty="0">
              <a:ea typeface="宋体" panose="02010600030101010101" pitchFamily="2" charset="-122"/>
            </a:endParaRPr>
          </a:p>
        </p:txBody>
      </p:sp>
    </p:spTree>
    <p:extLst>
      <p:ext uri="{BB962C8B-B14F-4D97-AF65-F5344CB8AC3E}">
        <p14:creationId xmlns:p14="http://schemas.microsoft.com/office/powerpoint/2010/main" val="2458777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0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REMARK" val="Response Ratio = (W + S)/S&#10;&#10;Here, W is the waiting time of the process so far and S is the Burst time of the process."/>
  <p:tag name="PROBLEMHASREMARK" val="False"/>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4.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3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5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0.xml><?xml version="1.0" encoding="utf-8"?>
<p:tagLst xmlns:a="http://schemas.openxmlformats.org/drawingml/2006/main" xmlns:r="http://schemas.openxmlformats.org/officeDocument/2006/relationships" xmlns:p="http://schemas.openxmlformats.org/presentationml/2006/main">
  <p:tag name="RAINPROBLEM" val="ShortAnswer"/>
  <p:tag name="PROBLEMSCORE" val="2.0"/>
  <p:tag name="PROBLEMVOICEALLOWED" val="False"/>
</p:tagLst>
</file>

<file path=ppt/tags/tag17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7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8.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SWI" val="11"/>
  <p:tag name="BSN" val="11"/>
  <p:tag name="SVT" val="FALSE"/>
  <p:tag name="NBP" val="1"/>
  <p:tag name="CVB" val="11"/>
  <p:tag name="SPT" val="FALSE"/>
  <p:tag name="CII" val="11"/>
</p:tagLst>
</file>

<file path=ppt/tags/tag46.xml><?xml version="1.0" encoding="utf-8"?>
<p:tagLst xmlns:a="http://schemas.openxmlformats.org/drawingml/2006/main" xmlns:r="http://schemas.openxmlformats.org/officeDocument/2006/relationships" xmlns:p="http://schemas.openxmlformats.org/presentationml/2006/main">
  <p:tag name="SWI" val="23"/>
  <p:tag name="BSN" val="23"/>
  <p:tag name="SVT" val="FALSE"/>
  <p:tag name="NBP" val="1"/>
  <p:tag name="CVB" val="23"/>
  <p:tag name="SPT" val="FALSE"/>
  <p:tag name="CII" val="23"/>
</p:tagLst>
</file>

<file path=ppt/tags/tag47.xml><?xml version="1.0" encoding="utf-8"?>
<p:tagLst xmlns:a="http://schemas.openxmlformats.org/drawingml/2006/main" xmlns:r="http://schemas.openxmlformats.org/officeDocument/2006/relationships" xmlns:p="http://schemas.openxmlformats.org/presentationml/2006/main">
  <p:tag name="SWI" val="24"/>
  <p:tag name="BSN" val="24"/>
  <p:tag name="SVT" val="FALSE"/>
  <p:tag name="NBP" val="1"/>
  <p:tag name="CVB" val="24"/>
  <p:tag name="SPT" val="FALSE"/>
  <p:tag name="CII" val="24"/>
</p:tagLst>
</file>

<file path=ppt/tags/tag48.xml><?xml version="1.0" encoding="utf-8"?>
<p:tagLst xmlns:a="http://schemas.openxmlformats.org/drawingml/2006/main" xmlns:r="http://schemas.openxmlformats.org/officeDocument/2006/relationships" xmlns:p="http://schemas.openxmlformats.org/presentationml/2006/main">
  <p:tag name="RAINPROBLEM" val="ShortAnswer"/>
  <p:tag name="PROBLEMSCORE" val="1.0"/>
  <p:tag name="PROBLEMVOICEALLOWED" val="False"/>
</p:tagLst>
</file>

<file path=ppt/tags/tag4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5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6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6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7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9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9.xml><?xml version="1.0" encoding="utf-8"?>
<p:tagLst xmlns:a="http://schemas.openxmlformats.org/drawingml/2006/main" xmlns:r="http://schemas.openxmlformats.org/officeDocument/2006/relationships" xmlns:p="http://schemas.openxmlformats.org/presentationml/2006/main">
  <p:tag name="RAINPROBLEM" val="ProblemIte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10669</TotalTime>
  <Words>3361</Words>
  <Application>Microsoft Office PowerPoint</Application>
  <PresentationFormat>自定义</PresentationFormat>
  <Paragraphs>490</Paragraphs>
  <Slides>48</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48</vt:i4>
      </vt:variant>
    </vt:vector>
  </HeadingPairs>
  <TitlesOfParts>
    <vt:vector size="61" baseType="lpstr">
      <vt:lpstr>FontAwesome</vt:lpstr>
      <vt:lpstr>GeosansLight</vt:lpstr>
      <vt:lpstr>Nunito</vt:lpstr>
      <vt:lpstr>Open Sans</vt:lpstr>
      <vt:lpstr>等线</vt:lpstr>
      <vt:lpstr>微软雅黑</vt:lpstr>
      <vt:lpstr>微软雅黑</vt:lpstr>
      <vt:lpstr>Arial</vt:lpstr>
      <vt:lpstr>Calibri</vt:lpstr>
      <vt:lpstr>Helvetica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Monitors</vt:lpstr>
      <vt:lpstr>PowerPoint 演示文稿</vt:lpstr>
      <vt:lpstr>PowerPoint 演示文稿</vt:lpstr>
      <vt:lpstr>PowerPoint 演示文稿</vt:lpstr>
      <vt:lpstr>PowerPoint 演示文稿</vt:lpstr>
      <vt:lpstr>PowerPoint 演示文稿</vt:lpstr>
      <vt:lpstr>Message Passing</vt:lpstr>
      <vt:lpstr>PowerPoint 演示文稿</vt:lpstr>
      <vt:lpstr>Synchronization in message passing (1)</vt:lpstr>
      <vt:lpstr>Synchronization in message passing (2)</vt:lpstr>
      <vt:lpstr>Synchronization in message passing (3)</vt:lpstr>
      <vt:lpstr>Process Behavior</vt:lpstr>
      <vt:lpstr>Process Scheduling</vt:lpstr>
      <vt:lpstr>When to Schedule</vt:lpstr>
      <vt:lpstr>Scheduling Algorithm Goals</vt:lpstr>
      <vt:lpstr>First-Come, First-Served (FCFS) Scheduling</vt:lpstr>
      <vt:lpstr>PowerPoint 演示文稿</vt:lpstr>
      <vt:lpstr>FCFS Scheduling</vt:lpstr>
      <vt:lpstr>Shortest-Job-First (SJF) Scheduling</vt:lpstr>
      <vt:lpstr>Shortest-Job-First (SJR) Scheduling</vt:lpstr>
      <vt:lpstr>PowerPoint 演示文稿</vt:lpstr>
      <vt:lpstr>Example of Non-Preemptive SJF</vt:lpstr>
      <vt:lpstr>PowerPoint 演示文稿</vt:lpstr>
      <vt:lpstr>Example of Preemptive SJF</vt:lpstr>
      <vt:lpstr>Round Robin (RR) Scheduling</vt:lpstr>
      <vt:lpstr>Example of RR with Time Quantum = 20</vt:lpstr>
      <vt:lpstr>PowerPoint 演示文稿</vt:lpstr>
      <vt:lpstr>Priority Scheduling</vt:lpstr>
      <vt:lpstr>Scheduling in Interactive Systems</vt:lpstr>
      <vt:lpstr>PowerPoint 演示文稿</vt:lpstr>
      <vt:lpstr>PowerPoint 演示文稿</vt:lpstr>
      <vt:lpstr>PowerPoint 演示文稿</vt:lpstr>
      <vt:lpstr>PowerPoint 演示文稿</vt:lpstr>
      <vt:lpstr>PowerPoint 演示文稿</vt:lpstr>
      <vt:lpstr>More Scheduling</vt:lpstr>
      <vt:lpstr>More Scheduling</vt:lpstr>
      <vt:lpstr>Thread Scheduling</vt:lpstr>
      <vt:lpstr>Thread Scheduling</vt:lpstr>
      <vt:lpstr>Thread Scheduling </vt:lpstr>
      <vt:lpstr>PowerPoint 演示文稿</vt:lpstr>
      <vt:lpstr>PowerPoint 演示文稿</vt:lpstr>
      <vt:lpstr>PowerPoint 演示文稿</vt:lpstr>
      <vt:lpstr>Check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jinghui</dc:creator>
  <cp:lastModifiedBy>jinghui</cp:lastModifiedBy>
  <cp:revision>933</cp:revision>
  <cp:lastPrinted>2016-08-28T08:23:50Z</cp:lastPrinted>
  <dcterms:created xsi:type="dcterms:W3CDTF">2014-10-22T04:24:20Z</dcterms:created>
  <dcterms:modified xsi:type="dcterms:W3CDTF">2023-09-19T02:25:34Z</dcterms:modified>
</cp:coreProperties>
</file>