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5"/>
  </p:notesMasterIdLst>
  <p:sldIdLst>
    <p:sldId id="581" r:id="rId2"/>
    <p:sldId id="747" r:id="rId3"/>
    <p:sldId id="748" r:id="rId4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13" d="100"/>
          <a:sy n="113" d="100"/>
        </p:scale>
        <p:origin x="1590" y="102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9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660" r:id="rId13"/>
    <p:sldLayoutId id="2147483650" r:id="rId14"/>
    <p:sldLayoutId id="2147483659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8" r:id="rId22"/>
    <p:sldLayoutId id="2147483661" r:id="rId23"/>
    <p:sldLayoutId id="2147483662" r:id="rId24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257EDBCA-088B-4352-B7A3-84C53E66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r="849" b="979"/>
          <a:stretch/>
        </p:blipFill>
        <p:spPr>
          <a:xfrm>
            <a:off x="0" y="85125"/>
            <a:ext cx="9145588" cy="6726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C94D-07D4-428A-9AAC-755689A7B57D}"/>
              </a:ext>
            </a:extLst>
          </p:cNvPr>
          <p:cNvSpPr txBox="1"/>
          <p:nvPr/>
        </p:nvSpPr>
        <p:spPr>
          <a:xfrm>
            <a:off x="715378" y="1573329"/>
            <a:ext cx="6819496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US" sz="6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70B2-1C32-4B30-AEA0-5685A2415557}"/>
              </a:ext>
            </a:extLst>
          </p:cNvPr>
          <p:cNvSpPr txBox="1"/>
          <p:nvPr/>
        </p:nvSpPr>
        <p:spPr>
          <a:xfrm>
            <a:off x="1313509" y="4674831"/>
            <a:ext cx="5332651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 Zhong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（钟竞辉）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B3-515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jinghuizhong@scut.edu.cn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47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1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familiar with the creation of process and thread.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Requirement</a:t>
            </a:r>
            <a:r>
              <a:rPr lang="zh-CN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console application, “child”, which keeps printing out “The child is talking at [system time]” (in a loop, one per 1s).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another console application, “parent”. It create a child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execute “child”. At the same time, the “parent” process keeps printing out “The parent is talking at [system time]”. (one per 1s).  Execute “parent” and explain the output you see.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a child thread in the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program. Both the main thread and the child thread keep printing out “[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[System time]”.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console application, which contains a shared integer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initial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0. The application will create a child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it starts. The main thread keeps increasing the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1, while the child thread keeps decreasing the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1.  Explain the observed results.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01143-C124-49D4-8598-7438C29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 link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19A552-AF86-49B3-8FEF-105EB1CF0325}"/>
              </a:ext>
            </a:extLst>
          </p:cNvPr>
          <p:cNvSpPr/>
          <p:nvPr/>
        </p:nvSpPr>
        <p:spPr>
          <a:xfrm>
            <a:off x="628759" y="2036624"/>
            <a:ext cx="8185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https://send2me.cn/Q-RFMmoh/R_SQ5k2lcCQ9vA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405922-0FCA-4757-BA4B-B9353C1D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6" y="2810932"/>
            <a:ext cx="2717801" cy="39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7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15170</TotalTime>
  <Words>271</Words>
  <Application>Microsoft Office PowerPoint</Application>
  <PresentationFormat>自定义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GeosansLight</vt:lpstr>
      <vt:lpstr>Open Sans</vt:lpstr>
      <vt:lpstr>PMingLiU</vt:lpstr>
      <vt:lpstr>等线</vt:lpstr>
      <vt:lpstr>华文中宋</vt:lpstr>
      <vt:lpstr>宋体</vt:lpstr>
      <vt:lpstr>Arial</vt:lpstr>
      <vt:lpstr>Calibri</vt:lpstr>
      <vt:lpstr>FontAwesome</vt:lpstr>
      <vt:lpstr>Times New Roman</vt:lpstr>
      <vt:lpstr>Office 主题​​</vt:lpstr>
      <vt:lpstr>PowerPoint 演示文稿</vt:lpstr>
      <vt:lpstr>Session 1</vt:lpstr>
      <vt:lpstr>Submission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82305</cp:lastModifiedBy>
  <cp:revision>1174</cp:revision>
  <cp:lastPrinted>2016-08-28T08:23:50Z</cp:lastPrinted>
  <dcterms:created xsi:type="dcterms:W3CDTF">2014-10-22T04:24:20Z</dcterms:created>
  <dcterms:modified xsi:type="dcterms:W3CDTF">2023-12-13T06:16:26Z</dcterms:modified>
</cp:coreProperties>
</file>