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4" r:id="rId1"/>
  </p:sldMasterIdLst>
  <p:notesMasterIdLst>
    <p:notesMasterId r:id="rId5"/>
  </p:notesMasterIdLst>
  <p:sldIdLst>
    <p:sldId id="581" r:id="rId2"/>
    <p:sldId id="320" r:id="rId3"/>
    <p:sldId id="583" r:id="rId4"/>
  </p:sldIdLst>
  <p:sldSz cx="9145588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84" userDrawn="1">
          <p15:clr>
            <a:srgbClr val="A4A3A4"/>
          </p15:clr>
        </p15:guide>
        <p15:guide id="4" pos="576" userDrawn="1">
          <p15:clr>
            <a:srgbClr val="A4A3A4"/>
          </p15:clr>
        </p15:guide>
        <p15:guide id="5" pos="7296" userDrawn="1">
          <p15:clr>
            <a:srgbClr val="A4A3A4"/>
          </p15:clr>
        </p15:guide>
        <p15:guide id="6" pos="7104" userDrawn="1">
          <p15:clr>
            <a:srgbClr val="A4A3A4"/>
          </p15:clr>
        </p15:guide>
        <p15:guide id="7" orient="horz" pos="3888" userDrawn="1">
          <p15:clr>
            <a:srgbClr val="A4A3A4"/>
          </p15:clr>
        </p15:guide>
        <p15:guide id="8" orient="horz" pos="1049" userDrawn="1">
          <p15:clr>
            <a:srgbClr val="A4A3A4"/>
          </p15:clr>
        </p15:guide>
        <p15:guide id="9" orient="horz" pos="686" userDrawn="1">
          <p15:clr>
            <a:srgbClr val="A4A3A4"/>
          </p15:clr>
        </p15:guide>
        <p15:guide id="10" orient="horz" pos="3158" userDrawn="1">
          <p15:clr>
            <a:srgbClr val="A4A3A4"/>
          </p15:clr>
        </p15:guide>
        <p15:guide id="11" pos="2881">
          <p15:clr>
            <a:srgbClr val="A4A3A4"/>
          </p15:clr>
        </p15:guide>
        <p15:guide id="12" pos="288">
          <p15:clr>
            <a:srgbClr val="A4A3A4"/>
          </p15:clr>
        </p15:guide>
        <p15:guide id="13" pos="432">
          <p15:clr>
            <a:srgbClr val="A4A3A4"/>
          </p15:clr>
        </p15:guide>
        <p15:guide id="14" pos="5473">
          <p15:clr>
            <a:srgbClr val="A4A3A4"/>
          </p15:clr>
        </p15:guide>
        <p15:guide id="15" pos="53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00FF"/>
    <a:srgbClr val="0099CC"/>
    <a:srgbClr val="7F8C8D"/>
    <a:srgbClr val="ECF0F1"/>
    <a:srgbClr val="E74C3C"/>
    <a:srgbClr val="94B155"/>
    <a:srgbClr val="3D9FAC"/>
    <a:srgbClr val="FEB834"/>
    <a:srgbClr val="5B44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01" autoAdjust="0"/>
  </p:normalViewPr>
  <p:slideViewPr>
    <p:cSldViewPr snapToGrid="0" showGuides="1">
      <p:cViewPr varScale="1">
        <p:scale>
          <a:sx n="124" d="100"/>
          <a:sy n="124" d="100"/>
        </p:scale>
        <p:origin x="1590" y="96"/>
      </p:cViewPr>
      <p:guideLst>
        <p:guide orient="horz" pos="2160"/>
        <p:guide pos="3840"/>
        <p:guide pos="384"/>
        <p:guide pos="576"/>
        <p:guide pos="7296"/>
        <p:guide pos="7104"/>
        <p:guide orient="horz" pos="3888"/>
        <p:guide orient="horz" pos="1049"/>
        <p:guide orient="horz" pos="686"/>
        <p:guide orient="horz" pos="3158"/>
        <p:guide pos="2881"/>
        <p:guide pos="288"/>
        <p:guide pos="432"/>
        <p:guide pos="5473"/>
        <p:guide pos="53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C360C-F423-4191-B903-C96919C651F4}" type="datetimeFigureOut">
              <a:rPr lang="zh-CN" altLang="en-US" smtClean="0"/>
              <a:pPr/>
              <a:t>2021/12/01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7194D-9457-4CB1-9230-4797428E1A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932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DA1BB-78D1-4DB6-8BAC-902838301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199" y="1122363"/>
            <a:ext cx="6859191" cy="2387600"/>
          </a:xfrm>
        </p:spPr>
        <p:txBody>
          <a:bodyPr anchor="b"/>
          <a:lstStyle>
            <a:lvl1pPr algn="ctr">
              <a:defRPr sz="450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FCA769-D6BA-4EA6-A40E-6C681D290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199" y="3602038"/>
            <a:ext cx="6859191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46" indent="0" algn="ctr">
              <a:buNone/>
              <a:defRPr sz="1500"/>
            </a:lvl2pPr>
            <a:lvl3pPr marL="685891" indent="0" algn="ctr">
              <a:buNone/>
              <a:defRPr sz="1350"/>
            </a:lvl3pPr>
            <a:lvl4pPr marL="1028837" indent="0" algn="ctr">
              <a:buNone/>
              <a:defRPr sz="1200"/>
            </a:lvl4pPr>
            <a:lvl5pPr marL="1371783" indent="0" algn="ctr">
              <a:buNone/>
              <a:defRPr sz="1200"/>
            </a:lvl5pPr>
            <a:lvl6pPr marL="1714729" indent="0" algn="ctr">
              <a:buNone/>
              <a:defRPr sz="1200"/>
            </a:lvl6pPr>
            <a:lvl7pPr marL="2057674" indent="0" algn="ctr">
              <a:buNone/>
              <a:defRPr sz="1200"/>
            </a:lvl7pPr>
            <a:lvl8pPr marL="2400620" indent="0" algn="ctr">
              <a:buNone/>
              <a:defRPr sz="1200"/>
            </a:lvl8pPr>
            <a:lvl9pPr marL="2743566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1BB4A1-5C78-409C-9753-79F3F395AB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2021/12/01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979040-6224-40BC-A812-0D0F1D45B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3186B1-32DF-45FD-8160-9CCFF9313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74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8AB92-C98C-4C82-A908-B3544CA7E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87EE63-3D15-4DBB-A1CE-06E9466FA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B03AA0-7F3E-4B2C-9647-D04FB387B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2021/12/01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CBFEF0-623A-4A42-A371-3BA73B03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A73C02-64C5-436C-B73D-6E8F1D471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728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34EDD55-06F6-451F-80F2-1C9A859AD9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4812" y="365125"/>
            <a:ext cx="1972017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073ED4-69E4-405C-9906-83910674F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759" y="365125"/>
            <a:ext cx="5801732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C94720-E96A-4354-8F04-220BD841B6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2021/12/01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C8A551-3A23-4531-BC2D-968A954EB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1F4C15-5F3C-4548-89F6-AA2FE64A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567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3294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4721675" y="1600201"/>
            <a:ext cx="4424178" cy="3662363"/>
          </a:xfrm>
          <a:prstGeom prst="roundRect">
            <a:avLst>
              <a:gd name="adj" fmla="val 2031"/>
            </a:avLst>
          </a:prstGeom>
        </p:spPr>
        <p:txBody>
          <a:bodyPr/>
          <a:lstStyle>
            <a:lvl1pPr>
              <a:defRPr baseline="0"/>
            </a:lvl1pPr>
          </a:lstStyle>
          <a:p>
            <a:endParaRPr lang="en-US" dirty="0"/>
          </a:p>
        </p:txBody>
      </p:sp>
      <p:sp>
        <p:nvSpPr>
          <p:cNvPr id="49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685919" y="2112461"/>
            <a:ext cx="3011858" cy="5857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endParaRPr lang="en-US" dirty="0"/>
          </a:p>
        </p:txBody>
      </p:sp>
      <p:sp>
        <p:nvSpPr>
          <p:cNvPr id="50" name="Content Placeholder 15"/>
          <p:cNvSpPr>
            <a:spLocks noGrp="1"/>
          </p:cNvSpPr>
          <p:nvPr>
            <p:ph sz="quarter" idx="12"/>
          </p:nvPr>
        </p:nvSpPr>
        <p:spPr>
          <a:xfrm>
            <a:off x="685919" y="3552826"/>
            <a:ext cx="3642755" cy="11985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1" name="Content Placeholder 17"/>
          <p:cNvSpPr>
            <a:spLocks noGrp="1"/>
          </p:cNvSpPr>
          <p:nvPr>
            <p:ph sz="quarter" idx="13"/>
          </p:nvPr>
        </p:nvSpPr>
        <p:spPr>
          <a:xfrm>
            <a:off x="688315" y="2735011"/>
            <a:ext cx="2557907" cy="390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433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5588" cy="3429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2782974" y="3837116"/>
            <a:ext cx="3579640" cy="6048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"/>
          </p:nvPr>
        </p:nvSpPr>
        <p:spPr>
          <a:xfrm>
            <a:off x="3209292" y="4441825"/>
            <a:ext cx="2704379" cy="476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3"/>
          </p:nvPr>
        </p:nvSpPr>
        <p:spPr>
          <a:xfrm>
            <a:off x="2519205" y="5129214"/>
            <a:ext cx="4107179" cy="10302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366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New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7"/>
          <p:cNvSpPr>
            <a:spLocks noGrp="1"/>
          </p:cNvSpPr>
          <p:nvPr>
            <p:ph type="pic" sz="quarter" idx="10"/>
          </p:nvPr>
        </p:nvSpPr>
        <p:spPr>
          <a:xfrm>
            <a:off x="685919" y="1603376"/>
            <a:ext cx="2465022" cy="21701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Picture Placeholder 47"/>
          <p:cNvSpPr>
            <a:spLocks noGrp="1"/>
          </p:cNvSpPr>
          <p:nvPr>
            <p:ph type="pic" sz="quarter" idx="11"/>
          </p:nvPr>
        </p:nvSpPr>
        <p:spPr>
          <a:xfrm>
            <a:off x="3340034" y="1603376"/>
            <a:ext cx="2465022" cy="21701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8" name="Picture Placeholder 47"/>
          <p:cNvSpPr>
            <a:spLocks noGrp="1"/>
          </p:cNvSpPr>
          <p:nvPr>
            <p:ph type="pic" sz="quarter" idx="12"/>
          </p:nvPr>
        </p:nvSpPr>
        <p:spPr>
          <a:xfrm>
            <a:off x="5994149" y="1609068"/>
            <a:ext cx="2465022" cy="21701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685919" y="3773598"/>
            <a:ext cx="2464523" cy="2398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340533" y="3773597"/>
            <a:ext cx="2464523" cy="2398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5995146" y="3773600"/>
            <a:ext cx="2464523" cy="2398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Placeholder 51"/>
          <p:cNvSpPr>
            <a:spLocks noGrp="1"/>
          </p:cNvSpPr>
          <p:nvPr>
            <p:ph type="body" sz="quarter" idx="13"/>
          </p:nvPr>
        </p:nvSpPr>
        <p:spPr>
          <a:xfrm>
            <a:off x="1599088" y="3522296"/>
            <a:ext cx="631046" cy="246888"/>
          </a:xfrm>
          <a:prstGeom prst="rect">
            <a:avLst/>
          </a:prstGeom>
          <a:solidFill>
            <a:schemeClr val="accent6"/>
          </a:solidFill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5" name="Text Placeholder 54"/>
          <p:cNvSpPr>
            <a:spLocks noGrp="1"/>
          </p:cNvSpPr>
          <p:nvPr>
            <p:ph type="body" sz="quarter" idx="14"/>
          </p:nvPr>
        </p:nvSpPr>
        <p:spPr>
          <a:xfrm>
            <a:off x="4261340" y="3532292"/>
            <a:ext cx="631046" cy="2468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6" name="Text Placeholder 56"/>
          <p:cNvSpPr>
            <a:spLocks noGrp="1"/>
          </p:cNvSpPr>
          <p:nvPr>
            <p:ph type="body" sz="quarter" idx="15"/>
          </p:nvPr>
        </p:nvSpPr>
        <p:spPr>
          <a:xfrm>
            <a:off x="6911320" y="3519874"/>
            <a:ext cx="631046" cy="246888"/>
          </a:xfrm>
          <a:prstGeom prst="rect">
            <a:avLst/>
          </a:prstGeom>
          <a:solidFill>
            <a:schemeClr val="accent6"/>
          </a:solidFill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7" name="Text Placeholder 58"/>
          <p:cNvSpPr>
            <a:spLocks noGrp="1"/>
          </p:cNvSpPr>
          <p:nvPr>
            <p:ph type="body" sz="quarter" idx="16"/>
          </p:nvPr>
        </p:nvSpPr>
        <p:spPr>
          <a:xfrm>
            <a:off x="954548" y="4047786"/>
            <a:ext cx="1927267" cy="310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8" name="Text Placeholder 58"/>
          <p:cNvSpPr>
            <a:spLocks noGrp="1"/>
          </p:cNvSpPr>
          <p:nvPr>
            <p:ph type="body" sz="quarter" idx="17"/>
          </p:nvPr>
        </p:nvSpPr>
        <p:spPr>
          <a:xfrm>
            <a:off x="954548" y="4945815"/>
            <a:ext cx="1927267" cy="10428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9" name="Text Placeholder 58"/>
          <p:cNvSpPr>
            <a:spLocks noGrp="1"/>
          </p:cNvSpPr>
          <p:nvPr>
            <p:ph type="body" sz="quarter" idx="19"/>
          </p:nvPr>
        </p:nvSpPr>
        <p:spPr>
          <a:xfrm>
            <a:off x="3609161" y="4945815"/>
            <a:ext cx="1927267" cy="10428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0" name="Text Placeholder 58"/>
          <p:cNvSpPr>
            <a:spLocks noGrp="1"/>
          </p:cNvSpPr>
          <p:nvPr>
            <p:ph type="body" sz="quarter" idx="20"/>
          </p:nvPr>
        </p:nvSpPr>
        <p:spPr>
          <a:xfrm>
            <a:off x="3608911" y="4047786"/>
            <a:ext cx="1927267" cy="310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1" name="Text Placeholder 58"/>
          <p:cNvSpPr>
            <a:spLocks noGrp="1"/>
          </p:cNvSpPr>
          <p:nvPr>
            <p:ph type="body" sz="quarter" idx="21"/>
          </p:nvPr>
        </p:nvSpPr>
        <p:spPr>
          <a:xfrm>
            <a:off x="6266111" y="4945815"/>
            <a:ext cx="1927267" cy="10428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2" name="Text Placeholder 58"/>
          <p:cNvSpPr>
            <a:spLocks noGrp="1"/>
          </p:cNvSpPr>
          <p:nvPr>
            <p:ph type="body" sz="quarter" idx="22"/>
          </p:nvPr>
        </p:nvSpPr>
        <p:spPr>
          <a:xfrm>
            <a:off x="6265862" y="4047786"/>
            <a:ext cx="1927267" cy="310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3" name="Text Placeholder 68"/>
          <p:cNvSpPr>
            <a:spLocks noGrp="1"/>
          </p:cNvSpPr>
          <p:nvPr>
            <p:ph type="body" sz="quarter" idx="23"/>
          </p:nvPr>
        </p:nvSpPr>
        <p:spPr>
          <a:xfrm>
            <a:off x="2376459" y="157038"/>
            <a:ext cx="4392670" cy="619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4" name="Text Placeholder 58"/>
          <p:cNvSpPr>
            <a:spLocks noGrp="1"/>
          </p:cNvSpPr>
          <p:nvPr>
            <p:ph type="body" sz="quarter" idx="24" hasCustomPrompt="1"/>
          </p:nvPr>
        </p:nvSpPr>
        <p:spPr>
          <a:xfrm>
            <a:off x="2832490" y="772883"/>
            <a:ext cx="3471724" cy="5618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Add Slogun Text</a:t>
            </a:r>
          </a:p>
        </p:txBody>
      </p:sp>
      <p:sp>
        <p:nvSpPr>
          <p:cNvPr id="45" name="Text Placeholder 28"/>
          <p:cNvSpPr>
            <a:spLocks noGrp="1"/>
          </p:cNvSpPr>
          <p:nvPr>
            <p:ph type="body" sz="quarter" idx="25" hasCustomPrompt="1"/>
          </p:nvPr>
        </p:nvSpPr>
        <p:spPr>
          <a:xfrm>
            <a:off x="475823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46" name="Text Placeholder 28"/>
          <p:cNvSpPr>
            <a:spLocks noGrp="1"/>
          </p:cNvSpPr>
          <p:nvPr>
            <p:ph type="body" sz="quarter" idx="26" hasCustomPrompt="1"/>
          </p:nvPr>
        </p:nvSpPr>
        <p:spPr>
          <a:xfrm>
            <a:off x="3674398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Web Site Name</a:t>
            </a:r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872971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Page Number 00</a:t>
            </a:r>
          </a:p>
        </p:txBody>
      </p:sp>
    </p:spTree>
    <p:extLst>
      <p:ext uri="{BB962C8B-B14F-4D97-AF65-F5344CB8AC3E}">
        <p14:creationId xmlns:p14="http://schemas.microsoft.com/office/powerpoint/2010/main" val="341536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/>
          <p:cNvSpPr>
            <a:spLocks noGrp="1"/>
          </p:cNvSpPr>
          <p:nvPr>
            <p:ph type="pic" sz="quarter" idx="10"/>
          </p:nvPr>
        </p:nvSpPr>
        <p:spPr>
          <a:xfrm>
            <a:off x="528244" y="1690876"/>
            <a:ext cx="1371838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29" name="Picture Placeholder 27"/>
          <p:cNvSpPr>
            <a:spLocks noGrp="1"/>
          </p:cNvSpPr>
          <p:nvPr>
            <p:ph type="pic" sz="quarter" idx="11"/>
          </p:nvPr>
        </p:nvSpPr>
        <p:spPr>
          <a:xfrm>
            <a:off x="2188253" y="1690876"/>
            <a:ext cx="1371838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12"/>
          </p:nvPr>
        </p:nvSpPr>
        <p:spPr>
          <a:xfrm>
            <a:off x="3867824" y="1675161"/>
            <a:ext cx="1371838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13"/>
          </p:nvPr>
        </p:nvSpPr>
        <p:spPr>
          <a:xfrm>
            <a:off x="5546558" y="1683019"/>
            <a:ext cx="1371838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32" name="Picture Placeholder 27"/>
          <p:cNvSpPr>
            <a:spLocks noGrp="1"/>
          </p:cNvSpPr>
          <p:nvPr>
            <p:ph type="pic" sz="quarter" idx="14"/>
          </p:nvPr>
        </p:nvSpPr>
        <p:spPr>
          <a:xfrm>
            <a:off x="7224454" y="1690876"/>
            <a:ext cx="1371838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12" name="Arc 11"/>
          <p:cNvSpPr/>
          <p:nvPr userDrawn="1"/>
        </p:nvSpPr>
        <p:spPr>
          <a:xfrm>
            <a:off x="509519" y="1690876"/>
            <a:ext cx="1371838" cy="1828800"/>
          </a:xfrm>
          <a:prstGeom prst="arc">
            <a:avLst>
              <a:gd name="adj1" fmla="val 16200000"/>
              <a:gd name="adj2" fmla="val 10155543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 userDrawn="1"/>
        </p:nvSpPr>
        <p:spPr>
          <a:xfrm>
            <a:off x="2189089" y="1690876"/>
            <a:ext cx="1371838" cy="1828800"/>
          </a:xfrm>
          <a:prstGeom prst="arc">
            <a:avLst>
              <a:gd name="adj1" fmla="val 20082479"/>
              <a:gd name="adj2" fmla="val 6960736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 userDrawn="1"/>
        </p:nvSpPr>
        <p:spPr>
          <a:xfrm>
            <a:off x="3868661" y="1675161"/>
            <a:ext cx="1371838" cy="1828800"/>
          </a:xfrm>
          <a:prstGeom prst="arc">
            <a:avLst>
              <a:gd name="adj1" fmla="val 13544500"/>
              <a:gd name="adj2" fmla="val 6960736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/>
          <p:cNvSpPr/>
          <p:nvPr userDrawn="1"/>
        </p:nvSpPr>
        <p:spPr>
          <a:xfrm>
            <a:off x="5548233" y="1675161"/>
            <a:ext cx="1371838" cy="1828800"/>
          </a:xfrm>
          <a:prstGeom prst="arc">
            <a:avLst>
              <a:gd name="adj1" fmla="val 378990"/>
              <a:gd name="adj2" fmla="val 10257066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 userDrawn="1"/>
        </p:nvSpPr>
        <p:spPr>
          <a:xfrm>
            <a:off x="7227806" y="1690876"/>
            <a:ext cx="1371838" cy="1828800"/>
          </a:xfrm>
          <a:prstGeom prst="arc">
            <a:avLst>
              <a:gd name="adj1" fmla="val 15001860"/>
              <a:gd name="adj2" fmla="val 10257066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5"/>
          </p:nvPr>
        </p:nvSpPr>
        <p:spPr>
          <a:xfrm>
            <a:off x="670877" y="3937001"/>
            <a:ext cx="1016970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6"/>
          </p:nvPr>
        </p:nvSpPr>
        <p:spPr>
          <a:xfrm>
            <a:off x="509519" y="4697414"/>
            <a:ext cx="1339686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9" name="Text Placeholder 33"/>
          <p:cNvSpPr>
            <a:spLocks noGrp="1"/>
          </p:cNvSpPr>
          <p:nvPr>
            <p:ph type="body" sz="quarter" idx="17"/>
          </p:nvPr>
        </p:nvSpPr>
        <p:spPr>
          <a:xfrm>
            <a:off x="2349612" y="3937001"/>
            <a:ext cx="1016970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0" name="Text Placeholder 37"/>
          <p:cNvSpPr>
            <a:spLocks noGrp="1"/>
          </p:cNvSpPr>
          <p:nvPr>
            <p:ph type="body" sz="quarter" idx="18"/>
          </p:nvPr>
        </p:nvSpPr>
        <p:spPr>
          <a:xfrm>
            <a:off x="2188253" y="4697414"/>
            <a:ext cx="1339686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1" name="Text Placeholder 33"/>
          <p:cNvSpPr>
            <a:spLocks noGrp="1"/>
          </p:cNvSpPr>
          <p:nvPr>
            <p:ph type="body" sz="quarter" idx="19"/>
          </p:nvPr>
        </p:nvSpPr>
        <p:spPr>
          <a:xfrm>
            <a:off x="4028346" y="3937001"/>
            <a:ext cx="1016970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2" name="Text Placeholder 37"/>
          <p:cNvSpPr>
            <a:spLocks noGrp="1"/>
          </p:cNvSpPr>
          <p:nvPr>
            <p:ph type="body" sz="quarter" idx="20"/>
          </p:nvPr>
        </p:nvSpPr>
        <p:spPr>
          <a:xfrm>
            <a:off x="3866988" y="4697414"/>
            <a:ext cx="1339686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3" name="Text Placeholder 33"/>
          <p:cNvSpPr>
            <a:spLocks noGrp="1"/>
          </p:cNvSpPr>
          <p:nvPr>
            <p:ph type="body" sz="quarter" idx="21"/>
          </p:nvPr>
        </p:nvSpPr>
        <p:spPr>
          <a:xfrm>
            <a:off x="5868438" y="3937001"/>
            <a:ext cx="1016970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4" name="Text Placeholder 37"/>
          <p:cNvSpPr>
            <a:spLocks noGrp="1"/>
          </p:cNvSpPr>
          <p:nvPr>
            <p:ph type="body" sz="quarter" idx="22"/>
          </p:nvPr>
        </p:nvSpPr>
        <p:spPr>
          <a:xfrm>
            <a:off x="5707080" y="4697414"/>
            <a:ext cx="1339686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5" name="Text Placeholder 33"/>
          <p:cNvSpPr>
            <a:spLocks noGrp="1"/>
          </p:cNvSpPr>
          <p:nvPr>
            <p:ph type="body" sz="quarter" idx="23"/>
          </p:nvPr>
        </p:nvSpPr>
        <p:spPr>
          <a:xfrm>
            <a:off x="7547172" y="3937001"/>
            <a:ext cx="1016970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6" name="Text Placeholder 37"/>
          <p:cNvSpPr>
            <a:spLocks noGrp="1"/>
          </p:cNvSpPr>
          <p:nvPr>
            <p:ph type="body" sz="quarter" idx="24"/>
          </p:nvPr>
        </p:nvSpPr>
        <p:spPr>
          <a:xfrm>
            <a:off x="7385813" y="4697414"/>
            <a:ext cx="1339686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7" name="Text Placeholder 68"/>
          <p:cNvSpPr>
            <a:spLocks noGrp="1"/>
          </p:cNvSpPr>
          <p:nvPr>
            <p:ph type="body" sz="quarter" idx="25"/>
          </p:nvPr>
        </p:nvSpPr>
        <p:spPr>
          <a:xfrm>
            <a:off x="2376459" y="157038"/>
            <a:ext cx="4392670" cy="619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8" name="Text Placeholder 58"/>
          <p:cNvSpPr>
            <a:spLocks noGrp="1"/>
          </p:cNvSpPr>
          <p:nvPr>
            <p:ph type="body" sz="quarter" idx="26"/>
          </p:nvPr>
        </p:nvSpPr>
        <p:spPr>
          <a:xfrm>
            <a:off x="2832490" y="772883"/>
            <a:ext cx="3471724" cy="5618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9" name="Text Placeholder 28"/>
          <p:cNvSpPr>
            <a:spLocks noGrp="1"/>
          </p:cNvSpPr>
          <p:nvPr>
            <p:ph type="body" sz="quarter" idx="27"/>
          </p:nvPr>
        </p:nvSpPr>
        <p:spPr>
          <a:xfrm>
            <a:off x="475823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28"/>
          </p:nvPr>
        </p:nvSpPr>
        <p:spPr>
          <a:xfrm>
            <a:off x="3674398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1" name="Text Placeholder 28"/>
          <p:cNvSpPr>
            <a:spLocks noGrp="1"/>
          </p:cNvSpPr>
          <p:nvPr>
            <p:ph type="body" sz="quarter" idx="29"/>
          </p:nvPr>
        </p:nvSpPr>
        <p:spPr>
          <a:xfrm>
            <a:off x="6872971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632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057757" y="914400"/>
            <a:ext cx="2515037" cy="1828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4572794" y="2743200"/>
            <a:ext cx="2515037" cy="1828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057757" y="4572000"/>
            <a:ext cx="2515037" cy="182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5944632" y="4572000"/>
            <a:ext cx="2515037" cy="182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685919" y="914400"/>
            <a:ext cx="1371838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8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3200956" y="2743200"/>
            <a:ext cx="1371838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9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685918" y="4572000"/>
            <a:ext cx="1371838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0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4572794" y="4572000"/>
            <a:ext cx="1371838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4"/>
          </p:nvPr>
        </p:nvSpPr>
        <p:spPr>
          <a:xfrm>
            <a:off x="2125635" y="4751388"/>
            <a:ext cx="1257518" cy="4619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5"/>
          </p:nvPr>
        </p:nvSpPr>
        <p:spPr>
          <a:xfrm>
            <a:off x="2125635" y="5453063"/>
            <a:ext cx="2379282" cy="730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5" name="Text Placeholder 31"/>
          <p:cNvSpPr>
            <a:spLocks noGrp="1"/>
          </p:cNvSpPr>
          <p:nvPr>
            <p:ph type="body" sz="quarter" idx="16"/>
          </p:nvPr>
        </p:nvSpPr>
        <p:spPr>
          <a:xfrm>
            <a:off x="6012509" y="4741129"/>
            <a:ext cx="1257518" cy="4619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6" name="Text Placeholder 33"/>
          <p:cNvSpPr>
            <a:spLocks noGrp="1"/>
          </p:cNvSpPr>
          <p:nvPr>
            <p:ph type="body" sz="quarter" idx="17"/>
          </p:nvPr>
        </p:nvSpPr>
        <p:spPr>
          <a:xfrm>
            <a:off x="6012510" y="5442804"/>
            <a:ext cx="2379282" cy="730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7" name="Text Placeholder 31"/>
          <p:cNvSpPr>
            <a:spLocks noGrp="1"/>
          </p:cNvSpPr>
          <p:nvPr>
            <p:ph type="body" sz="quarter" idx="18"/>
          </p:nvPr>
        </p:nvSpPr>
        <p:spPr>
          <a:xfrm>
            <a:off x="4687114" y="2906018"/>
            <a:ext cx="1257518" cy="4619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8" name="Text Placeholder 33"/>
          <p:cNvSpPr>
            <a:spLocks noGrp="1"/>
          </p:cNvSpPr>
          <p:nvPr>
            <p:ph type="body" sz="quarter" idx="19"/>
          </p:nvPr>
        </p:nvSpPr>
        <p:spPr>
          <a:xfrm>
            <a:off x="4687114" y="3607693"/>
            <a:ext cx="2379282" cy="730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9" name="Text Placeholder 31"/>
          <p:cNvSpPr>
            <a:spLocks noGrp="1"/>
          </p:cNvSpPr>
          <p:nvPr>
            <p:ph type="body" sz="quarter" idx="20"/>
          </p:nvPr>
        </p:nvSpPr>
        <p:spPr>
          <a:xfrm>
            <a:off x="2125635" y="1097252"/>
            <a:ext cx="1257518" cy="4619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0" name="Text Placeholder 33"/>
          <p:cNvSpPr>
            <a:spLocks noGrp="1"/>
          </p:cNvSpPr>
          <p:nvPr>
            <p:ph type="body" sz="quarter" idx="21"/>
          </p:nvPr>
        </p:nvSpPr>
        <p:spPr>
          <a:xfrm>
            <a:off x="2125635" y="1798927"/>
            <a:ext cx="2379282" cy="730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22"/>
          </p:nvPr>
        </p:nvSpPr>
        <p:spPr>
          <a:xfrm>
            <a:off x="4896700" y="1325563"/>
            <a:ext cx="3160468" cy="5953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3" name="Text Placeholder 41"/>
          <p:cNvSpPr>
            <a:spLocks noGrp="1"/>
          </p:cNvSpPr>
          <p:nvPr>
            <p:ph type="body" sz="quarter" idx="23"/>
          </p:nvPr>
        </p:nvSpPr>
        <p:spPr>
          <a:xfrm>
            <a:off x="4896700" y="1949563"/>
            <a:ext cx="3160468" cy="40671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395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ig Image"/>
          <p:cNvSpPr>
            <a:spLocks noGrp="1"/>
          </p:cNvSpPr>
          <p:nvPr>
            <p:ph type="pic" sz="quarter" idx="10"/>
          </p:nvPr>
        </p:nvSpPr>
        <p:spPr>
          <a:xfrm>
            <a:off x="5263476" y="0"/>
            <a:ext cx="3882112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12"/>
          </p:nvPr>
        </p:nvSpPr>
        <p:spPr>
          <a:xfrm>
            <a:off x="583508" y="2816226"/>
            <a:ext cx="1838644" cy="612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5" name="Content Placeholder 33"/>
          <p:cNvSpPr>
            <a:spLocks noGrp="1"/>
          </p:cNvSpPr>
          <p:nvPr>
            <p:ph sz="quarter" idx="13"/>
          </p:nvPr>
        </p:nvSpPr>
        <p:spPr>
          <a:xfrm>
            <a:off x="1753932" y="3454156"/>
            <a:ext cx="668220" cy="2770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1" name="Chart Placeholder 40"/>
          <p:cNvSpPr>
            <a:spLocks noGrp="1"/>
          </p:cNvSpPr>
          <p:nvPr>
            <p:ph type="chart" sz="quarter" idx="14"/>
          </p:nvPr>
        </p:nvSpPr>
        <p:spPr>
          <a:xfrm>
            <a:off x="583508" y="4308475"/>
            <a:ext cx="3989286" cy="17033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2" name="Text Placeholder 68"/>
          <p:cNvSpPr>
            <a:spLocks noGrp="1"/>
          </p:cNvSpPr>
          <p:nvPr>
            <p:ph type="body" sz="quarter" idx="25"/>
          </p:nvPr>
        </p:nvSpPr>
        <p:spPr>
          <a:xfrm>
            <a:off x="460616" y="1061261"/>
            <a:ext cx="4392670" cy="6191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3" name="Text Placeholder 58"/>
          <p:cNvSpPr>
            <a:spLocks noGrp="1"/>
          </p:cNvSpPr>
          <p:nvPr>
            <p:ph type="body" sz="quarter" idx="26"/>
          </p:nvPr>
        </p:nvSpPr>
        <p:spPr>
          <a:xfrm>
            <a:off x="460616" y="1677106"/>
            <a:ext cx="3471724" cy="5618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307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5588" cy="685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ext Placeholder 41"/>
          <p:cNvSpPr>
            <a:spLocks noGrp="1"/>
          </p:cNvSpPr>
          <p:nvPr>
            <p:ph type="body" sz="quarter" idx="22"/>
          </p:nvPr>
        </p:nvSpPr>
        <p:spPr>
          <a:xfrm>
            <a:off x="5259370" y="2513232"/>
            <a:ext cx="3160468" cy="5953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Text Placeholder 41"/>
          <p:cNvSpPr>
            <a:spLocks noGrp="1"/>
          </p:cNvSpPr>
          <p:nvPr>
            <p:ph type="body" sz="quarter" idx="23"/>
          </p:nvPr>
        </p:nvSpPr>
        <p:spPr>
          <a:xfrm>
            <a:off x="5259370" y="3137232"/>
            <a:ext cx="3160468" cy="10669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88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39EAC-0C9D-4EDE-8226-8A15BA152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A47622-04BC-457F-B4D5-F11D224A4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5E6711-B6A3-4734-BF52-8D452600FB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2021/12/01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2506C5-4AD1-45D7-8E98-29BA6AF2D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96600A-280D-4BAD-AF03-5118A569E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9182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0" y="3429000"/>
            <a:ext cx="4572794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2512656" y="0"/>
            <a:ext cx="3436740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1"/>
          </p:nvPr>
        </p:nvSpPr>
        <p:spPr>
          <a:xfrm>
            <a:off x="5949396" y="0"/>
            <a:ext cx="3196192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3"/>
          </p:nvPr>
        </p:nvSpPr>
        <p:spPr>
          <a:xfrm>
            <a:off x="6632933" y="3429000"/>
            <a:ext cx="2512655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512378" cy="3429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572794" y="3429000"/>
            <a:ext cx="2060416" cy="3429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4"/>
          </p:nvPr>
        </p:nvSpPr>
        <p:spPr>
          <a:xfrm>
            <a:off x="6638888" y="2206625"/>
            <a:ext cx="1817209" cy="36988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5"/>
          </p:nvPr>
        </p:nvSpPr>
        <p:spPr>
          <a:xfrm>
            <a:off x="3240254" y="4340226"/>
            <a:ext cx="2815126" cy="411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16"/>
          </p:nvPr>
        </p:nvSpPr>
        <p:spPr>
          <a:xfrm>
            <a:off x="4705634" y="5221387"/>
            <a:ext cx="1669546" cy="12791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7"/>
          </p:nvPr>
        </p:nvSpPr>
        <p:spPr>
          <a:xfrm>
            <a:off x="5023162" y="4775264"/>
            <a:ext cx="1034490" cy="3097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8"/>
          </p:nvPr>
        </p:nvSpPr>
        <p:spPr>
          <a:xfrm>
            <a:off x="426318" y="893764"/>
            <a:ext cx="1528946" cy="3143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9"/>
          </p:nvPr>
        </p:nvSpPr>
        <p:spPr>
          <a:xfrm>
            <a:off x="426316" y="1228726"/>
            <a:ext cx="1978343" cy="4243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26317" y="1936939"/>
            <a:ext cx="1669546" cy="12791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976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rodu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/>
          <p:cNvSpPr/>
          <p:nvPr userDrawn="1"/>
        </p:nvSpPr>
        <p:spPr>
          <a:xfrm>
            <a:off x="700976" y="4904155"/>
            <a:ext cx="716034" cy="9545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bg1"/>
                </a:solidFill>
                <a:latin typeface="FontAwesome" pitchFamily="2" charset="0"/>
              </a:rPr>
              <a:t>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 userDrawn="1"/>
        </p:nvSpPr>
        <p:spPr>
          <a:xfrm>
            <a:off x="1237447" y="4904155"/>
            <a:ext cx="179563" cy="2393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10"/>
          </p:nvPr>
        </p:nvSpPr>
        <p:spPr>
          <a:xfrm>
            <a:off x="685919" y="1620839"/>
            <a:ext cx="1826736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6" name="Picture Placeholder 24"/>
          <p:cNvSpPr>
            <a:spLocks noGrp="1"/>
          </p:cNvSpPr>
          <p:nvPr>
            <p:ph type="pic" sz="quarter" idx="11"/>
          </p:nvPr>
        </p:nvSpPr>
        <p:spPr>
          <a:xfrm>
            <a:off x="2671895" y="1620839"/>
            <a:ext cx="1826736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7" name="Picture Placeholder 24"/>
          <p:cNvSpPr>
            <a:spLocks noGrp="1"/>
          </p:cNvSpPr>
          <p:nvPr>
            <p:ph type="pic" sz="quarter" idx="12"/>
          </p:nvPr>
        </p:nvSpPr>
        <p:spPr>
          <a:xfrm>
            <a:off x="4657593" y="1620839"/>
            <a:ext cx="1826736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8" name="Picture Placeholder 24"/>
          <p:cNvSpPr>
            <a:spLocks noGrp="1"/>
          </p:cNvSpPr>
          <p:nvPr>
            <p:ph type="pic" sz="quarter" idx="13"/>
          </p:nvPr>
        </p:nvSpPr>
        <p:spPr>
          <a:xfrm>
            <a:off x="6643291" y="1620532"/>
            <a:ext cx="1826736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4"/>
          </p:nvPr>
        </p:nvSpPr>
        <p:spPr>
          <a:xfrm>
            <a:off x="685919" y="3607816"/>
            <a:ext cx="1706462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1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2645775" y="3604658"/>
            <a:ext cx="1706462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2" name="Text Placeholder 29"/>
          <p:cNvSpPr>
            <a:spLocks noGrp="1"/>
          </p:cNvSpPr>
          <p:nvPr>
            <p:ph type="body" sz="quarter" idx="16"/>
          </p:nvPr>
        </p:nvSpPr>
        <p:spPr>
          <a:xfrm>
            <a:off x="4657178" y="3607816"/>
            <a:ext cx="1706462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3" name="Text Placeholder 29"/>
          <p:cNvSpPr>
            <a:spLocks noGrp="1"/>
          </p:cNvSpPr>
          <p:nvPr>
            <p:ph type="body" sz="quarter" idx="17"/>
          </p:nvPr>
        </p:nvSpPr>
        <p:spPr>
          <a:xfrm>
            <a:off x="6643291" y="3607816"/>
            <a:ext cx="1706462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4" name="Text Placeholder 29"/>
          <p:cNvSpPr>
            <a:spLocks noGrp="1"/>
          </p:cNvSpPr>
          <p:nvPr>
            <p:ph type="body" sz="quarter" idx="18"/>
          </p:nvPr>
        </p:nvSpPr>
        <p:spPr>
          <a:xfrm>
            <a:off x="1520162" y="5023843"/>
            <a:ext cx="6829591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5" name="Text Placeholder 68"/>
          <p:cNvSpPr>
            <a:spLocks noGrp="1"/>
          </p:cNvSpPr>
          <p:nvPr>
            <p:ph type="body" sz="quarter" idx="23"/>
          </p:nvPr>
        </p:nvSpPr>
        <p:spPr>
          <a:xfrm>
            <a:off x="2376459" y="157038"/>
            <a:ext cx="4392670" cy="619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6" name="Text Placeholder 58"/>
          <p:cNvSpPr>
            <a:spLocks noGrp="1"/>
          </p:cNvSpPr>
          <p:nvPr>
            <p:ph type="body" sz="quarter" idx="24"/>
          </p:nvPr>
        </p:nvSpPr>
        <p:spPr>
          <a:xfrm>
            <a:off x="2832490" y="772883"/>
            <a:ext cx="3471724" cy="5618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28"/>
          <p:cNvSpPr>
            <a:spLocks noGrp="1"/>
          </p:cNvSpPr>
          <p:nvPr>
            <p:ph type="body" sz="quarter" idx="25"/>
          </p:nvPr>
        </p:nvSpPr>
        <p:spPr>
          <a:xfrm>
            <a:off x="475823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28"/>
          <p:cNvSpPr>
            <a:spLocks noGrp="1"/>
          </p:cNvSpPr>
          <p:nvPr>
            <p:ph type="body" sz="quarter" idx="26"/>
          </p:nvPr>
        </p:nvSpPr>
        <p:spPr>
          <a:xfrm>
            <a:off x="3674398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28"/>
          <p:cNvSpPr>
            <a:spLocks noGrp="1"/>
          </p:cNvSpPr>
          <p:nvPr>
            <p:ph type="body" sz="quarter" idx="27"/>
          </p:nvPr>
        </p:nvSpPr>
        <p:spPr>
          <a:xfrm>
            <a:off x="6872971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8179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cent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0"/>
          </p:nvPr>
        </p:nvSpPr>
        <p:spPr>
          <a:xfrm>
            <a:off x="1374220" y="914400"/>
            <a:ext cx="3198574" cy="2514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1"/>
          </p:nvPr>
        </p:nvSpPr>
        <p:spPr>
          <a:xfrm>
            <a:off x="4572794" y="3429000"/>
            <a:ext cx="3198574" cy="2514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822938" y="1987034"/>
            <a:ext cx="749856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4572794" y="4501634"/>
            <a:ext cx="1078606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/>
          </p:nvPr>
        </p:nvSpPr>
        <p:spPr>
          <a:xfrm>
            <a:off x="3822938" y="1980994"/>
            <a:ext cx="3107214" cy="3657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4635909" y="2538414"/>
            <a:ext cx="2294732" cy="7080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2540512" y="4495594"/>
            <a:ext cx="3107214" cy="3657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2213663" y="5069249"/>
            <a:ext cx="2294732" cy="7080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926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ckground White"/>
          <p:cNvSpPr/>
          <p:nvPr userDrawn="1"/>
        </p:nvSpPr>
        <p:spPr>
          <a:xfrm>
            <a:off x="2854009" y="0"/>
            <a:ext cx="343757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4572794" y="4506835"/>
            <a:ext cx="0" cy="86177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 userDrawn="1"/>
        </p:nvSpPr>
        <p:spPr>
          <a:xfrm>
            <a:off x="4371863" y="5700071"/>
            <a:ext cx="6158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accent6"/>
                </a:solidFill>
                <a:latin typeface="FontAwesome" pitchFamily="2" charset="0"/>
              </a:rPr>
              <a:t></a:t>
            </a:r>
            <a:endParaRPr lang="en-US" sz="3200">
              <a:solidFill>
                <a:schemeClr val="accent6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1"/>
          </p:nvPr>
        </p:nvSpPr>
        <p:spPr>
          <a:xfrm>
            <a:off x="3272406" y="2322514"/>
            <a:ext cx="2680563" cy="16716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272332" y="1012369"/>
            <a:ext cx="2680563" cy="584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272332" y="1620487"/>
            <a:ext cx="2680563" cy="3705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272332" y="4506836"/>
            <a:ext cx="1300463" cy="11932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652432" y="4506836"/>
            <a:ext cx="1300463" cy="11932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321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 Full Scree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 userDrawn="1"/>
        </p:nvCxnSpPr>
        <p:spPr>
          <a:xfrm>
            <a:off x="4572794" y="4506835"/>
            <a:ext cx="0" cy="86177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2854009" y="1"/>
            <a:ext cx="3437571" cy="4365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113725" y="436841"/>
            <a:ext cx="919132" cy="246888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BRAND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370054" y="825394"/>
            <a:ext cx="2405480" cy="5667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3"/>
          </p:nvPr>
        </p:nvSpPr>
        <p:spPr>
          <a:xfrm>
            <a:off x="3370054" y="1912938"/>
            <a:ext cx="2405480" cy="20383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0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7F736-EDC7-422B-9CDD-B616D3738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996" y="1709739"/>
            <a:ext cx="7888070" cy="2852737"/>
          </a:xfrm>
        </p:spPr>
        <p:txBody>
          <a:bodyPr anchor="b"/>
          <a:lstStyle>
            <a:lvl1pPr>
              <a:defRPr sz="450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731489-4143-46B4-AD39-669AD536C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996" y="4589464"/>
            <a:ext cx="788807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4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83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7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6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60E4B1-D74A-48F4-B413-023EF788E3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2021/12/01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B158E6-EE8C-485C-B057-6E9833929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B0E59F-DC8E-401F-8390-6BFB4F90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885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C0154D-4434-4EB3-A7F2-4D669184C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C20FBC-BAA7-4B3D-840B-CEB5E630D4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759" y="1825625"/>
            <a:ext cx="3886875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DB4344-DB94-498B-8CCE-7D3C0FA8B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954" y="1825625"/>
            <a:ext cx="3886875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1537BE-0936-4BD3-8233-0A623ED2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2021/12/01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BEABBF-DA91-434D-BD88-AED647323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B241D5-1EC2-4FA7-8A26-984978736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807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E1B3C-77B4-47BE-AD62-45CB3E57A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50" y="365126"/>
            <a:ext cx="788807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08382C-1C0C-4A6E-A084-6F7821556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951" y="1681163"/>
            <a:ext cx="3869012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46" indent="0">
              <a:buNone/>
              <a:defRPr sz="1500" b="1"/>
            </a:lvl2pPr>
            <a:lvl3pPr marL="685891" indent="0">
              <a:buNone/>
              <a:defRPr sz="1350" b="1"/>
            </a:lvl3pPr>
            <a:lvl4pPr marL="1028837" indent="0">
              <a:buNone/>
              <a:defRPr sz="1200" b="1"/>
            </a:lvl4pPr>
            <a:lvl5pPr marL="1371783" indent="0">
              <a:buNone/>
              <a:defRPr sz="1200" b="1"/>
            </a:lvl5pPr>
            <a:lvl6pPr marL="1714729" indent="0">
              <a:buNone/>
              <a:defRPr sz="1200" b="1"/>
            </a:lvl6pPr>
            <a:lvl7pPr marL="2057674" indent="0">
              <a:buNone/>
              <a:defRPr sz="1200" b="1"/>
            </a:lvl7pPr>
            <a:lvl8pPr marL="2400620" indent="0">
              <a:buNone/>
              <a:defRPr sz="1200" b="1"/>
            </a:lvl8pPr>
            <a:lvl9pPr marL="2743566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DE530D-C20C-45C8-9433-8C791CB74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51" y="2505075"/>
            <a:ext cx="3869012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85F1BF-6831-4EEA-9502-8737207E91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954" y="1681163"/>
            <a:ext cx="388806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46" indent="0">
              <a:buNone/>
              <a:defRPr sz="1500" b="1"/>
            </a:lvl2pPr>
            <a:lvl3pPr marL="685891" indent="0">
              <a:buNone/>
              <a:defRPr sz="1350" b="1"/>
            </a:lvl3pPr>
            <a:lvl4pPr marL="1028837" indent="0">
              <a:buNone/>
              <a:defRPr sz="1200" b="1"/>
            </a:lvl4pPr>
            <a:lvl5pPr marL="1371783" indent="0">
              <a:buNone/>
              <a:defRPr sz="1200" b="1"/>
            </a:lvl5pPr>
            <a:lvl6pPr marL="1714729" indent="0">
              <a:buNone/>
              <a:defRPr sz="1200" b="1"/>
            </a:lvl6pPr>
            <a:lvl7pPr marL="2057674" indent="0">
              <a:buNone/>
              <a:defRPr sz="1200" b="1"/>
            </a:lvl7pPr>
            <a:lvl8pPr marL="2400620" indent="0">
              <a:buNone/>
              <a:defRPr sz="1200" b="1"/>
            </a:lvl8pPr>
            <a:lvl9pPr marL="2743566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7E7081E-9AD6-4BBC-9830-34D01586E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954" y="2505075"/>
            <a:ext cx="3888066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F7A24B-CEB4-42C8-8E03-42A0B252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2021/12/01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AC8022-3321-4D23-A25F-9D4DC3E2F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CFB1F4-09C6-4384-AC6B-8731BEB39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6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2ECFA-E54B-4547-9CE8-3AAA12146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2B33F3-86FC-4E3B-B72F-97B654C0DF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2021/12/01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05557A-169C-44CC-AC64-14B31F8C6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07F4CE-51E2-443A-85A6-5D03B95C9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686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3097DD-B0C2-4B31-A3D9-1C043F0C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2021/12/01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D9A4EB-7787-4F18-8AB1-F2DFD2FE8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79D312-A764-46AE-8920-839C3F6CB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03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DEB6E-0B21-4A47-9DA5-9DAE5668A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51" y="457200"/>
            <a:ext cx="2949690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7C7755-FE9B-448C-8EAE-A3EE10553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066" y="987426"/>
            <a:ext cx="4629954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3E3E1A-B3A7-4AF8-B2A6-CDB67D0F6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951" y="2057400"/>
            <a:ext cx="2949690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46" indent="0">
              <a:buNone/>
              <a:defRPr sz="1050"/>
            </a:lvl2pPr>
            <a:lvl3pPr marL="685891" indent="0">
              <a:buNone/>
              <a:defRPr sz="900"/>
            </a:lvl3pPr>
            <a:lvl4pPr marL="1028837" indent="0">
              <a:buNone/>
              <a:defRPr sz="750"/>
            </a:lvl4pPr>
            <a:lvl5pPr marL="1371783" indent="0">
              <a:buNone/>
              <a:defRPr sz="750"/>
            </a:lvl5pPr>
            <a:lvl6pPr marL="1714729" indent="0">
              <a:buNone/>
              <a:defRPr sz="750"/>
            </a:lvl6pPr>
            <a:lvl7pPr marL="2057674" indent="0">
              <a:buNone/>
              <a:defRPr sz="750"/>
            </a:lvl7pPr>
            <a:lvl8pPr marL="2400620" indent="0">
              <a:buNone/>
              <a:defRPr sz="750"/>
            </a:lvl8pPr>
            <a:lvl9pPr marL="2743566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69F2B5-3E04-47E9-B63A-73F03019E5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2021/12/01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F52660-90A0-480C-983E-CBDBB96BA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486ED9-E983-4909-BF6C-F63BEA140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807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C540B-D875-46F8-A537-1765A48E7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51" y="457200"/>
            <a:ext cx="2949690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9EBF87-B7E5-4296-BE4C-9B662E5AD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8066" y="987426"/>
            <a:ext cx="4629954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46" indent="0">
              <a:buNone/>
              <a:defRPr sz="2100"/>
            </a:lvl2pPr>
            <a:lvl3pPr marL="685891" indent="0">
              <a:buNone/>
              <a:defRPr sz="1800"/>
            </a:lvl3pPr>
            <a:lvl4pPr marL="1028837" indent="0">
              <a:buNone/>
              <a:defRPr sz="1500"/>
            </a:lvl4pPr>
            <a:lvl5pPr marL="1371783" indent="0">
              <a:buNone/>
              <a:defRPr sz="1500"/>
            </a:lvl5pPr>
            <a:lvl6pPr marL="1714729" indent="0">
              <a:buNone/>
              <a:defRPr sz="1500"/>
            </a:lvl6pPr>
            <a:lvl7pPr marL="2057674" indent="0">
              <a:buNone/>
              <a:defRPr sz="1500"/>
            </a:lvl7pPr>
            <a:lvl8pPr marL="2400620" indent="0">
              <a:buNone/>
              <a:defRPr sz="1500"/>
            </a:lvl8pPr>
            <a:lvl9pPr marL="2743566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91CAD6-4EF0-43BB-A0B4-606667818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951" y="2057400"/>
            <a:ext cx="2949690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46" indent="0">
              <a:buNone/>
              <a:defRPr sz="1050"/>
            </a:lvl2pPr>
            <a:lvl3pPr marL="685891" indent="0">
              <a:buNone/>
              <a:defRPr sz="900"/>
            </a:lvl3pPr>
            <a:lvl4pPr marL="1028837" indent="0">
              <a:buNone/>
              <a:defRPr sz="750"/>
            </a:lvl4pPr>
            <a:lvl5pPr marL="1371783" indent="0">
              <a:buNone/>
              <a:defRPr sz="750"/>
            </a:lvl5pPr>
            <a:lvl6pPr marL="1714729" indent="0">
              <a:buNone/>
              <a:defRPr sz="750"/>
            </a:lvl6pPr>
            <a:lvl7pPr marL="2057674" indent="0">
              <a:buNone/>
              <a:defRPr sz="750"/>
            </a:lvl7pPr>
            <a:lvl8pPr marL="2400620" indent="0">
              <a:buNone/>
              <a:defRPr sz="750"/>
            </a:lvl8pPr>
            <a:lvl9pPr marL="2743566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34FF73-C11A-4504-9607-FBBAD61B62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2021/12/01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122F88-98E0-4857-8D45-0A729A403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FA63C9-E5EC-463F-B683-82E484A03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272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E24E5E-AB78-4BE9-AEBE-13F8A0647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759" y="365126"/>
            <a:ext cx="78880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AEDAE6-3AF7-46B5-B80C-A49DBC05E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759" y="1825625"/>
            <a:ext cx="78880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34B37A-AB5E-45E4-AFEF-8D849C698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9476" y="6356351"/>
            <a:ext cx="3086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780660-B258-4D61-92DB-24CE5526F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9072" y="6356351"/>
            <a:ext cx="20577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9EC5B8F-EE19-4BBA-B284-F4F050D7E4BC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5" y="6270727"/>
            <a:ext cx="539349" cy="53934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5ECDA556-A81B-42B5-A805-85AFEF2BFD71}"/>
              </a:ext>
            </a:extLst>
          </p:cNvPr>
          <p:cNvSpPr/>
          <p:nvPr userDrawn="1"/>
        </p:nvSpPr>
        <p:spPr>
          <a:xfrm flipV="1">
            <a:off x="0" y="6813761"/>
            <a:ext cx="9145587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                                            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069E3C8-CC5C-48E7-A9B0-488DF02AA533}"/>
              </a:ext>
            </a:extLst>
          </p:cNvPr>
          <p:cNvSpPr/>
          <p:nvPr userDrawn="1"/>
        </p:nvSpPr>
        <p:spPr>
          <a:xfrm flipV="1">
            <a:off x="1" y="571"/>
            <a:ext cx="9145587" cy="8439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67AA58D-EC65-4F61-9BC5-D4E9553565CD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0400"/>
            <a:ext cx="2" cy="683026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F2A4969-8D0D-480B-B325-3AD95B5CFAD6}"/>
              </a:ext>
            </a:extLst>
          </p:cNvPr>
          <p:cNvCxnSpPr>
            <a:cxnSpLocks/>
          </p:cNvCxnSpPr>
          <p:nvPr userDrawn="1"/>
        </p:nvCxnSpPr>
        <p:spPr>
          <a:xfrm flipH="1">
            <a:off x="9145584" y="12138"/>
            <a:ext cx="2" cy="683026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24678B4-3C13-4530-9DC0-801CF3489B85}"/>
              </a:ext>
            </a:extLst>
          </p:cNvPr>
          <p:cNvCxnSpPr>
            <a:cxnSpLocks/>
          </p:cNvCxnSpPr>
          <p:nvPr userDrawn="1"/>
        </p:nvCxnSpPr>
        <p:spPr>
          <a:xfrm>
            <a:off x="1" y="111550"/>
            <a:ext cx="914558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8D65862-7BE3-448C-9CF4-5F924E67A16A}"/>
              </a:ext>
            </a:extLst>
          </p:cNvPr>
          <p:cNvCxnSpPr>
            <a:cxnSpLocks/>
          </p:cNvCxnSpPr>
          <p:nvPr userDrawn="1"/>
        </p:nvCxnSpPr>
        <p:spPr>
          <a:xfrm>
            <a:off x="415392" y="6775033"/>
            <a:ext cx="8730196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79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  <p:sldLayoutId id="2147483956" r:id="rId12"/>
    <p:sldLayoutId id="2147483660" r:id="rId13"/>
    <p:sldLayoutId id="2147483650" r:id="rId14"/>
    <p:sldLayoutId id="2147483659" r:id="rId15"/>
    <p:sldLayoutId id="2147483651" r:id="rId16"/>
    <p:sldLayoutId id="2147483652" r:id="rId17"/>
    <p:sldLayoutId id="2147483653" r:id="rId18"/>
    <p:sldLayoutId id="2147483654" r:id="rId19"/>
    <p:sldLayoutId id="2147483655" r:id="rId20"/>
    <p:sldLayoutId id="2147483656" r:id="rId21"/>
    <p:sldLayoutId id="2147483658" r:id="rId22"/>
    <p:sldLayoutId id="2147483661" r:id="rId23"/>
    <p:sldLayoutId id="2147483662" r:id="rId24"/>
  </p:sldLayoutIdLst>
  <p:txStyles>
    <p:titleStyle>
      <a:lvl1pPr algn="l" defTabSz="685891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Times New Roman" panose="02020603050405020304" pitchFamily="18" charset="0"/>
        </a:defRPr>
      </a:lvl1pPr>
    </p:titleStyle>
    <p:bodyStyle>
      <a:lvl1pPr marL="171473" indent="-171473" algn="l" defTabSz="685891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Times New Roman" panose="02020603050405020304" pitchFamily="18" charset="0"/>
        </a:defRPr>
      </a:lvl1pPr>
      <a:lvl2pPr marL="514419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Times New Roman" panose="02020603050405020304" pitchFamily="18" charset="0"/>
        </a:defRPr>
      </a:lvl2pPr>
      <a:lvl3pPr marL="857364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Times New Roman" panose="02020603050405020304" pitchFamily="18" charset="0"/>
        </a:defRPr>
      </a:lvl3pPr>
      <a:lvl4pPr marL="1200310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Times New Roman" panose="02020603050405020304" pitchFamily="18" charset="0"/>
        </a:defRPr>
      </a:lvl4pPr>
      <a:lvl5pPr marL="1543256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Times New Roman" panose="02020603050405020304" pitchFamily="18" charset="0"/>
        </a:defRPr>
      </a:lvl5pPr>
      <a:lvl6pPr marL="1886201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147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93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039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46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91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37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83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729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74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620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566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>
            <a:extLst>
              <a:ext uri="{FF2B5EF4-FFF2-40B4-BE49-F238E27FC236}">
                <a16:creationId xmlns:a16="http://schemas.microsoft.com/office/drawing/2014/main" id="{257EDBCA-088B-4352-B7A3-84C53E6641E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0" r="849" b="979"/>
          <a:stretch/>
        </p:blipFill>
        <p:spPr>
          <a:xfrm>
            <a:off x="0" y="85125"/>
            <a:ext cx="9145588" cy="67263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9BC94D-07D4-428A-9AAC-755689A7B57D}"/>
              </a:ext>
            </a:extLst>
          </p:cNvPr>
          <p:cNvSpPr txBox="1"/>
          <p:nvPr/>
        </p:nvSpPr>
        <p:spPr>
          <a:xfrm>
            <a:off x="715378" y="1573329"/>
            <a:ext cx="6819496" cy="1077218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/>
            <a:lightRig rig="morning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pPr algn="ctr"/>
            <a:r>
              <a:rPr lang="en-US" altLang="zh-CN" sz="6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Systems</a:t>
            </a:r>
            <a:endParaRPr lang="en-US" sz="6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FD70B2-1C32-4B30-AEA0-5685A2415557}"/>
              </a:ext>
            </a:extLst>
          </p:cNvPr>
          <p:cNvSpPr txBox="1"/>
          <p:nvPr/>
        </p:nvSpPr>
        <p:spPr>
          <a:xfrm>
            <a:off x="1313509" y="4674831"/>
            <a:ext cx="5332651" cy="1200329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Jinghui Zhong 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（钟竞辉）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Office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B3-515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Email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：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jinghuizhong@scut.edu.cn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0474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113A5B-EFE9-4E56-B87F-8144E3ABB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0226"/>
            <a:ext cx="9145588" cy="998383"/>
          </a:xfrm>
        </p:spPr>
        <p:txBody>
          <a:bodyPr>
            <a:normAutofit/>
          </a:bodyPr>
          <a:lstStyle/>
          <a:p>
            <a:pPr algn="ctr"/>
            <a:r>
              <a:rPr lang="en-US" altLang="zh-CN" sz="3800" b="1" dirty="0"/>
              <a:t>Session 3</a:t>
            </a:r>
            <a:endParaRPr lang="zh-CN" altLang="en-US" sz="38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584D175-DEF7-40AA-AFE9-4CA317DBCEEC}"/>
              </a:ext>
            </a:extLst>
          </p:cNvPr>
          <p:cNvSpPr/>
          <p:nvPr/>
        </p:nvSpPr>
        <p:spPr>
          <a:xfrm>
            <a:off x="339866" y="975745"/>
            <a:ext cx="8330750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en-US" altLang="zh-CN" kern="0" dirty="0">
                <a:solidFill>
                  <a:srgbClr val="0000FF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Objective and Requirement</a:t>
            </a:r>
            <a:r>
              <a:rPr lang="zh-CN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Implement a </a:t>
            </a:r>
            <a:r>
              <a:rPr lang="en-US" altLang="zh-CN" sz="2000" kern="1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myfind</a:t>
            </a:r>
            <a:r>
              <a:rPr lang="en-US" altLang="zh-CN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command using system calls (e.g., </a:t>
            </a:r>
            <a:r>
              <a:rPr lang="en-US" altLang="zh-CN" sz="2000" kern="1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opendir</a:t>
            </a:r>
            <a:r>
              <a:rPr lang="en-US" altLang="zh-CN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readdir</a:t>
            </a:r>
            <a:r>
              <a:rPr lang="en-US" altLang="zh-CN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and stat).</a:t>
            </a:r>
            <a:r>
              <a:rPr lang="zh-CN" altLang="en-US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</a:t>
            </a:r>
            <a:r>
              <a:rPr lang="en-US" altLang="zh-CN" sz="2000" kern="1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myfind</a:t>
            </a:r>
            <a:r>
              <a:rPr lang="en-US" altLang="zh-CN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command starts from the specified directory and recursively looks up the specified file. The command format is as follows</a:t>
            </a:r>
            <a:r>
              <a:rPr lang="zh-CN" altLang="zh-CN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000" kern="1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endParaRPr lang="zh-CN" altLang="zh-CN" sz="2000" kern="1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sz="2000" kern="1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myfind</a:t>
            </a:r>
            <a:r>
              <a:rPr lang="en-US" altLang="zh-CN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PATH -option parameters</a:t>
            </a:r>
          </a:p>
          <a:p>
            <a:pPr>
              <a:lnSpc>
                <a:spcPct val="115000"/>
              </a:lnSpc>
            </a:pPr>
            <a:r>
              <a:rPr lang="en-US" altLang="zh-CN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PATH</a:t>
            </a:r>
            <a:r>
              <a:rPr lang="zh-CN" altLang="zh-CN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directory for looking up.</a:t>
            </a:r>
            <a:endParaRPr lang="zh-CN" altLang="zh-CN" sz="2000" kern="1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-option parameters</a:t>
            </a:r>
            <a:r>
              <a:rPr lang="zh-CN" altLang="zh-CN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  <a:p>
            <a:pPr>
              <a:lnSpc>
                <a:spcPct val="115000"/>
              </a:lnSpc>
            </a:pPr>
            <a:r>
              <a:rPr lang="en-US" altLang="zh-CN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-name “file”</a:t>
            </a:r>
            <a:r>
              <a:rPr lang="zh-CN" altLang="zh-CN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Specify the name of the file to be found,  support fuzzy search using wildcard characters e.g., ? *;</a:t>
            </a:r>
            <a:endParaRPr lang="zh-CN" altLang="zh-CN" sz="2000" kern="1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   -</a:t>
            </a:r>
            <a:r>
              <a:rPr lang="en-US" altLang="zh-CN" sz="2000" kern="1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mtime</a:t>
            </a:r>
            <a:r>
              <a:rPr lang="en-US" altLang="zh-CN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n</a:t>
            </a:r>
            <a:r>
              <a:rPr lang="zh-CN" altLang="zh-CN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Search by time, search for files modified </a:t>
            </a:r>
            <a:r>
              <a:rPr lang="en-US" altLang="zh-CN" sz="2000" i="1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days before today.</a:t>
            </a:r>
          </a:p>
          <a:p>
            <a:pPr>
              <a:lnSpc>
                <a:spcPct val="115000"/>
              </a:lnSpc>
            </a:pPr>
            <a:r>
              <a:rPr lang="en-US" altLang="zh-CN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  </a:t>
            </a:r>
          </a:p>
          <a:p>
            <a:pPr>
              <a:lnSpc>
                <a:spcPct val="115000"/>
              </a:lnSpc>
            </a:pPr>
            <a:r>
              <a:rPr lang="en-US" altLang="zh-CN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Finally, output the search results to standard output.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en-US" altLang="zh-CN" sz="2000" kern="0" dirty="0">
                <a:solidFill>
                  <a:srgbClr val="0000FF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Environment</a:t>
            </a:r>
            <a:r>
              <a:rPr lang="zh-CN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7975"/>
            <a:r>
              <a:rPr lang="en-US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Operating System</a:t>
            </a:r>
            <a:r>
              <a:rPr lang="zh-CN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Linux; 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19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Tm="21631"/>
    </mc:Choice>
    <mc:Fallback xmlns="">
      <p:transition spd="slow" advTm="2163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A20DCFD-67B0-4C21-98DC-A477F0FA9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215" y="321252"/>
            <a:ext cx="1925756" cy="341318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0142867-B498-4EC5-93AD-196914BC5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49" y="473627"/>
            <a:ext cx="2800203" cy="315323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A6D53D4-A32C-4F2C-BE26-7B65EB2509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011" y="608102"/>
            <a:ext cx="4441965" cy="173744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9B17647-97E7-4A22-830C-A2413F641B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3" y="4920778"/>
            <a:ext cx="2731944" cy="54957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7A698FB-264B-4CD9-9DE1-43ED2C8795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907" y="3971050"/>
            <a:ext cx="4898064" cy="244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473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12385</TotalTime>
  <Words>156</Words>
  <Application>Microsoft Office PowerPoint</Application>
  <PresentationFormat>自定义</PresentationFormat>
  <Paragraphs>18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FontAwesome</vt:lpstr>
      <vt:lpstr>GeosansLight</vt:lpstr>
      <vt:lpstr>Open Sans</vt:lpstr>
      <vt:lpstr>等线</vt:lpstr>
      <vt:lpstr>Arial</vt:lpstr>
      <vt:lpstr>Calibri</vt:lpstr>
      <vt:lpstr>Times New Roman</vt:lpstr>
      <vt:lpstr>Office 主题​​</vt:lpstr>
      <vt:lpstr>PowerPoint 演示文稿</vt:lpstr>
      <vt:lpstr>Session 3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jinghui</dc:creator>
  <cp:lastModifiedBy>jinghui</cp:lastModifiedBy>
  <cp:revision>998</cp:revision>
  <cp:lastPrinted>2016-08-28T08:23:50Z</cp:lastPrinted>
  <dcterms:created xsi:type="dcterms:W3CDTF">2014-10-22T04:24:20Z</dcterms:created>
  <dcterms:modified xsi:type="dcterms:W3CDTF">2021-12-01T02:38:36Z</dcterms:modified>
</cp:coreProperties>
</file>