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1.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4" r:id="rId2"/>
    <p:sldMasterId id="2147483670" r:id="rId3"/>
  </p:sldMasterIdLst>
  <p:notesMasterIdLst>
    <p:notesMasterId r:id="rId50"/>
  </p:notesMasterIdLst>
  <p:sldIdLst>
    <p:sldId id="339" r:id="rId4"/>
    <p:sldId id="1954" r:id="rId5"/>
    <p:sldId id="1955" r:id="rId6"/>
    <p:sldId id="1956" r:id="rId7"/>
    <p:sldId id="1957" r:id="rId8"/>
    <p:sldId id="1958" r:id="rId9"/>
    <p:sldId id="1959" r:id="rId10"/>
    <p:sldId id="1960" r:id="rId11"/>
    <p:sldId id="1961" r:id="rId12"/>
    <p:sldId id="1962" r:id="rId13"/>
    <p:sldId id="2062" r:id="rId14"/>
    <p:sldId id="2063" r:id="rId15"/>
    <p:sldId id="2064" r:id="rId16"/>
    <p:sldId id="2065" r:id="rId17"/>
    <p:sldId id="2066" r:id="rId18"/>
    <p:sldId id="2067" r:id="rId19"/>
    <p:sldId id="2068" r:id="rId20"/>
    <p:sldId id="2069" r:id="rId21"/>
    <p:sldId id="2070" r:id="rId22"/>
    <p:sldId id="1858" r:id="rId23"/>
    <p:sldId id="1860" r:id="rId24"/>
    <p:sldId id="337" r:id="rId25"/>
    <p:sldId id="1854" r:id="rId26"/>
    <p:sldId id="1855" r:id="rId27"/>
    <p:sldId id="2074" r:id="rId28"/>
    <p:sldId id="2073" r:id="rId29"/>
    <p:sldId id="2072" r:id="rId30"/>
    <p:sldId id="1963" r:id="rId31"/>
    <p:sldId id="1964" r:id="rId32"/>
    <p:sldId id="1965" r:id="rId33"/>
    <p:sldId id="1966" r:id="rId34"/>
    <p:sldId id="1967" r:id="rId35"/>
    <p:sldId id="1968" r:id="rId36"/>
    <p:sldId id="1969" r:id="rId37"/>
    <p:sldId id="1970" r:id="rId38"/>
    <p:sldId id="1971" r:id="rId39"/>
    <p:sldId id="1972" r:id="rId40"/>
    <p:sldId id="1973" r:id="rId41"/>
    <p:sldId id="1974" r:id="rId42"/>
    <p:sldId id="2075" r:id="rId43"/>
    <p:sldId id="2076" r:id="rId44"/>
    <p:sldId id="2077" r:id="rId45"/>
    <p:sldId id="2078" r:id="rId46"/>
    <p:sldId id="2080" r:id="rId47"/>
    <p:sldId id="2081" r:id="rId48"/>
    <p:sldId id="2079" r:id="rId49"/>
  </p:sldIdLst>
  <p:sldSz cx="12192000" cy="6858000"/>
  <p:notesSz cx="6858000" cy="9144000"/>
  <p:custDataLst>
    <p:tags r:id="rId5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6" userDrawn="1">
          <p15:clr>
            <a:srgbClr val="A4A3A4"/>
          </p15:clr>
        </p15:guide>
        <p15:guide id="2" pos="7242" userDrawn="1">
          <p15:clr>
            <a:srgbClr val="A4A3A4"/>
          </p15:clr>
        </p15:guide>
        <p15:guide id="3" orient="horz" pos="663" userDrawn="1">
          <p15:clr>
            <a:srgbClr val="A4A3A4"/>
          </p15:clr>
        </p15:guide>
        <p15:guide id="4" orient="horz" pos="935" userDrawn="1">
          <p15:clr>
            <a:srgbClr val="A4A3A4"/>
          </p15:clr>
        </p15:guide>
        <p15:guide id="5" orient="horz" pos="3929" userDrawn="1">
          <p15:clr>
            <a:srgbClr val="A4A3A4"/>
          </p15:clr>
        </p15:guide>
        <p15:guide id="6" orient="horz" pos="390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80B9"/>
    <a:srgbClr val="F8685B"/>
    <a:srgbClr val="27AE60"/>
    <a:srgbClr val="E74C3C"/>
    <a:srgbClr val="F1C40F"/>
    <a:srgbClr val="8160EB"/>
    <a:srgbClr val="0081FF"/>
    <a:srgbClr val="4988EB"/>
    <a:srgbClr val="666666"/>
    <a:srgbClr val="66DD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6" autoAdjust="0"/>
    <p:restoredTop sz="84946" autoAdjust="0"/>
  </p:normalViewPr>
  <p:slideViewPr>
    <p:cSldViewPr snapToGrid="0" showGuides="1">
      <p:cViewPr varScale="1">
        <p:scale>
          <a:sx n="96" d="100"/>
          <a:sy n="96" d="100"/>
        </p:scale>
        <p:origin x="1122" y="96"/>
      </p:cViewPr>
      <p:guideLst>
        <p:guide pos="416"/>
        <p:guide pos="7242"/>
        <p:guide orient="horz" pos="663"/>
        <p:guide orient="horz" pos="935"/>
        <p:guide orient="horz" pos="3929"/>
        <p:guide orient="horz" pos="3906"/>
      </p:guideLst>
    </p:cSldViewPr>
  </p:slideViewPr>
  <p:notesTextViewPr>
    <p:cViewPr>
      <p:scale>
        <a:sx n="3" d="2"/>
        <a:sy n="3" d="2"/>
      </p:scale>
      <p:origin x="0" y="0"/>
    </p:cViewPr>
  </p:notesTextViewPr>
  <p:sorterViewPr>
    <p:cViewPr>
      <p:scale>
        <a:sx n="50" d="100"/>
        <a:sy n="50" d="100"/>
      </p:scale>
      <p:origin x="0" y="-343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viewProps" Target="viewProps.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8" Type="http://schemas.openxmlformats.org/officeDocument/2006/relationships/slide" Target="slides/slide5.xml"/><Relationship Id="rId51" Type="http://schemas.openxmlformats.org/officeDocument/2006/relationships/tags" Target="tags/tag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6B52B7-A4D0-4477-8B35-64D126503381}" type="datetimeFigureOut">
              <a:rPr lang="zh-CN" altLang="en-US" smtClean="0"/>
              <a:t>2023/09/14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24BF67-D4EE-44F2-9AEB-DBB2DC2A619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24BF67-D4EE-44F2-9AEB-DBB2DC2A619C}" type="slidenum">
              <a:rPr lang="zh-CN" altLang="en-US" smtClean="0"/>
              <a:t>20</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24BF67-D4EE-44F2-9AEB-DBB2DC2A619C}" type="slidenum">
              <a:rPr lang="zh-CN" altLang="en-US" smtClean="0"/>
              <a:t>38</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24BF67-D4EE-44F2-9AEB-DBB2DC2A619C}" type="slidenum">
              <a:rPr lang="zh-CN" altLang="en-US" smtClean="0"/>
              <a:t>39</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E24BF67-D4EE-44F2-9AEB-DBB2DC2A619C}" type="slidenum">
              <a:rPr lang="zh-CN" altLang="en-US" smtClean="0"/>
              <a:t>42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E24BF67-D4EE-44F2-9AEB-DBB2DC2A619C}" type="slidenum">
              <a:rPr lang="zh-CN" altLang="en-US" smtClean="0"/>
              <a:t>43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E24BF67-D4EE-44F2-9AEB-DBB2DC2A619C}" type="slidenum">
              <a:rPr lang="zh-CN" altLang="en-US" smtClean="0"/>
              <a:t>45</a:t>
            </a:fld>
            <a:endParaRPr lang="zh-CN" altLang="en-US"/>
          </a:p>
        </p:txBody>
      </p:sp>
    </p:spTree>
    <p:extLst>
      <p:ext uri="{BB962C8B-B14F-4D97-AF65-F5344CB8AC3E}">
        <p14:creationId xmlns:p14="http://schemas.microsoft.com/office/powerpoint/2010/main" val="2155745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24BF67-D4EE-44F2-9AEB-DBB2DC2A619C}"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24BF67-D4EE-44F2-9AEB-DBB2DC2A619C}" type="slidenum">
              <a:rPr lang="zh-CN" altLang="en-US" smtClean="0"/>
              <a:t>30</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24BF67-D4EE-44F2-9AEB-DBB2DC2A619C}" type="slidenum">
              <a:rPr lang="zh-CN" altLang="en-US" smtClean="0"/>
              <a:t>31</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24BF67-D4EE-44F2-9AEB-DBB2DC2A619C}" type="slidenum">
              <a:rPr lang="zh-CN" altLang="en-US" smtClean="0"/>
              <a:t>32</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24BF67-D4EE-44F2-9AEB-DBB2DC2A619C}" type="slidenum">
              <a:rPr lang="zh-CN" altLang="en-US" smtClean="0"/>
              <a:t>33</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24BF67-D4EE-44F2-9AEB-DBB2DC2A619C}" type="slidenum">
              <a:rPr lang="zh-CN" altLang="en-US" smtClean="0"/>
              <a:t>35</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24BF67-D4EE-44F2-9AEB-DBB2DC2A619C}" type="slidenum">
              <a:rPr lang="zh-CN" altLang="en-US" smtClean="0"/>
              <a:t>36</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24BF67-D4EE-44F2-9AEB-DBB2DC2A619C}" type="slidenum">
              <a:rPr lang="zh-CN" altLang="en-US" smtClean="0"/>
              <a:t>37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3" Type="http://schemas.openxmlformats.org/officeDocument/2006/relationships/hyperlink" Target="http://www.officeplus.cn/Template/Home.shtml" TargetMode="External"/><Relationship Id="rId2" Type="http://schemas.openxmlformats.org/officeDocument/2006/relationships/image" Target="../media/image7.jpeg"/><Relationship Id="rId1" Type="http://schemas.openxmlformats.org/officeDocument/2006/relationships/slideMaster" Target="../slideMasters/slideMaster2.xml"/><Relationship Id="rId6" Type="http://schemas.openxmlformats.org/officeDocument/2006/relationships/image" Target="../media/image9.jpeg"/><Relationship Id="rId5" Type="http://schemas.microsoft.com/office/2007/relationships/hdphoto" Target="../media/hdphoto1.wdp"/><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jpeg"/><Relationship Id="rId2" Type="http://schemas.openxmlformats.org/officeDocument/2006/relationships/hyperlink" Target="http://www.officeplus.cn/Template/Home.shtml" TargetMode="External"/><Relationship Id="rId1" Type="http://schemas.openxmlformats.org/officeDocument/2006/relationships/slideMaster" Target="../slideMasters/slideMaster2.xml"/><Relationship Id="rId6" Type="http://schemas.openxmlformats.org/officeDocument/2006/relationships/image" Target="../media/image11.jpeg"/><Relationship Id="rId5" Type="http://schemas.openxmlformats.org/officeDocument/2006/relationships/image" Target="../media/image10.jpeg"/><Relationship Id="rId4" Type="http://schemas.microsoft.com/office/2007/relationships/hdphoto" Target="../media/hdphoto1.wdp"/></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sp>
        <p:nvSpPr>
          <p:cNvPr id="5" name="任意多边形: 形状 4"/>
          <p:cNvSpPr/>
          <p:nvPr userDrawn="1"/>
        </p:nvSpPr>
        <p:spPr>
          <a:xfrm rot="1534757">
            <a:off x="-961648" y="-603802"/>
            <a:ext cx="5772470" cy="6535941"/>
          </a:xfrm>
          <a:custGeom>
            <a:avLst/>
            <a:gdLst>
              <a:gd name="connsiteX0" fmla="*/ 0 w 5772470"/>
              <a:gd name="connsiteY0" fmla="*/ 1695879 h 6535941"/>
              <a:gd name="connsiteX1" fmla="*/ 3542860 w 5772470"/>
              <a:gd name="connsiteY1" fmla="*/ 0 h 6535941"/>
              <a:gd name="connsiteX2" fmla="*/ 5243255 w 5772470"/>
              <a:gd name="connsiteY2" fmla="*/ 0 h 6535941"/>
              <a:gd name="connsiteX3" fmla="*/ 5772470 w 5772470"/>
              <a:gd name="connsiteY3" fmla="*/ 529215 h 6535941"/>
              <a:gd name="connsiteX4" fmla="*/ 5772470 w 5772470"/>
              <a:gd name="connsiteY4" fmla="*/ 6006726 h 6535941"/>
              <a:gd name="connsiteX5" fmla="*/ 5243255 w 5772470"/>
              <a:gd name="connsiteY5" fmla="*/ 6535941 h 6535941"/>
              <a:gd name="connsiteX6" fmla="*/ 2316817 w 5772470"/>
              <a:gd name="connsiteY6" fmla="*/ 6535941 h 6535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72470" h="6535941">
                <a:moveTo>
                  <a:pt x="0" y="1695879"/>
                </a:moveTo>
                <a:lnTo>
                  <a:pt x="3542860" y="0"/>
                </a:lnTo>
                <a:lnTo>
                  <a:pt x="5243255" y="0"/>
                </a:lnTo>
                <a:cubicBezTo>
                  <a:pt x="5535532" y="0"/>
                  <a:pt x="5772470" y="236938"/>
                  <a:pt x="5772470" y="529215"/>
                </a:cubicBezTo>
                <a:lnTo>
                  <a:pt x="5772470" y="6006726"/>
                </a:lnTo>
                <a:cubicBezTo>
                  <a:pt x="5772470" y="6299003"/>
                  <a:pt x="5535532" y="6535941"/>
                  <a:pt x="5243255" y="6535941"/>
                </a:cubicBezTo>
                <a:lnTo>
                  <a:pt x="2316817" y="6535941"/>
                </a:lnTo>
                <a:close/>
              </a:path>
            </a:pathLst>
          </a:custGeom>
          <a:solidFill>
            <a:schemeClr val="bg1"/>
          </a:soli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 name="任意多边形: 形状 5"/>
          <p:cNvSpPr/>
          <p:nvPr userDrawn="1"/>
        </p:nvSpPr>
        <p:spPr>
          <a:xfrm rot="1534757">
            <a:off x="2508072" y="406960"/>
            <a:ext cx="10630047" cy="6535942"/>
          </a:xfrm>
          <a:custGeom>
            <a:avLst/>
            <a:gdLst>
              <a:gd name="connsiteX0" fmla="*/ 0 w 10630047"/>
              <a:gd name="connsiteY0" fmla="*/ 1737887 h 6535942"/>
              <a:gd name="connsiteX1" fmla="*/ 3630618 w 10630047"/>
              <a:gd name="connsiteY1" fmla="*/ 0 h 6535942"/>
              <a:gd name="connsiteX2" fmla="*/ 8594363 w 10630047"/>
              <a:gd name="connsiteY2" fmla="*/ 0 h 6535942"/>
              <a:gd name="connsiteX3" fmla="*/ 10630047 w 10630047"/>
              <a:gd name="connsiteY3" fmla="*/ 4252746 h 6535942"/>
              <a:gd name="connsiteX4" fmla="*/ 5860227 w 10630047"/>
              <a:gd name="connsiteY4" fmla="*/ 6535941 h 6535942"/>
              <a:gd name="connsiteX5" fmla="*/ 529216 w 10630047"/>
              <a:gd name="connsiteY5" fmla="*/ 6535942 h 6535942"/>
              <a:gd name="connsiteX6" fmla="*/ 0 w 10630047"/>
              <a:gd name="connsiteY6" fmla="*/ 6006726 h 6535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30047" h="6535942">
                <a:moveTo>
                  <a:pt x="0" y="1737887"/>
                </a:moveTo>
                <a:lnTo>
                  <a:pt x="3630618" y="0"/>
                </a:lnTo>
                <a:lnTo>
                  <a:pt x="8594363" y="0"/>
                </a:lnTo>
                <a:lnTo>
                  <a:pt x="10630047" y="4252746"/>
                </a:lnTo>
                <a:lnTo>
                  <a:pt x="5860227" y="6535941"/>
                </a:lnTo>
                <a:lnTo>
                  <a:pt x="529216" y="6535942"/>
                </a:lnTo>
                <a:cubicBezTo>
                  <a:pt x="236938" y="6535941"/>
                  <a:pt x="0" y="6299003"/>
                  <a:pt x="0" y="6006726"/>
                </a:cubicBezTo>
                <a:close/>
              </a:path>
            </a:pathLst>
          </a:custGeom>
          <a:solidFill>
            <a:schemeClr val="bg1"/>
          </a:soli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任意多边形: 形状 6"/>
          <p:cNvSpPr/>
          <p:nvPr userDrawn="1"/>
        </p:nvSpPr>
        <p:spPr>
          <a:xfrm rot="1534757">
            <a:off x="1618494" y="-2035876"/>
            <a:ext cx="11079226" cy="6878693"/>
          </a:xfrm>
          <a:custGeom>
            <a:avLst/>
            <a:gdLst>
              <a:gd name="connsiteX0" fmla="*/ 0 w 11079226"/>
              <a:gd name="connsiteY0" fmla="*/ 4535048 h 6878693"/>
              <a:gd name="connsiteX1" fmla="*/ 9474166 w 11079226"/>
              <a:gd name="connsiteY1" fmla="*/ 0 h 6878693"/>
              <a:gd name="connsiteX2" fmla="*/ 11079226 w 11079226"/>
              <a:gd name="connsiteY2" fmla="*/ 3353130 h 6878693"/>
              <a:gd name="connsiteX3" fmla="*/ 11079226 w 11079226"/>
              <a:gd name="connsiteY3" fmla="*/ 6257922 h 6878693"/>
              <a:gd name="connsiteX4" fmla="*/ 10458455 w 11079226"/>
              <a:gd name="connsiteY4" fmla="*/ 6878693 h 6878693"/>
              <a:gd name="connsiteX5" fmla="*/ 620771 w 11079226"/>
              <a:gd name="connsiteY5" fmla="*/ 6878693 h 6878693"/>
              <a:gd name="connsiteX6" fmla="*/ 0 w 11079226"/>
              <a:gd name="connsiteY6" fmla="*/ 6257922 h 6878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79226" h="6878693">
                <a:moveTo>
                  <a:pt x="0" y="4535048"/>
                </a:moveTo>
                <a:lnTo>
                  <a:pt x="9474166" y="0"/>
                </a:lnTo>
                <a:lnTo>
                  <a:pt x="11079226" y="3353130"/>
                </a:lnTo>
                <a:lnTo>
                  <a:pt x="11079226" y="6257922"/>
                </a:lnTo>
                <a:cubicBezTo>
                  <a:pt x="11079226" y="6600764"/>
                  <a:pt x="10801297" y="6878693"/>
                  <a:pt x="10458455" y="6878693"/>
                </a:cubicBezTo>
                <a:lnTo>
                  <a:pt x="620771" y="6878693"/>
                </a:lnTo>
                <a:cubicBezTo>
                  <a:pt x="277929" y="6878693"/>
                  <a:pt x="0" y="6600764"/>
                  <a:pt x="0" y="6257922"/>
                </a:cubicBezTo>
                <a:close/>
              </a:path>
            </a:pathLst>
          </a:custGeom>
          <a:gradFill flip="none" rotWithShape="1">
            <a:gsLst>
              <a:gs pos="0">
                <a:schemeClr val="accent3"/>
              </a:gs>
              <a:gs pos="53100">
                <a:srgbClr val="4988EB"/>
              </a:gs>
              <a:gs pos="100000">
                <a:srgbClr val="8160EB"/>
              </a:gs>
            </a:gsLst>
            <a:lin ang="8100000" scaled="1"/>
            <a:tileRect/>
          </a:gra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cxnSp>
        <p:nvCxnSpPr>
          <p:cNvPr id="10" name="直接连接符 9"/>
          <p:cNvCxnSpPr/>
          <p:nvPr userDrawn="1"/>
        </p:nvCxnSpPr>
        <p:spPr>
          <a:xfrm>
            <a:off x="4198256" y="2435888"/>
            <a:ext cx="66348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userDrawn="1"/>
        </p:nvGrpSpPr>
        <p:grpSpPr>
          <a:xfrm flipH="1" flipV="1">
            <a:off x="-3820047" y="2622701"/>
            <a:ext cx="6521450" cy="3311525"/>
            <a:chOff x="2946400" y="3860800"/>
            <a:chExt cx="6521450" cy="3311525"/>
          </a:xfrm>
        </p:grpSpPr>
        <p:cxnSp>
          <p:nvCxnSpPr>
            <p:cNvPr id="12" name="直接连接符 11"/>
            <p:cNvCxnSpPr/>
            <p:nvPr/>
          </p:nvCxnSpPr>
          <p:spPr>
            <a:xfrm>
              <a:off x="3255169" y="4161763"/>
              <a:ext cx="6212681" cy="3010562"/>
            </a:xfrm>
            <a:prstGeom prst="line">
              <a:avLst/>
            </a:prstGeom>
            <a:ln>
              <a:solidFill>
                <a:schemeClr val="tx2">
                  <a:alpha val="20000"/>
                </a:schemeClr>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2946400" y="3860800"/>
              <a:ext cx="508000" cy="508000"/>
            </a:xfrm>
            <a:prstGeom prst="ellipse">
              <a:avLst/>
            </a:prstGeom>
            <a:ln>
              <a:solidFill>
                <a:schemeClr val="tx2">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椭圆 13"/>
            <p:cNvSpPr/>
            <p:nvPr/>
          </p:nvSpPr>
          <p:spPr>
            <a:xfrm flipH="1">
              <a:off x="3109912" y="4024312"/>
              <a:ext cx="180976" cy="180976"/>
            </a:xfrm>
            <a:prstGeom prst="ellipse">
              <a:avLst/>
            </a:prstGeom>
            <a:solidFill>
              <a:srgbClr val="DADD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任意多边形: 形状 14"/>
          <p:cNvSpPr/>
          <p:nvPr userDrawn="1"/>
        </p:nvSpPr>
        <p:spPr>
          <a:xfrm rot="1534757">
            <a:off x="4582434" y="5782725"/>
            <a:ext cx="4874134" cy="470296"/>
          </a:xfrm>
          <a:custGeom>
            <a:avLst/>
            <a:gdLst>
              <a:gd name="connsiteX0" fmla="*/ 143618 w 4874134"/>
              <a:gd name="connsiteY0" fmla="*/ 18479 h 470296"/>
              <a:gd name="connsiteX1" fmla="*/ 235148 w 4874134"/>
              <a:gd name="connsiteY1" fmla="*/ 0 h 470296"/>
              <a:gd name="connsiteX2" fmla="*/ 4874134 w 4874134"/>
              <a:gd name="connsiteY2" fmla="*/ 0 h 470296"/>
              <a:gd name="connsiteX3" fmla="*/ 3891639 w 4874134"/>
              <a:gd name="connsiteY3" fmla="*/ 470296 h 470296"/>
              <a:gd name="connsiteX4" fmla="*/ 235148 w 4874134"/>
              <a:gd name="connsiteY4" fmla="*/ 470295 h 470296"/>
              <a:gd name="connsiteX5" fmla="*/ 0 w 4874134"/>
              <a:gd name="connsiteY5" fmla="*/ 235147 h 470296"/>
              <a:gd name="connsiteX6" fmla="*/ 0 w 4874134"/>
              <a:gd name="connsiteY6" fmla="*/ 235148 h 470296"/>
              <a:gd name="connsiteX7" fmla="*/ 143618 w 4874134"/>
              <a:gd name="connsiteY7" fmla="*/ 18479 h 470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74134" h="470296">
                <a:moveTo>
                  <a:pt x="143618" y="18479"/>
                </a:moveTo>
                <a:cubicBezTo>
                  <a:pt x="171751" y="6580"/>
                  <a:pt x="202681" y="0"/>
                  <a:pt x="235148" y="0"/>
                </a:cubicBezTo>
                <a:lnTo>
                  <a:pt x="4874134" y="0"/>
                </a:lnTo>
                <a:lnTo>
                  <a:pt x="3891639" y="470296"/>
                </a:lnTo>
                <a:lnTo>
                  <a:pt x="235148" y="470295"/>
                </a:lnTo>
                <a:cubicBezTo>
                  <a:pt x="105280" y="470295"/>
                  <a:pt x="0" y="365016"/>
                  <a:pt x="0" y="235147"/>
                </a:cubicBezTo>
                <a:lnTo>
                  <a:pt x="0" y="235148"/>
                </a:lnTo>
                <a:cubicBezTo>
                  <a:pt x="0" y="137747"/>
                  <a:pt x="59220" y="54176"/>
                  <a:pt x="143618" y="18479"/>
                </a:cubicBezTo>
                <a:close/>
              </a:path>
            </a:pathLst>
          </a:custGeom>
          <a:solidFill>
            <a:schemeClr val="bg1"/>
          </a:soli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7" name="文本占位符 16"/>
          <p:cNvSpPr>
            <a:spLocks noGrp="1"/>
          </p:cNvSpPr>
          <p:nvPr>
            <p:ph type="body" sz="quarter" idx="10" hasCustomPrompt="1"/>
          </p:nvPr>
        </p:nvSpPr>
        <p:spPr>
          <a:xfrm>
            <a:off x="1857829" y="1225177"/>
            <a:ext cx="9043085" cy="1107996"/>
          </a:xfrm>
        </p:spPr>
        <p:txBody>
          <a:bodyPr wrap="square">
            <a:spAutoFit/>
          </a:bodyPr>
          <a:lstStyle>
            <a:lvl1pPr marL="0" marR="0" indent="0" algn="r" defTabSz="914400" rtl="0" eaLnBrk="1" fontAlgn="auto" latinLnBrk="0" hangingPunct="1">
              <a:lnSpc>
                <a:spcPct val="100000"/>
              </a:lnSpc>
              <a:spcBef>
                <a:spcPts val="0"/>
              </a:spcBef>
              <a:spcAft>
                <a:spcPts val="0"/>
              </a:spcAft>
              <a:buClrTx/>
              <a:buSzTx/>
              <a:buFontTx/>
              <a:buNone/>
              <a:defRPr lang="zh-CN" altLang="en-US" sz="6600" b="1" kern="1200" noProof="0">
                <a:solidFill>
                  <a:schemeClr val="bg1"/>
                </a:solidFill>
                <a:latin typeface="微软雅黑" panose="020B0503020204020204" pitchFamily="34" charset="-122"/>
                <a:ea typeface="微软雅黑" panose="020B0503020204020204" pitchFamily="34" charset="-122"/>
                <a:cs typeface="+mn-cs"/>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6600" b="1"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时尚简约风格模板</a:t>
            </a:r>
          </a:p>
        </p:txBody>
      </p:sp>
      <p:sp>
        <p:nvSpPr>
          <p:cNvPr id="19" name="文本占位符 18"/>
          <p:cNvSpPr>
            <a:spLocks noGrp="1"/>
          </p:cNvSpPr>
          <p:nvPr>
            <p:ph type="body" sz="quarter" idx="11" hasCustomPrompt="1"/>
          </p:nvPr>
        </p:nvSpPr>
        <p:spPr>
          <a:xfrm>
            <a:off x="7004769" y="2552849"/>
            <a:ext cx="3924300" cy="369332"/>
          </a:xfrm>
        </p:spPr>
        <p:txBody>
          <a:bodyPr wrap="square">
            <a:spAutoFit/>
          </a:bodyPr>
          <a:lstStyle>
            <a:lvl1pPr marL="0" marR="0" indent="0" algn="r" defTabSz="914400" rtl="0" eaLnBrk="1" fontAlgn="auto" latinLnBrk="0" hangingPunct="1">
              <a:lnSpc>
                <a:spcPct val="100000"/>
              </a:lnSpc>
              <a:spcBef>
                <a:spcPts val="0"/>
              </a:spcBef>
              <a:spcAft>
                <a:spcPts val="0"/>
              </a:spcAft>
              <a:buClrTx/>
              <a:buSzTx/>
              <a:buFontTx/>
              <a:buNone/>
              <a:defRPr lang="en-US" altLang="zh-CN" sz="1800" b="1" kern="1200" noProof="0">
                <a:solidFill>
                  <a:schemeClr val="bg1"/>
                </a:solidFill>
                <a:latin typeface="+mn-lt"/>
                <a:ea typeface="+mn-ea"/>
                <a:cs typeface="+mn-cs"/>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a:ln>
                  <a:noFill/>
                </a:ln>
                <a:solidFill>
                  <a:prstClr val="white"/>
                </a:solidFill>
                <a:effectLst/>
                <a:uLnTx/>
                <a:uFillTx/>
                <a:latin typeface="+mn-lt"/>
                <a:ea typeface="+mn-ea"/>
                <a:cs typeface="+mn-cs"/>
              </a:rPr>
              <a:t>汇报人：</a:t>
            </a:r>
            <a:r>
              <a:rPr kumimoji="0" lang="en-US" altLang="zh-CN" sz="1800" b="1" i="0" u="none" strike="noStrike" kern="1200" cap="none" spc="0" normalizeH="0" baseline="0" noProof="0">
                <a:ln>
                  <a:noFill/>
                </a:ln>
                <a:solidFill>
                  <a:prstClr val="white"/>
                </a:solidFill>
                <a:effectLst/>
                <a:uLnTx/>
                <a:uFillTx/>
                <a:latin typeface="+mn-lt"/>
                <a:ea typeface="+mn-ea"/>
                <a:cs typeface="+mn-cs"/>
              </a:rPr>
              <a:t>OfficePLUS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图文版式5">
    <p:spTree>
      <p:nvGrpSpPr>
        <p:cNvPr id="1" name=""/>
        <p:cNvGrpSpPr/>
        <p:nvPr/>
      </p:nvGrpSpPr>
      <p:grpSpPr>
        <a:xfrm>
          <a:off x="0" y="0"/>
          <a:ext cx="0" cy="0"/>
          <a:chOff x="0" y="0"/>
          <a:chExt cx="0" cy="0"/>
        </a:xfrm>
      </p:grpSpPr>
      <p:sp>
        <p:nvSpPr>
          <p:cNvPr id="11" name="图片占位符 10"/>
          <p:cNvSpPr>
            <a:spLocks noGrp="1"/>
          </p:cNvSpPr>
          <p:nvPr>
            <p:ph type="pic" sz="quarter" idx="12"/>
          </p:nvPr>
        </p:nvSpPr>
        <p:spPr>
          <a:xfrm>
            <a:off x="4492005" y="4474143"/>
            <a:ext cx="827774" cy="827774"/>
          </a:xfrm>
          <a:custGeom>
            <a:avLst/>
            <a:gdLst>
              <a:gd name="connsiteX0" fmla="*/ 413887 w 827774"/>
              <a:gd name="connsiteY0" fmla="*/ 0 h 827774"/>
              <a:gd name="connsiteX1" fmla="*/ 827774 w 827774"/>
              <a:gd name="connsiteY1" fmla="*/ 413887 h 827774"/>
              <a:gd name="connsiteX2" fmla="*/ 413887 w 827774"/>
              <a:gd name="connsiteY2" fmla="*/ 827774 h 827774"/>
              <a:gd name="connsiteX3" fmla="*/ 0 w 827774"/>
              <a:gd name="connsiteY3" fmla="*/ 413887 h 827774"/>
              <a:gd name="connsiteX4" fmla="*/ 413887 w 827774"/>
              <a:gd name="connsiteY4" fmla="*/ 0 h 827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7774" h="827774">
                <a:moveTo>
                  <a:pt x="413887" y="0"/>
                </a:moveTo>
                <a:cubicBezTo>
                  <a:pt x="642470" y="0"/>
                  <a:pt x="827774" y="185304"/>
                  <a:pt x="827774" y="413887"/>
                </a:cubicBezTo>
                <a:cubicBezTo>
                  <a:pt x="827774" y="642470"/>
                  <a:pt x="642470" y="827774"/>
                  <a:pt x="413887" y="827774"/>
                </a:cubicBezTo>
                <a:cubicBezTo>
                  <a:pt x="185304" y="827774"/>
                  <a:pt x="0" y="642470"/>
                  <a:pt x="0" y="413887"/>
                </a:cubicBezTo>
                <a:cubicBezTo>
                  <a:pt x="0" y="185304"/>
                  <a:pt x="185304" y="0"/>
                  <a:pt x="413887" y="0"/>
                </a:cubicBezTo>
                <a:close/>
              </a:path>
            </a:pathLst>
          </a:custGeom>
          <a:no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400">
                <a:solidFill>
                  <a:schemeClr val="lt1"/>
                </a:solidFill>
              </a:defRPr>
            </a:lvl1pPr>
          </a:lstStyle>
          <a:p>
            <a:pPr marL="0" lvl="0" algn="ctr"/>
            <a:endParaRPr lang="zh-CN" altLang="en-US"/>
          </a:p>
        </p:txBody>
      </p:sp>
      <p:sp>
        <p:nvSpPr>
          <p:cNvPr id="13" name="图片占位符 12"/>
          <p:cNvSpPr>
            <a:spLocks noGrp="1"/>
          </p:cNvSpPr>
          <p:nvPr>
            <p:ph type="pic" sz="quarter" idx="13"/>
          </p:nvPr>
        </p:nvSpPr>
        <p:spPr>
          <a:xfrm>
            <a:off x="8219883" y="4474143"/>
            <a:ext cx="827774" cy="827774"/>
          </a:xfrm>
          <a:custGeom>
            <a:avLst/>
            <a:gdLst>
              <a:gd name="connsiteX0" fmla="*/ 413887 w 827774"/>
              <a:gd name="connsiteY0" fmla="*/ 0 h 827774"/>
              <a:gd name="connsiteX1" fmla="*/ 827774 w 827774"/>
              <a:gd name="connsiteY1" fmla="*/ 413887 h 827774"/>
              <a:gd name="connsiteX2" fmla="*/ 413887 w 827774"/>
              <a:gd name="connsiteY2" fmla="*/ 827774 h 827774"/>
              <a:gd name="connsiteX3" fmla="*/ 0 w 827774"/>
              <a:gd name="connsiteY3" fmla="*/ 413887 h 827774"/>
              <a:gd name="connsiteX4" fmla="*/ 413887 w 827774"/>
              <a:gd name="connsiteY4" fmla="*/ 0 h 827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7774" h="827774">
                <a:moveTo>
                  <a:pt x="413887" y="0"/>
                </a:moveTo>
                <a:cubicBezTo>
                  <a:pt x="642470" y="0"/>
                  <a:pt x="827774" y="185304"/>
                  <a:pt x="827774" y="413887"/>
                </a:cubicBezTo>
                <a:cubicBezTo>
                  <a:pt x="827774" y="642470"/>
                  <a:pt x="642470" y="827774"/>
                  <a:pt x="413887" y="827774"/>
                </a:cubicBezTo>
                <a:cubicBezTo>
                  <a:pt x="185304" y="827774"/>
                  <a:pt x="0" y="642470"/>
                  <a:pt x="0" y="413887"/>
                </a:cubicBezTo>
                <a:cubicBezTo>
                  <a:pt x="0" y="185304"/>
                  <a:pt x="185304" y="0"/>
                  <a:pt x="413887" y="0"/>
                </a:cubicBezTo>
                <a:close/>
              </a:path>
            </a:pathLst>
          </a:custGeom>
          <a:no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400">
                <a:solidFill>
                  <a:schemeClr val="lt1"/>
                </a:solidFill>
              </a:defRPr>
            </a:lvl1pPr>
          </a:lstStyle>
          <a:p>
            <a:pPr marL="0" lvl="0" algn="ctr"/>
            <a:endParaRPr lang="zh-CN" altLang="en-US"/>
          </a:p>
        </p:txBody>
      </p:sp>
      <p:cxnSp>
        <p:nvCxnSpPr>
          <p:cNvPr id="9" name="直接连接符 8"/>
          <p:cNvCxnSpPr/>
          <p:nvPr userDrawn="1"/>
        </p:nvCxnSpPr>
        <p:spPr>
          <a:xfrm flipH="1">
            <a:off x="640080" y="806220"/>
            <a:ext cx="3931701" cy="0"/>
          </a:xfrm>
          <a:prstGeom prst="line">
            <a:avLst/>
          </a:prstGeom>
          <a:ln>
            <a:gradFill flip="none" rotWithShape="1">
              <a:gsLst>
                <a:gs pos="0">
                  <a:schemeClr val="accent3"/>
                </a:gs>
                <a:gs pos="100000">
                  <a:schemeClr val="accent4"/>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12" name="文本占位符 11"/>
          <p:cNvSpPr>
            <a:spLocks noGrp="1"/>
          </p:cNvSpPr>
          <p:nvPr>
            <p:ph type="body" sz="quarter" idx="10" hasCustomPrompt="1"/>
          </p:nvPr>
        </p:nvSpPr>
        <p:spPr>
          <a:xfrm>
            <a:off x="4572000" y="513833"/>
            <a:ext cx="3048000" cy="584775"/>
          </a:xfrm>
        </p:spPr>
        <p:txBody>
          <a:bodyPr>
            <a:spAutoFit/>
          </a:bodyPr>
          <a:lstStyle>
            <a:lvl1pPr marL="0" marR="0" indent="0" algn="ctr" defTabSz="914400" rtl="0" eaLnBrk="1" fontAlgn="auto" latinLnBrk="0" hangingPunct="1">
              <a:lnSpc>
                <a:spcPct val="100000"/>
              </a:lnSpc>
              <a:spcBef>
                <a:spcPts val="0"/>
              </a:spcBef>
              <a:spcAft>
                <a:spcPts val="0"/>
              </a:spcAft>
              <a:buClrTx/>
              <a:buSzTx/>
              <a:buFontTx/>
              <a:buNone/>
              <a:defRPr lang="en-US" altLang="zh-CN" sz="3200" b="1" kern="1200" noProof="0">
                <a:solidFill>
                  <a:schemeClr val="tx2"/>
                </a:solidFill>
                <a:latin typeface="微软雅黑" panose="020B0503020204020204" pitchFamily="34" charset="-122"/>
                <a:ea typeface="微软雅黑" panose="020B0503020204020204" pitchFamily="34" charset="-122"/>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rPr>
              <a:t>TITLE HERE</a:t>
            </a:r>
          </a:p>
        </p:txBody>
      </p:sp>
      <p:cxnSp>
        <p:nvCxnSpPr>
          <p:cNvPr id="14" name="直接连接符 13"/>
          <p:cNvCxnSpPr/>
          <p:nvPr userDrawn="1"/>
        </p:nvCxnSpPr>
        <p:spPr>
          <a:xfrm flipH="1">
            <a:off x="7620000" y="806220"/>
            <a:ext cx="3931701" cy="0"/>
          </a:xfrm>
          <a:prstGeom prst="line">
            <a:avLst/>
          </a:prstGeom>
          <a:ln>
            <a:gradFill flip="none" rotWithShape="1">
              <a:gsLst>
                <a:gs pos="0">
                  <a:schemeClr val="accent3"/>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0" name="图片占位符 9"/>
          <p:cNvSpPr>
            <a:spLocks noGrp="1"/>
          </p:cNvSpPr>
          <p:nvPr>
            <p:ph type="pic" sz="quarter" idx="11"/>
          </p:nvPr>
        </p:nvSpPr>
        <p:spPr>
          <a:xfrm>
            <a:off x="764127" y="4474143"/>
            <a:ext cx="827774" cy="827774"/>
          </a:xfrm>
          <a:custGeom>
            <a:avLst/>
            <a:gdLst>
              <a:gd name="connsiteX0" fmla="*/ 413887 w 827774"/>
              <a:gd name="connsiteY0" fmla="*/ 0 h 827774"/>
              <a:gd name="connsiteX1" fmla="*/ 827774 w 827774"/>
              <a:gd name="connsiteY1" fmla="*/ 413887 h 827774"/>
              <a:gd name="connsiteX2" fmla="*/ 413887 w 827774"/>
              <a:gd name="connsiteY2" fmla="*/ 827774 h 827774"/>
              <a:gd name="connsiteX3" fmla="*/ 0 w 827774"/>
              <a:gd name="connsiteY3" fmla="*/ 413887 h 827774"/>
              <a:gd name="connsiteX4" fmla="*/ 413887 w 827774"/>
              <a:gd name="connsiteY4" fmla="*/ 0 h 827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7774" h="827774">
                <a:moveTo>
                  <a:pt x="413887" y="0"/>
                </a:moveTo>
                <a:cubicBezTo>
                  <a:pt x="642470" y="0"/>
                  <a:pt x="827774" y="185304"/>
                  <a:pt x="827774" y="413887"/>
                </a:cubicBezTo>
                <a:cubicBezTo>
                  <a:pt x="827774" y="642470"/>
                  <a:pt x="642470" y="827774"/>
                  <a:pt x="413887" y="827774"/>
                </a:cubicBezTo>
                <a:cubicBezTo>
                  <a:pt x="185304" y="827774"/>
                  <a:pt x="0" y="642470"/>
                  <a:pt x="0" y="413887"/>
                </a:cubicBezTo>
                <a:cubicBezTo>
                  <a:pt x="0" y="185304"/>
                  <a:pt x="185304" y="0"/>
                  <a:pt x="413887" y="0"/>
                </a:cubicBezTo>
                <a:close/>
              </a:path>
            </a:pathLst>
          </a:custGeom>
          <a:no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400">
                <a:solidFill>
                  <a:schemeClr val="lt1"/>
                </a:solidFill>
              </a:defRPr>
            </a:lvl1pPr>
          </a:lstStyle>
          <a:p>
            <a:pPr marL="0" lvl="0" algn="ct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图文版式6">
    <p:spTree>
      <p:nvGrpSpPr>
        <p:cNvPr id="1" name=""/>
        <p:cNvGrpSpPr/>
        <p:nvPr/>
      </p:nvGrpSpPr>
      <p:grpSpPr>
        <a:xfrm>
          <a:off x="0" y="0"/>
          <a:ext cx="0" cy="0"/>
          <a:chOff x="0" y="0"/>
          <a:chExt cx="0" cy="0"/>
        </a:xfrm>
      </p:grpSpPr>
      <p:cxnSp>
        <p:nvCxnSpPr>
          <p:cNvPr id="9" name="直接连接符 8"/>
          <p:cNvCxnSpPr/>
          <p:nvPr userDrawn="1"/>
        </p:nvCxnSpPr>
        <p:spPr>
          <a:xfrm flipH="1">
            <a:off x="640080" y="806220"/>
            <a:ext cx="3931701" cy="0"/>
          </a:xfrm>
          <a:prstGeom prst="line">
            <a:avLst/>
          </a:prstGeom>
          <a:ln>
            <a:gradFill flip="none" rotWithShape="1">
              <a:gsLst>
                <a:gs pos="0">
                  <a:schemeClr val="accent3"/>
                </a:gs>
                <a:gs pos="100000">
                  <a:schemeClr val="accent4"/>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12" name="文本占位符 11"/>
          <p:cNvSpPr>
            <a:spLocks noGrp="1"/>
          </p:cNvSpPr>
          <p:nvPr>
            <p:ph type="body" sz="quarter" idx="10" hasCustomPrompt="1"/>
          </p:nvPr>
        </p:nvSpPr>
        <p:spPr>
          <a:xfrm>
            <a:off x="4572000" y="513833"/>
            <a:ext cx="3048000" cy="584775"/>
          </a:xfrm>
        </p:spPr>
        <p:txBody>
          <a:bodyPr>
            <a:spAutoFit/>
          </a:bodyPr>
          <a:lstStyle>
            <a:lvl1pPr marL="0" marR="0" indent="0" algn="ctr" defTabSz="914400" rtl="0" eaLnBrk="1" fontAlgn="auto" latinLnBrk="0" hangingPunct="1">
              <a:lnSpc>
                <a:spcPct val="100000"/>
              </a:lnSpc>
              <a:spcBef>
                <a:spcPts val="0"/>
              </a:spcBef>
              <a:spcAft>
                <a:spcPts val="0"/>
              </a:spcAft>
              <a:buClrTx/>
              <a:buSzTx/>
              <a:buFontTx/>
              <a:buNone/>
              <a:defRPr lang="en-US" altLang="zh-CN" sz="3200" b="1" kern="1200" noProof="0">
                <a:solidFill>
                  <a:schemeClr val="tx2"/>
                </a:solidFill>
                <a:latin typeface="微软雅黑" panose="020B0503020204020204" pitchFamily="34" charset="-122"/>
                <a:ea typeface="微软雅黑" panose="020B0503020204020204" pitchFamily="34" charset="-122"/>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rPr>
              <a:t>TITLE HERE</a:t>
            </a:r>
          </a:p>
        </p:txBody>
      </p:sp>
      <p:cxnSp>
        <p:nvCxnSpPr>
          <p:cNvPr id="14" name="直接连接符 13"/>
          <p:cNvCxnSpPr/>
          <p:nvPr userDrawn="1"/>
        </p:nvCxnSpPr>
        <p:spPr>
          <a:xfrm flipH="1">
            <a:off x="7620000" y="806220"/>
            <a:ext cx="3931701" cy="0"/>
          </a:xfrm>
          <a:prstGeom prst="line">
            <a:avLst/>
          </a:prstGeom>
          <a:ln>
            <a:gradFill flip="none" rotWithShape="1">
              <a:gsLst>
                <a:gs pos="0">
                  <a:schemeClr val="accent3"/>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0" name="图片占位符 9"/>
          <p:cNvSpPr>
            <a:spLocks noGrp="1"/>
          </p:cNvSpPr>
          <p:nvPr>
            <p:ph type="pic" sz="quarter" idx="11"/>
          </p:nvPr>
        </p:nvSpPr>
        <p:spPr>
          <a:xfrm>
            <a:off x="5791199" y="1456645"/>
            <a:ext cx="5820229" cy="4465184"/>
          </a:xfrm>
          <a:custGeom>
            <a:avLst/>
            <a:gdLst>
              <a:gd name="connsiteX0" fmla="*/ 178072 w 5820229"/>
              <a:gd name="connsiteY0" fmla="*/ 0 h 4465184"/>
              <a:gd name="connsiteX1" fmla="*/ 5642157 w 5820229"/>
              <a:gd name="connsiteY1" fmla="*/ 0 h 4465184"/>
              <a:gd name="connsiteX2" fmla="*/ 5820229 w 5820229"/>
              <a:gd name="connsiteY2" fmla="*/ 178072 h 4465184"/>
              <a:gd name="connsiteX3" fmla="*/ 5820229 w 5820229"/>
              <a:gd name="connsiteY3" fmla="*/ 4287112 h 4465184"/>
              <a:gd name="connsiteX4" fmla="*/ 5642157 w 5820229"/>
              <a:gd name="connsiteY4" fmla="*/ 4465184 h 4465184"/>
              <a:gd name="connsiteX5" fmla="*/ 178072 w 5820229"/>
              <a:gd name="connsiteY5" fmla="*/ 4465184 h 4465184"/>
              <a:gd name="connsiteX6" fmla="*/ 0 w 5820229"/>
              <a:gd name="connsiteY6" fmla="*/ 4287112 h 4465184"/>
              <a:gd name="connsiteX7" fmla="*/ 0 w 5820229"/>
              <a:gd name="connsiteY7" fmla="*/ 178072 h 4465184"/>
              <a:gd name="connsiteX8" fmla="*/ 178072 w 5820229"/>
              <a:gd name="connsiteY8" fmla="*/ 0 h 4465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20229" h="4465184">
                <a:moveTo>
                  <a:pt x="178072" y="0"/>
                </a:moveTo>
                <a:lnTo>
                  <a:pt x="5642157" y="0"/>
                </a:lnTo>
                <a:cubicBezTo>
                  <a:pt x="5740503" y="0"/>
                  <a:pt x="5820229" y="79726"/>
                  <a:pt x="5820229" y="178072"/>
                </a:cubicBezTo>
                <a:lnTo>
                  <a:pt x="5820229" y="4287112"/>
                </a:lnTo>
                <a:cubicBezTo>
                  <a:pt x="5820229" y="4385458"/>
                  <a:pt x="5740503" y="4465184"/>
                  <a:pt x="5642157" y="4465184"/>
                </a:cubicBezTo>
                <a:lnTo>
                  <a:pt x="178072" y="4465184"/>
                </a:lnTo>
                <a:cubicBezTo>
                  <a:pt x="79726" y="4465184"/>
                  <a:pt x="0" y="4385458"/>
                  <a:pt x="0" y="4287112"/>
                </a:cubicBezTo>
                <a:lnTo>
                  <a:pt x="0" y="178072"/>
                </a:lnTo>
                <a:cubicBezTo>
                  <a:pt x="0" y="79726"/>
                  <a:pt x="79726" y="0"/>
                  <a:pt x="178072" y="0"/>
                </a:cubicBezTo>
                <a:close/>
              </a:path>
            </a:pathLst>
          </a:custGeom>
          <a:no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400">
                <a:solidFill>
                  <a:schemeClr val="lt1"/>
                </a:solidFill>
              </a:defRPr>
            </a:lvl1pPr>
          </a:lstStyle>
          <a:p>
            <a:pPr marL="0" lvl="0" algn="ct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图文版式7">
    <p:spTree>
      <p:nvGrpSpPr>
        <p:cNvPr id="1" name=""/>
        <p:cNvGrpSpPr/>
        <p:nvPr/>
      </p:nvGrpSpPr>
      <p:grpSpPr>
        <a:xfrm>
          <a:off x="0" y="0"/>
          <a:ext cx="0" cy="0"/>
          <a:chOff x="0" y="0"/>
          <a:chExt cx="0" cy="0"/>
        </a:xfrm>
      </p:grpSpPr>
      <p:cxnSp>
        <p:nvCxnSpPr>
          <p:cNvPr id="9" name="直接连接符 8"/>
          <p:cNvCxnSpPr/>
          <p:nvPr userDrawn="1"/>
        </p:nvCxnSpPr>
        <p:spPr>
          <a:xfrm flipH="1">
            <a:off x="640080" y="806220"/>
            <a:ext cx="3931701" cy="0"/>
          </a:xfrm>
          <a:prstGeom prst="line">
            <a:avLst/>
          </a:prstGeom>
          <a:ln>
            <a:gradFill flip="none" rotWithShape="1">
              <a:gsLst>
                <a:gs pos="0">
                  <a:schemeClr val="accent3"/>
                </a:gs>
                <a:gs pos="100000">
                  <a:schemeClr val="accent4"/>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12" name="文本占位符 11"/>
          <p:cNvSpPr>
            <a:spLocks noGrp="1"/>
          </p:cNvSpPr>
          <p:nvPr>
            <p:ph type="body" sz="quarter" idx="10" hasCustomPrompt="1"/>
          </p:nvPr>
        </p:nvSpPr>
        <p:spPr>
          <a:xfrm>
            <a:off x="4572000" y="513833"/>
            <a:ext cx="3048000" cy="584775"/>
          </a:xfrm>
        </p:spPr>
        <p:txBody>
          <a:bodyPr>
            <a:spAutoFit/>
          </a:bodyPr>
          <a:lstStyle>
            <a:lvl1pPr marL="0" marR="0" indent="0" algn="ctr" defTabSz="914400" rtl="0" eaLnBrk="1" fontAlgn="auto" latinLnBrk="0" hangingPunct="1">
              <a:lnSpc>
                <a:spcPct val="100000"/>
              </a:lnSpc>
              <a:spcBef>
                <a:spcPts val="0"/>
              </a:spcBef>
              <a:spcAft>
                <a:spcPts val="0"/>
              </a:spcAft>
              <a:buClrTx/>
              <a:buSzTx/>
              <a:buFontTx/>
              <a:buNone/>
              <a:defRPr lang="en-US" altLang="zh-CN" sz="3200" b="1" kern="1200" noProof="0">
                <a:solidFill>
                  <a:schemeClr val="tx2"/>
                </a:solidFill>
                <a:latin typeface="微软雅黑" panose="020B0503020204020204" pitchFamily="34" charset="-122"/>
                <a:ea typeface="微软雅黑" panose="020B0503020204020204" pitchFamily="34" charset="-122"/>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rPr>
              <a:t>TITLE HERE</a:t>
            </a:r>
          </a:p>
        </p:txBody>
      </p:sp>
      <p:cxnSp>
        <p:nvCxnSpPr>
          <p:cNvPr id="14" name="直接连接符 13"/>
          <p:cNvCxnSpPr/>
          <p:nvPr userDrawn="1"/>
        </p:nvCxnSpPr>
        <p:spPr>
          <a:xfrm flipH="1">
            <a:off x="7620000" y="806220"/>
            <a:ext cx="3931701" cy="0"/>
          </a:xfrm>
          <a:prstGeom prst="line">
            <a:avLst/>
          </a:prstGeom>
          <a:ln>
            <a:gradFill flip="none" rotWithShape="1">
              <a:gsLst>
                <a:gs pos="0">
                  <a:schemeClr val="accent3"/>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6" name="图片 5"/>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4090"/>
          <a:stretch>
            <a:fillRect/>
          </a:stretch>
        </p:blipFill>
        <p:spPr bwMode="auto">
          <a:xfrm>
            <a:off x="116116" y="1456831"/>
            <a:ext cx="8550734" cy="5016219"/>
          </a:xfrm>
          <a:prstGeom prst="rect">
            <a:avLst/>
          </a:prstGeom>
          <a:noFill/>
          <a:extLst>
            <a:ext uri="{909E8E84-426E-40DD-AFC4-6F175D3DCCD1}">
              <a14:hiddenFill xmlns:a14="http://schemas.microsoft.com/office/drawing/2010/main">
                <a:solidFill>
                  <a:srgbClr val="FFFFFF"/>
                </a:solidFill>
              </a14:hiddenFill>
            </a:ext>
          </a:extLst>
        </p:spPr>
      </p:pic>
      <p:sp>
        <p:nvSpPr>
          <p:cNvPr id="17" name="图片占位符 16"/>
          <p:cNvSpPr>
            <a:spLocks noGrp="1"/>
          </p:cNvSpPr>
          <p:nvPr>
            <p:ph type="pic" sz="quarter" idx="11"/>
          </p:nvPr>
        </p:nvSpPr>
        <p:spPr>
          <a:xfrm>
            <a:off x="1497701" y="2491695"/>
            <a:ext cx="4686300" cy="2598284"/>
          </a:xfrm>
          <a:solidFill>
            <a:schemeClr val="bg1"/>
          </a:solidFill>
          <a:scene3d>
            <a:camera prst="perspectiveRight">
              <a:rot lat="20760000" lon="20047601" rev="612041"/>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800">
                <a:solidFill>
                  <a:schemeClr val="lt1"/>
                </a:solidFill>
              </a:defRPr>
            </a:lvl1pPr>
          </a:lstStyle>
          <a:p>
            <a:pPr marL="0" lvl="0" algn="ct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封面页">
    <p:spTree>
      <p:nvGrpSpPr>
        <p:cNvPr id="1" name=""/>
        <p:cNvGrpSpPr/>
        <p:nvPr/>
      </p:nvGrpSpPr>
      <p:grpSpPr>
        <a:xfrm>
          <a:off x="0" y="0"/>
          <a:ext cx="0" cy="0"/>
          <a:chOff x="0" y="0"/>
          <a:chExt cx="0" cy="0"/>
        </a:xfrm>
      </p:grpSpPr>
      <p:sp>
        <p:nvSpPr>
          <p:cNvPr id="5" name="任意多边形: 形状 4"/>
          <p:cNvSpPr/>
          <p:nvPr userDrawn="1"/>
        </p:nvSpPr>
        <p:spPr>
          <a:xfrm rot="1534757">
            <a:off x="-961648" y="-603802"/>
            <a:ext cx="5772470" cy="6535941"/>
          </a:xfrm>
          <a:custGeom>
            <a:avLst/>
            <a:gdLst>
              <a:gd name="connsiteX0" fmla="*/ 0 w 5772470"/>
              <a:gd name="connsiteY0" fmla="*/ 1695879 h 6535941"/>
              <a:gd name="connsiteX1" fmla="*/ 3542860 w 5772470"/>
              <a:gd name="connsiteY1" fmla="*/ 0 h 6535941"/>
              <a:gd name="connsiteX2" fmla="*/ 5243255 w 5772470"/>
              <a:gd name="connsiteY2" fmla="*/ 0 h 6535941"/>
              <a:gd name="connsiteX3" fmla="*/ 5772470 w 5772470"/>
              <a:gd name="connsiteY3" fmla="*/ 529215 h 6535941"/>
              <a:gd name="connsiteX4" fmla="*/ 5772470 w 5772470"/>
              <a:gd name="connsiteY4" fmla="*/ 6006726 h 6535941"/>
              <a:gd name="connsiteX5" fmla="*/ 5243255 w 5772470"/>
              <a:gd name="connsiteY5" fmla="*/ 6535941 h 6535941"/>
              <a:gd name="connsiteX6" fmla="*/ 2316817 w 5772470"/>
              <a:gd name="connsiteY6" fmla="*/ 6535941 h 6535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72470" h="6535941">
                <a:moveTo>
                  <a:pt x="0" y="1695879"/>
                </a:moveTo>
                <a:lnTo>
                  <a:pt x="3542860" y="0"/>
                </a:lnTo>
                <a:lnTo>
                  <a:pt x="5243255" y="0"/>
                </a:lnTo>
                <a:cubicBezTo>
                  <a:pt x="5535532" y="0"/>
                  <a:pt x="5772470" y="236938"/>
                  <a:pt x="5772470" y="529215"/>
                </a:cubicBezTo>
                <a:lnTo>
                  <a:pt x="5772470" y="6006726"/>
                </a:lnTo>
                <a:cubicBezTo>
                  <a:pt x="5772470" y="6299003"/>
                  <a:pt x="5535532" y="6535941"/>
                  <a:pt x="5243255" y="6535941"/>
                </a:cubicBezTo>
                <a:lnTo>
                  <a:pt x="2316817" y="6535941"/>
                </a:lnTo>
                <a:close/>
              </a:path>
            </a:pathLst>
          </a:custGeom>
          <a:solidFill>
            <a:schemeClr val="bg1"/>
          </a:soli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 name="任意多边形: 形状 5"/>
          <p:cNvSpPr/>
          <p:nvPr userDrawn="1"/>
        </p:nvSpPr>
        <p:spPr>
          <a:xfrm rot="1534757">
            <a:off x="2508072" y="406960"/>
            <a:ext cx="10630047" cy="6535942"/>
          </a:xfrm>
          <a:custGeom>
            <a:avLst/>
            <a:gdLst>
              <a:gd name="connsiteX0" fmla="*/ 0 w 10630047"/>
              <a:gd name="connsiteY0" fmla="*/ 1737887 h 6535942"/>
              <a:gd name="connsiteX1" fmla="*/ 3630618 w 10630047"/>
              <a:gd name="connsiteY1" fmla="*/ 0 h 6535942"/>
              <a:gd name="connsiteX2" fmla="*/ 8594363 w 10630047"/>
              <a:gd name="connsiteY2" fmla="*/ 0 h 6535942"/>
              <a:gd name="connsiteX3" fmla="*/ 10630047 w 10630047"/>
              <a:gd name="connsiteY3" fmla="*/ 4252746 h 6535942"/>
              <a:gd name="connsiteX4" fmla="*/ 5860227 w 10630047"/>
              <a:gd name="connsiteY4" fmla="*/ 6535941 h 6535942"/>
              <a:gd name="connsiteX5" fmla="*/ 529216 w 10630047"/>
              <a:gd name="connsiteY5" fmla="*/ 6535942 h 6535942"/>
              <a:gd name="connsiteX6" fmla="*/ 0 w 10630047"/>
              <a:gd name="connsiteY6" fmla="*/ 6006726 h 6535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30047" h="6535942">
                <a:moveTo>
                  <a:pt x="0" y="1737887"/>
                </a:moveTo>
                <a:lnTo>
                  <a:pt x="3630618" y="0"/>
                </a:lnTo>
                <a:lnTo>
                  <a:pt x="8594363" y="0"/>
                </a:lnTo>
                <a:lnTo>
                  <a:pt x="10630047" y="4252746"/>
                </a:lnTo>
                <a:lnTo>
                  <a:pt x="5860227" y="6535941"/>
                </a:lnTo>
                <a:lnTo>
                  <a:pt x="529216" y="6535942"/>
                </a:lnTo>
                <a:cubicBezTo>
                  <a:pt x="236938" y="6535941"/>
                  <a:pt x="0" y="6299003"/>
                  <a:pt x="0" y="6006726"/>
                </a:cubicBezTo>
                <a:close/>
              </a:path>
            </a:pathLst>
          </a:custGeom>
          <a:solidFill>
            <a:schemeClr val="bg1"/>
          </a:soli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任意多边形: 形状 6"/>
          <p:cNvSpPr/>
          <p:nvPr userDrawn="1"/>
        </p:nvSpPr>
        <p:spPr>
          <a:xfrm rot="1534757">
            <a:off x="1603979" y="-2037486"/>
            <a:ext cx="11079226" cy="6878693"/>
          </a:xfrm>
          <a:custGeom>
            <a:avLst/>
            <a:gdLst>
              <a:gd name="connsiteX0" fmla="*/ 0 w 11079226"/>
              <a:gd name="connsiteY0" fmla="*/ 4535048 h 6878693"/>
              <a:gd name="connsiteX1" fmla="*/ 9474166 w 11079226"/>
              <a:gd name="connsiteY1" fmla="*/ 0 h 6878693"/>
              <a:gd name="connsiteX2" fmla="*/ 11079226 w 11079226"/>
              <a:gd name="connsiteY2" fmla="*/ 3353130 h 6878693"/>
              <a:gd name="connsiteX3" fmla="*/ 11079226 w 11079226"/>
              <a:gd name="connsiteY3" fmla="*/ 6257922 h 6878693"/>
              <a:gd name="connsiteX4" fmla="*/ 10458455 w 11079226"/>
              <a:gd name="connsiteY4" fmla="*/ 6878693 h 6878693"/>
              <a:gd name="connsiteX5" fmla="*/ 620771 w 11079226"/>
              <a:gd name="connsiteY5" fmla="*/ 6878693 h 6878693"/>
              <a:gd name="connsiteX6" fmla="*/ 0 w 11079226"/>
              <a:gd name="connsiteY6" fmla="*/ 6257922 h 6878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79226" h="6878693">
                <a:moveTo>
                  <a:pt x="0" y="4535048"/>
                </a:moveTo>
                <a:lnTo>
                  <a:pt x="9474166" y="0"/>
                </a:lnTo>
                <a:lnTo>
                  <a:pt x="11079226" y="3353130"/>
                </a:lnTo>
                <a:lnTo>
                  <a:pt x="11079226" y="6257922"/>
                </a:lnTo>
                <a:cubicBezTo>
                  <a:pt x="11079226" y="6600764"/>
                  <a:pt x="10801297" y="6878693"/>
                  <a:pt x="10458455" y="6878693"/>
                </a:cubicBezTo>
                <a:lnTo>
                  <a:pt x="620771" y="6878693"/>
                </a:lnTo>
                <a:cubicBezTo>
                  <a:pt x="277929" y="6878693"/>
                  <a:pt x="0" y="6600764"/>
                  <a:pt x="0" y="6257922"/>
                </a:cubicBezTo>
                <a:close/>
              </a:path>
            </a:pathLst>
          </a:custGeom>
          <a:gradFill flip="none" rotWithShape="1">
            <a:gsLst>
              <a:gs pos="0">
                <a:schemeClr val="accent3"/>
              </a:gs>
              <a:gs pos="53100">
                <a:srgbClr val="4988EB"/>
              </a:gs>
              <a:gs pos="100000">
                <a:srgbClr val="8160EB"/>
              </a:gs>
            </a:gsLst>
            <a:lin ang="8100000" scaled="1"/>
            <a:tileRect/>
          </a:gra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cxnSp>
        <p:nvCxnSpPr>
          <p:cNvPr id="10" name="直接连接符 9"/>
          <p:cNvCxnSpPr/>
          <p:nvPr userDrawn="1"/>
        </p:nvCxnSpPr>
        <p:spPr>
          <a:xfrm>
            <a:off x="4198256" y="3132571"/>
            <a:ext cx="66348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userDrawn="1"/>
        </p:nvGrpSpPr>
        <p:grpSpPr>
          <a:xfrm flipH="1" flipV="1">
            <a:off x="-3820047" y="2622701"/>
            <a:ext cx="6521450" cy="3311525"/>
            <a:chOff x="2946400" y="3860800"/>
            <a:chExt cx="6521450" cy="3311525"/>
          </a:xfrm>
        </p:grpSpPr>
        <p:cxnSp>
          <p:nvCxnSpPr>
            <p:cNvPr id="12" name="直接连接符 11"/>
            <p:cNvCxnSpPr/>
            <p:nvPr/>
          </p:nvCxnSpPr>
          <p:spPr>
            <a:xfrm>
              <a:off x="3255169" y="4161763"/>
              <a:ext cx="6212681" cy="3010562"/>
            </a:xfrm>
            <a:prstGeom prst="line">
              <a:avLst/>
            </a:prstGeom>
            <a:ln>
              <a:solidFill>
                <a:schemeClr val="tx2">
                  <a:alpha val="20000"/>
                </a:schemeClr>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2946400" y="3860800"/>
              <a:ext cx="508000" cy="508000"/>
            </a:xfrm>
            <a:prstGeom prst="ellipse">
              <a:avLst/>
            </a:prstGeom>
            <a:ln>
              <a:solidFill>
                <a:schemeClr val="tx2">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椭圆 13"/>
            <p:cNvSpPr/>
            <p:nvPr/>
          </p:nvSpPr>
          <p:spPr>
            <a:xfrm flipH="1">
              <a:off x="3109912" y="4024312"/>
              <a:ext cx="180976" cy="180976"/>
            </a:xfrm>
            <a:prstGeom prst="ellipse">
              <a:avLst/>
            </a:prstGeom>
            <a:solidFill>
              <a:srgbClr val="DADD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任意多边形: 形状 14"/>
          <p:cNvSpPr/>
          <p:nvPr userDrawn="1"/>
        </p:nvSpPr>
        <p:spPr>
          <a:xfrm rot="1534757">
            <a:off x="4582434" y="5782725"/>
            <a:ext cx="4874134" cy="470296"/>
          </a:xfrm>
          <a:custGeom>
            <a:avLst/>
            <a:gdLst>
              <a:gd name="connsiteX0" fmla="*/ 143618 w 4874134"/>
              <a:gd name="connsiteY0" fmla="*/ 18479 h 470296"/>
              <a:gd name="connsiteX1" fmla="*/ 235148 w 4874134"/>
              <a:gd name="connsiteY1" fmla="*/ 0 h 470296"/>
              <a:gd name="connsiteX2" fmla="*/ 4874134 w 4874134"/>
              <a:gd name="connsiteY2" fmla="*/ 0 h 470296"/>
              <a:gd name="connsiteX3" fmla="*/ 3891639 w 4874134"/>
              <a:gd name="connsiteY3" fmla="*/ 470296 h 470296"/>
              <a:gd name="connsiteX4" fmla="*/ 235148 w 4874134"/>
              <a:gd name="connsiteY4" fmla="*/ 470295 h 470296"/>
              <a:gd name="connsiteX5" fmla="*/ 0 w 4874134"/>
              <a:gd name="connsiteY5" fmla="*/ 235147 h 470296"/>
              <a:gd name="connsiteX6" fmla="*/ 0 w 4874134"/>
              <a:gd name="connsiteY6" fmla="*/ 235148 h 470296"/>
              <a:gd name="connsiteX7" fmla="*/ 143618 w 4874134"/>
              <a:gd name="connsiteY7" fmla="*/ 18479 h 470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74134" h="470296">
                <a:moveTo>
                  <a:pt x="143618" y="18479"/>
                </a:moveTo>
                <a:cubicBezTo>
                  <a:pt x="171751" y="6580"/>
                  <a:pt x="202681" y="0"/>
                  <a:pt x="235148" y="0"/>
                </a:cubicBezTo>
                <a:lnTo>
                  <a:pt x="4874134" y="0"/>
                </a:lnTo>
                <a:lnTo>
                  <a:pt x="3891639" y="470296"/>
                </a:lnTo>
                <a:lnTo>
                  <a:pt x="235148" y="470295"/>
                </a:lnTo>
                <a:cubicBezTo>
                  <a:pt x="105280" y="470295"/>
                  <a:pt x="0" y="365016"/>
                  <a:pt x="0" y="235147"/>
                </a:cubicBezTo>
                <a:lnTo>
                  <a:pt x="0" y="235148"/>
                </a:lnTo>
                <a:cubicBezTo>
                  <a:pt x="0" y="137747"/>
                  <a:pt x="59220" y="54176"/>
                  <a:pt x="143618" y="18479"/>
                </a:cubicBezTo>
                <a:close/>
              </a:path>
            </a:pathLst>
          </a:custGeom>
          <a:solidFill>
            <a:schemeClr val="bg1"/>
          </a:soli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7" name="文本占位符 16"/>
          <p:cNvSpPr>
            <a:spLocks noGrp="1"/>
          </p:cNvSpPr>
          <p:nvPr>
            <p:ph type="body" sz="quarter" idx="10" hasCustomPrompt="1"/>
          </p:nvPr>
        </p:nvSpPr>
        <p:spPr>
          <a:xfrm>
            <a:off x="1857829" y="1181635"/>
            <a:ext cx="9043085" cy="1862048"/>
          </a:xfrm>
        </p:spPr>
        <p:txBody>
          <a:bodyPr wrap="square">
            <a:spAutoFit/>
          </a:bodyPr>
          <a:lstStyle>
            <a:lvl1pPr marL="0" marR="0" indent="0" algn="r" defTabSz="914400" rtl="0" eaLnBrk="1" fontAlgn="auto" latinLnBrk="0" hangingPunct="1">
              <a:lnSpc>
                <a:spcPct val="100000"/>
              </a:lnSpc>
              <a:spcBef>
                <a:spcPts val="0"/>
              </a:spcBef>
              <a:spcAft>
                <a:spcPts val="0"/>
              </a:spcAft>
              <a:buClrTx/>
              <a:buSzTx/>
              <a:buFontTx/>
              <a:buNone/>
              <a:defRPr lang="zh-CN" altLang="en-US" sz="11500" b="1" kern="1200" noProof="0">
                <a:solidFill>
                  <a:prstClr val="white"/>
                </a:solidFill>
                <a:latin typeface="微软雅黑" panose="020B0503020204020204" pitchFamily="34" charset="-122"/>
                <a:ea typeface="微软雅黑" panose="020B0503020204020204" pitchFamily="34" charset="-122"/>
                <a:cs typeface="+mn-cs"/>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11500" b="1"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谢谢</a:t>
            </a:r>
          </a:p>
        </p:txBody>
      </p:sp>
      <p:sp>
        <p:nvSpPr>
          <p:cNvPr id="19" name="文本占位符 18"/>
          <p:cNvSpPr>
            <a:spLocks noGrp="1"/>
          </p:cNvSpPr>
          <p:nvPr>
            <p:ph type="body" sz="quarter" idx="11" hasCustomPrompt="1"/>
          </p:nvPr>
        </p:nvSpPr>
        <p:spPr>
          <a:xfrm>
            <a:off x="6973019" y="3309407"/>
            <a:ext cx="3924300" cy="369332"/>
          </a:xfrm>
        </p:spPr>
        <p:txBody>
          <a:bodyPr wrap="square">
            <a:spAutoFit/>
          </a:bodyPr>
          <a:lstStyle>
            <a:lvl1pPr marL="0" marR="0" indent="0" algn="r" defTabSz="914400" rtl="0" eaLnBrk="1" fontAlgn="auto" latinLnBrk="0" hangingPunct="1">
              <a:lnSpc>
                <a:spcPct val="100000"/>
              </a:lnSpc>
              <a:spcBef>
                <a:spcPts val="0"/>
              </a:spcBef>
              <a:spcAft>
                <a:spcPts val="0"/>
              </a:spcAft>
              <a:buClrTx/>
              <a:buSzTx/>
              <a:buFontTx/>
              <a:buNone/>
              <a:defRPr lang="en-US" altLang="zh-CN" sz="1800" b="1" kern="1200" noProof="0">
                <a:solidFill>
                  <a:schemeClr val="bg1"/>
                </a:solidFill>
                <a:latin typeface="+mn-lt"/>
                <a:ea typeface="+mn-ea"/>
                <a:cs typeface="+mn-cs"/>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a:ln>
                  <a:noFill/>
                </a:ln>
                <a:solidFill>
                  <a:prstClr val="white"/>
                </a:solidFill>
                <a:effectLst/>
                <a:uLnTx/>
                <a:uFillTx/>
                <a:latin typeface="+mn-lt"/>
                <a:ea typeface="+mn-ea"/>
                <a:cs typeface="+mn-cs"/>
              </a:rPr>
              <a:t>汇报人：</a:t>
            </a:r>
            <a:r>
              <a:rPr kumimoji="0" lang="en-US" altLang="zh-CN" sz="1800" b="1" i="0" u="none" strike="noStrike" kern="1200" cap="none" spc="0" normalizeH="0" baseline="0" noProof="0">
                <a:ln>
                  <a:noFill/>
                </a:ln>
                <a:solidFill>
                  <a:prstClr val="white"/>
                </a:solidFill>
                <a:effectLst/>
                <a:uLnTx/>
                <a:uFillTx/>
                <a:latin typeface="+mn-lt"/>
                <a:ea typeface="+mn-ea"/>
                <a:cs typeface="+mn-cs"/>
              </a:rPr>
              <a:t>OfficePLUS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素材页">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defTabSz="609600"/>
            <a:r>
              <a:rPr lang="zh-CN" altLang="en-US" sz="1800" dirty="0">
                <a:solidFill>
                  <a:srgbClr val="FFFFFF"/>
                </a:solidFill>
                <a:latin typeface="Segoe UI Light" panose="020B0502040204020203"/>
                <a:ea typeface="微软雅黑" panose="020B0503020204020204" pitchFamily="34" charset="-122"/>
                <a:cs typeface="Segoe UI Light" panose="020B0502040204020203"/>
              </a:rPr>
              <a:t>标注</a:t>
            </a:r>
          </a:p>
        </p:txBody>
      </p:sp>
      <p:sp>
        <p:nvSpPr>
          <p:cNvPr id="11" name="矩形 10"/>
          <p:cNvSpPr/>
          <p:nvPr userDrawn="1"/>
        </p:nvSpPr>
        <p:spPr>
          <a:xfrm>
            <a:off x="2572589" y="759873"/>
            <a:ext cx="1402001" cy="3453253"/>
          </a:xfrm>
          <a:prstGeom prst="rect">
            <a:avLst/>
          </a:prstGeom>
        </p:spPr>
        <p:txBody>
          <a:bodyPr wrap="square">
            <a:spAutoFit/>
          </a:bodyPr>
          <a:lstStyle/>
          <a:p>
            <a:pPr defTabSz="609600">
              <a:lnSpc>
                <a:spcPct val="130000"/>
              </a:lnSpc>
            </a:pPr>
            <a:r>
              <a:rPr lang="zh-CN" altLang="en-US" sz="1400" dirty="0">
                <a:solidFill>
                  <a:srgbClr val="FFFFFF"/>
                </a:solidFill>
                <a:latin typeface="Segoe UI Light" panose="020B0502040204020203"/>
                <a:ea typeface="微软雅黑" panose="020B0503020204020204" pitchFamily="34" charset="-122"/>
                <a:cs typeface="Segoe UI Light" panose="020B0502040204020203"/>
              </a:rPr>
              <a:t>字体使用 </a:t>
            </a:r>
            <a:endParaRPr lang="en-US" altLang="zh-CN" sz="1400" dirty="0">
              <a:solidFill>
                <a:srgbClr val="FFFFFF"/>
              </a:solidFill>
              <a:latin typeface="Segoe UI Light" panose="020B0502040204020203"/>
              <a:ea typeface="微软雅黑" panose="020B0503020204020204" pitchFamily="3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pitchFamily="3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pitchFamily="3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pitchFamily="3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pitchFamily="34" charset="-122"/>
              <a:cs typeface="Segoe UI Light" panose="020B0502040204020203"/>
            </a:endParaRPr>
          </a:p>
          <a:p>
            <a:pPr defTabSz="609600">
              <a:lnSpc>
                <a:spcPct val="130000"/>
              </a:lnSpc>
            </a:pPr>
            <a:r>
              <a:rPr lang="zh-CN" altLang="en-US" sz="1400" dirty="0">
                <a:solidFill>
                  <a:srgbClr val="FFFFFF"/>
                </a:solidFill>
                <a:latin typeface="Segoe UI Light" panose="020B0502040204020203"/>
                <a:ea typeface="微软雅黑" panose="020B0503020204020204" pitchFamily="34" charset="-122"/>
                <a:cs typeface="Segoe UI Light" panose="020B0502040204020203"/>
              </a:rPr>
              <a:t>行距</a:t>
            </a:r>
            <a:endParaRPr lang="en-US" altLang="zh-CN" sz="1400" dirty="0">
              <a:solidFill>
                <a:srgbClr val="FFFFFF"/>
              </a:solidFill>
              <a:latin typeface="Segoe UI Light" panose="020B0502040204020203"/>
              <a:ea typeface="微软雅黑" panose="020B0503020204020204" pitchFamily="3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pitchFamily="3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pitchFamily="34" charset="-122"/>
              <a:cs typeface="Segoe UI Light" panose="020B0502040204020203"/>
            </a:endParaRPr>
          </a:p>
          <a:p>
            <a:pPr defTabSz="609600">
              <a:lnSpc>
                <a:spcPct val="130000"/>
              </a:lnSpc>
            </a:pPr>
            <a:r>
              <a:rPr lang="zh-CN" altLang="en-US" sz="1400" dirty="0">
                <a:solidFill>
                  <a:srgbClr val="FFFFFF"/>
                </a:solidFill>
                <a:latin typeface="Segoe UI Light" panose="020B0502040204020203"/>
                <a:ea typeface="微软雅黑" panose="020B0503020204020204" pitchFamily="34" charset="-122"/>
                <a:cs typeface="Segoe UI Light" panose="020B0502040204020203"/>
              </a:rPr>
              <a:t>背景图片出处</a:t>
            </a:r>
          </a:p>
          <a:p>
            <a:pPr defTabSz="609600">
              <a:lnSpc>
                <a:spcPct val="130000"/>
              </a:lnSpc>
            </a:pPr>
            <a:endParaRPr lang="zh-CN" altLang="en-US" sz="1400" dirty="0">
              <a:solidFill>
                <a:srgbClr val="FFFFFF"/>
              </a:solidFill>
              <a:latin typeface="Segoe UI Light" panose="020B0502040204020203"/>
              <a:ea typeface="微软雅黑" panose="020B0503020204020204" pitchFamily="34" charset="-122"/>
              <a:cs typeface="Segoe UI Light" panose="020B0502040204020203"/>
            </a:endParaRPr>
          </a:p>
          <a:p>
            <a:pPr defTabSz="609600">
              <a:lnSpc>
                <a:spcPct val="130000"/>
              </a:lnSpc>
            </a:pPr>
            <a:endParaRPr lang="zh-CN" altLang="en-US" sz="1400" dirty="0">
              <a:solidFill>
                <a:srgbClr val="FFFFFF"/>
              </a:solidFill>
              <a:latin typeface="Segoe UI Light" panose="020B0502040204020203"/>
              <a:ea typeface="微软雅黑" panose="020B0503020204020204" pitchFamily="34" charset="-122"/>
              <a:cs typeface="Segoe UI Light" panose="020B0502040204020203"/>
            </a:endParaRPr>
          </a:p>
          <a:p>
            <a:pPr defTabSz="609600">
              <a:lnSpc>
                <a:spcPct val="130000"/>
              </a:lnSpc>
            </a:pPr>
            <a:r>
              <a:rPr lang="zh-CN" altLang="en-US" sz="1400" dirty="0">
                <a:solidFill>
                  <a:srgbClr val="FFFFFF"/>
                </a:solidFill>
                <a:latin typeface="Segoe UI Light" panose="020B0502040204020203"/>
                <a:ea typeface="微软雅黑" panose="020B0503020204020204" pitchFamily="34" charset="-122"/>
                <a:cs typeface="Segoe UI Light" panose="020B0502040204020203"/>
              </a:rPr>
              <a:t>声明</a:t>
            </a:r>
            <a:endParaRPr lang="en-US" altLang="zh-CN" sz="1400" dirty="0">
              <a:solidFill>
                <a:srgbClr val="FFFFFF"/>
              </a:solidFill>
              <a:latin typeface="Segoe UI Light" panose="020B0502040204020203"/>
              <a:ea typeface="微软雅黑" panose="020B0503020204020204" pitchFamily="34" charset="-122"/>
              <a:cs typeface="Segoe UI Light" panose="020B0502040204020203"/>
            </a:endParaRPr>
          </a:p>
        </p:txBody>
      </p:sp>
      <p:sp>
        <p:nvSpPr>
          <p:cNvPr id="12" name="矩形 11"/>
          <p:cNvSpPr/>
          <p:nvPr userDrawn="1"/>
        </p:nvSpPr>
        <p:spPr>
          <a:xfrm>
            <a:off x="4153010" y="759873"/>
            <a:ext cx="7074345" cy="4239879"/>
          </a:xfrm>
          <a:prstGeom prst="rect">
            <a:avLst/>
          </a:prstGeom>
        </p:spPr>
        <p:txBody>
          <a:bodyPr wrap="square">
            <a:spAutoFit/>
          </a:bodyPr>
          <a:lstStyle/>
          <a:p>
            <a:pPr defTabSz="609600">
              <a:lnSpc>
                <a:spcPct val="130000"/>
              </a:lnSpc>
            </a:pPr>
            <a:r>
              <a:rPr lang="zh-CN" altLang="en-US" sz="1400" dirty="0">
                <a:solidFill>
                  <a:srgbClr val="FFFFFF"/>
                </a:solidFill>
                <a:latin typeface="Segoe UI Light" panose="020B0502040204020203"/>
                <a:ea typeface="微软雅黑" panose="020B0503020204020204" pitchFamily="34" charset="-122"/>
                <a:cs typeface="Segoe UI Light" panose="020B0502040204020203"/>
              </a:rPr>
              <a:t>英文 </a:t>
            </a:r>
            <a:r>
              <a:rPr lang="en-US" altLang="zh-CN" sz="1400" dirty="0">
                <a:solidFill>
                  <a:srgbClr val="FFFFFF"/>
                </a:solidFill>
                <a:latin typeface="Segoe UI Light" panose="020B0502040204020203"/>
                <a:ea typeface="微软雅黑" panose="020B0503020204020204" pitchFamily="34" charset="-122"/>
                <a:cs typeface="Segoe UI Light" panose="020B0502040204020203"/>
              </a:rPr>
              <a:t>Arial</a:t>
            </a:r>
          </a:p>
          <a:p>
            <a:pPr defTabSz="609600">
              <a:lnSpc>
                <a:spcPct val="130000"/>
              </a:lnSpc>
            </a:pPr>
            <a:endParaRPr lang="en-US" altLang="zh-CN" sz="1400" dirty="0">
              <a:solidFill>
                <a:srgbClr val="FFFFFF"/>
              </a:solidFill>
              <a:latin typeface="Segoe UI Light" panose="020B0502040204020203"/>
              <a:ea typeface="微软雅黑" panose="020B0503020204020204" pitchFamily="34" charset="-122"/>
              <a:cs typeface="Segoe UI Light" panose="020B0502040204020203"/>
            </a:endParaRPr>
          </a:p>
          <a:p>
            <a:pPr defTabSz="609600">
              <a:lnSpc>
                <a:spcPct val="130000"/>
              </a:lnSpc>
            </a:pPr>
            <a:r>
              <a:rPr lang="zh-CN" altLang="en-US" sz="1400" dirty="0">
                <a:solidFill>
                  <a:srgbClr val="FFFFFF"/>
                </a:solidFill>
                <a:latin typeface="Segoe UI Light" panose="020B0502040204020203"/>
                <a:ea typeface="微软雅黑" panose="020B0503020204020204" pitchFamily="34" charset="-122"/>
                <a:cs typeface="Segoe UI Light" panose="020B0502040204020203"/>
              </a:rPr>
              <a:t>中文 微软雅黑</a:t>
            </a:r>
            <a:endParaRPr lang="en-US" altLang="zh-CN" sz="1400" dirty="0">
              <a:solidFill>
                <a:srgbClr val="FFFFFF"/>
              </a:solidFill>
              <a:latin typeface="Segoe UI Light" panose="020B0502040204020203"/>
              <a:ea typeface="微软雅黑" panose="020B0503020204020204" pitchFamily="3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pitchFamily="3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pitchFamily="34" charset="-122"/>
              <a:cs typeface="Segoe UI Light" panose="020B0502040204020203"/>
            </a:endParaRPr>
          </a:p>
          <a:p>
            <a:pPr defTabSz="609600">
              <a:lnSpc>
                <a:spcPct val="130000"/>
              </a:lnSpc>
            </a:pPr>
            <a:r>
              <a:rPr lang="zh-CN" altLang="en-US" sz="1400" dirty="0">
                <a:solidFill>
                  <a:srgbClr val="FFFFFF"/>
                </a:solidFill>
                <a:latin typeface="Segoe UI Light" panose="020B0502040204020203"/>
                <a:ea typeface="微软雅黑" panose="020B0503020204020204" pitchFamily="34" charset="-122"/>
                <a:cs typeface="Segoe UI Light" panose="020B0502040204020203"/>
              </a:rPr>
              <a:t>正文 </a:t>
            </a:r>
            <a:r>
              <a:rPr lang="en-US" altLang="zh-CN" sz="1400" dirty="0">
                <a:solidFill>
                  <a:srgbClr val="FFFFFF"/>
                </a:solidFill>
                <a:latin typeface="Segoe UI Light" panose="020B0502040204020203"/>
                <a:ea typeface="微软雅黑" panose="020B0503020204020204" pitchFamily="34" charset="-122"/>
                <a:cs typeface="Segoe UI Light" panose="020B0502040204020203"/>
              </a:rPr>
              <a:t>1.3</a:t>
            </a:r>
          </a:p>
          <a:p>
            <a:pPr defTabSz="609600">
              <a:lnSpc>
                <a:spcPct val="130000"/>
              </a:lnSpc>
            </a:pPr>
            <a:endParaRPr lang="en-US" altLang="zh-CN" sz="1400" dirty="0">
              <a:solidFill>
                <a:srgbClr val="FFFFFF"/>
              </a:solidFill>
              <a:latin typeface="Segoe UI Light" panose="020B0502040204020203"/>
              <a:ea typeface="微软雅黑" panose="020B0503020204020204" pitchFamily="3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pitchFamily="34" charset="-122"/>
              <a:cs typeface="Segoe UI Light" panose="020B0502040204020203"/>
            </a:endParaRPr>
          </a:p>
          <a:p>
            <a:pPr defTabSz="609600">
              <a:lnSpc>
                <a:spcPct val="130000"/>
              </a:lnSpc>
            </a:pPr>
            <a:r>
              <a:rPr lang="en-US" altLang="zh-CN" sz="1400" dirty="0" err="1">
                <a:solidFill>
                  <a:srgbClr val="FFFFFF"/>
                </a:solidFill>
                <a:latin typeface="Segoe UI Light" panose="020B0502040204020203"/>
                <a:ea typeface="微软雅黑" panose="020B0503020204020204" pitchFamily="34" charset="-122"/>
                <a:cs typeface="Segoe UI Light" panose="020B0502040204020203"/>
              </a:rPr>
              <a:t>cn.bing.com</a:t>
            </a:r>
            <a:endParaRPr lang="zh-CN" altLang="en-US" sz="1400" dirty="0">
              <a:solidFill>
                <a:srgbClr val="FFFFFF"/>
              </a:solidFill>
              <a:latin typeface="Segoe UI Light" panose="020B0502040204020203"/>
              <a:ea typeface="微软雅黑" panose="020B0503020204020204" pitchFamily="34" charset="-122"/>
              <a:cs typeface="Segoe UI Light" panose="020B0502040204020203"/>
            </a:endParaRPr>
          </a:p>
          <a:p>
            <a:pPr defTabSz="609600">
              <a:lnSpc>
                <a:spcPct val="130000"/>
              </a:lnSpc>
            </a:pPr>
            <a:endParaRPr lang="zh-CN" altLang="en-US" sz="1400" dirty="0">
              <a:solidFill>
                <a:srgbClr val="FFFFFF"/>
              </a:solidFill>
              <a:latin typeface="Segoe UI Light" panose="020B0502040204020203"/>
              <a:ea typeface="微软雅黑" panose="020B0503020204020204" pitchFamily="34" charset="-122"/>
              <a:cs typeface="Segoe UI Light" panose="020B0502040204020203"/>
            </a:endParaRPr>
          </a:p>
          <a:p>
            <a:pPr defTabSz="609600">
              <a:lnSpc>
                <a:spcPct val="130000"/>
              </a:lnSpc>
            </a:pPr>
            <a:endParaRPr lang="zh-CN" altLang="en-US" sz="1400" dirty="0">
              <a:solidFill>
                <a:srgbClr val="FFFFFF"/>
              </a:solidFill>
              <a:latin typeface="Segoe UI Light" panose="020B0502040204020203"/>
              <a:ea typeface="微软雅黑" panose="020B0503020204020204" pitchFamily="34" charset="-122"/>
              <a:cs typeface="Segoe UI Light" panose="020B0502040204020203"/>
            </a:endParaRPr>
          </a:p>
          <a:p>
            <a:pPr marL="0" marR="0" lvl="0" indent="0" algn="l" defTabSz="609600" rtl="0" eaLnBrk="1" fontAlgn="auto" latinLnBrk="0" hangingPunct="1">
              <a:lnSpc>
                <a:spcPct val="130000"/>
              </a:lnSpc>
              <a:spcBef>
                <a:spcPts val="0"/>
              </a:spcBef>
              <a:spcAft>
                <a:spcPts val="0"/>
              </a:spcAft>
              <a:buClrTx/>
              <a:buSzTx/>
              <a:buFontTx/>
              <a:buNone/>
              <a:defRPr/>
            </a:pP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本网站所提供的任何信息内容（包括但不限于 </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PPT</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模板、</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Word</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文档、</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Excel</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图表、图片素材等）均受</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中华人民共和国著作权法</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信息网络传播权保护条例</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及其他适用的法律法规的保护，未经权利人书面明确授权，信息内容的任何部分</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包括图片或图表</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defTabSz="609600"/>
            <a:r>
              <a:rPr kumimoji="1" lang="en-US" altLang="zh-CN" sz="1000" dirty="0">
                <a:solidFill>
                  <a:prstClr val="white"/>
                </a:solidFill>
                <a:latin typeface="Segoe UI Light" panose="020B0502040204020203"/>
                <a:ea typeface="微软雅黑" panose="020B0503020204020204" pitchFamily="34" charset="-122"/>
                <a:cs typeface="Segoe UI Light" panose="020B0502040204020203"/>
              </a:rPr>
              <a:t>OfficePLUS</a:t>
            </a:r>
            <a:endParaRPr lang="zh-CN" altLang="en-US" sz="1000" dirty="0">
              <a:solidFill>
                <a:prstClr val="white"/>
              </a:solidFill>
              <a:latin typeface="Segoe UI Light" panose="020B0502040204020203"/>
              <a:ea typeface="微软雅黑" panose="020B0503020204020204" pitchFamily="34" charset="-122"/>
              <a:cs typeface="Segoe UI Light" panose="020B0502040204020203"/>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模板使用技巧 1">
    <p:spTree>
      <p:nvGrpSpPr>
        <p:cNvPr id="1" name=""/>
        <p:cNvGrpSpPr/>
        <p:nvPr/>
      </p:nvGrpSpPr>
      <p:grpSpPr>
        <a:xfrm>
          <a:off x="0" y="0"/>
          <a:ext cx="0" cy="0"/>
          <a:chOff x="0" y="0"/>
          <a:chExt cx="0" cy="0"/>
        </a:xfrm>
      </p:grpSpPr>
      <p:sp>
        <p:nvSpPr>
          <p:cNvPr id="4" name="矩形 3"/>
          <p:cNvSpPr/>
          <p:nvPr userDrawn="1"/>
        </p:nvSpPr>
        <p:spPr>
          <a:xfrm>
            <a:off x="440603" y="759873"/>
            <a:ext cx="1713931" cy="369332"/>
          </a:xfrm>
          <a:prstGeom prst="rect">
            <a:avLst/>
          </a:prstGeom>
        </p:spPr>
        <p:txBody>
          <a:bodyPr wrap="none">
            <a:spAutoFit/>
          </a:bodyPr>
          <a:lstStyle/>
          <a:p>
            <a:pPr defTabSz="609600"/>
            <a:r>
              <a:rPr lang="zh-CN" altLang="en-US" sz="1800">
                <a:solidFill>
                  <a:schemeClr val="tx1">
                    <a:lumMod val="75000"/>
                    <a:lumOff val="25000"/>
                  </a:schemeClr>
                </a:solidFill>
                <a:latin typeface="Segoe UI Light" panose="020B0502040204020203"/>
                <a:ea typeface="微软雅黑" panose="020B0503020204020204" pitchFamily="34" charset="-122"/>
                <a:cs typeface="Segoe UI Light" panose="020B0502040204020203"/>
              </a:rPr>
              <a:t>模板使用技巧</a:t>
            </a:r>
            <a:r>
              <a:rPr lang="en-US" altLang="zh-CN" sz="1800">
                <a:solidFill>
                  <a:schemeClr val="tx1">
                    <a:lumMod val="75000"/>
                    <a:lumOff val="25000"/>
                  </a:schemeClr>
                </a:solidFill>
                <a:latin typeface="Segoe UI Light" panose="020B0502040204020203"/>
                <a:ea typeface="微软雅黑" panose="020B0503020204020204" pitchFamily="34" charset="-122"/>
                <a:cs typeface="Segoe UI Light" panose="020B0502040204020203"/>
              </a:rPr>
              <a:t> 1</a:t>
            </a:r>
            <a:endParaRPr lang="zh-CN" altLang="en-US" sz="1800" dirty="0">
              <a:solidFill>
                <a:schemeClr val="tx1">
                  <a:lumMod val="75000"/>
                  <a:lumOff val="25000"/>
                </a:schemeClr>
              </a:solidFill>
              <a:latin typeface="Segoe UI Light" panose="020B0502040204020203"/>
              <a:ea typeface="微软雅黑" panose="020B0503020204020204" pitchFamily="34" charset="-122"/>
              <a:cs typeface="Segoe UI Light" panose="020B0502040204020203"/>
            </a:endParaRPr>
          </a:p>
        </p:txBody>
      </p:sp>
      <p:sp>
        <p:nvSpPr>
          <p:cNvPr id="5" name="矩形 4"/>
          <p:cNvSpPr/>
          <p:nvPr userDrawn="1"/>
        </p:nvSpPr>
        <p:spPr>
          <a:xfrm>
            <a:off x="440603" y="182445"/>
            <a:ext cx="777777" cy="246221"/>
          </a:xfrm>
          <a:prstGeom prst="rect">
            <a:avLst/>
          </a:prstGeom>
        </p:spPr>
        <p:txBody>
          <a:bodyPr wrap="none">
            <a:spAutoFit/>
          </a:bodyPr>
          <a:lstStyle/>
          <a:p>
            <a:pPr defTabSz="609600"/>
            <a:r>
              <a:rPr kumimoji="1" lang="en-US" altLang="zh-CN" sz="1000" dirty="0">
                <a:solidFill>
                  <a:schemeClr val="tx1">
                    <a:lumMod val="75000"/>
                    <a:lumOff val="25000"/>
                  </a:schemeClr>
                </a:solidFill>
                <a:latin typeface="Segoe UI Light" panose="020B0502040204020203"/>
                <a:ea typeface="微软雅黑" panose="020B0503020204020204" pitchFamily="34" charset="-122"/>
                <a:cs typeface="Segoe UI Light" panose="020B0502040204020203"/>
              </a:rPr>
              <a:t>OfficePLUS</a:t>
            </a:r>
            <a:endParaRPr lang="zh-CN" altLang="en-US" sz="1000" dirty="0">
              <a:solidFill>
                <a:schemeClr val="tx1">
                  <a:lumMod val="75000"/>
                  <a:lumOff val="25000"/>
                </a:schemeClr>
              </a:solidFill>
              <a:latin typeface="Segoe UI Light" panose="020B0502040204020203"/>
              <a:ea typeface="微软雅黑" panose="020B0503020204020204" pitchFamily="34" charset="-122"/>
              <a:cs typeface="Segoe UI Light" panose="020B0502040204020203"/>
            </a:endParaRPr>
          </a:p>
        </p:txBody>
      </p:sp>
      <p:sp>
        <p:nvSpPr>
          <p:cNvPr id="9" name="文本框 8"/>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一键调整模板颜色</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11" name="图片 10"/>
          <p:cNvPicPr>
            <a:picLocks noChangeAspect="1"/>
          </p:cNvPicPr>
          <p:nvPr userDrawn="1"/>
        </p:nvPicPr>
        <p:blipFill>
          <a:blip r:embed="rId3"/>
          <a:stretch>
            <a:fillRect/>
          </a:stretch>
        </p:blipFill>
        <p:spPr>
          <a:xfrm>
            <a:off x="6464300" y="2138895"/>
            <a:ext cx="5295900" cy="3847022"/>
          </a:xfrm>
          <a:prstGeom prst="rect">
            <a:avLst/>
          </a:prstGeom>
          <a:ln>
            <a:solidFill>
              <a:schemeClr val="bg1">
                <a:lumMod val="65000"/>
              </a:schemeClr>
            </a:solidFill>
          </a:ln>
        </p:spPr>
      </p:pic>
      <p:sp>
        <p:nvSpPr>
          <p:cNvPr id="12" name="文本框 11"/>
          <p:cNvSpPr txBox="1"/>
          <p:nvPr userDrawn="1"/>
        </p:nvSpPr>
        <p:spPr>
          <a:xfrm>
            <a:off x="333477" y="6061002"/>
            <a:ext cx="3183885"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选择“设计”</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“变体”</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“颜色”；</a:t>
            </a:r>
            <a:endParaRPr lang="en-US" sz="1200" spc="150">
              <a:latin typeface="微软雅黑" panose="020B0503020204020204" pitchFamily="34" charset="-122"/>
              <a:ea typeface="微软雅黑" panose="020B0503020204020204" pitchFamily="34" charset="-122"/>
            </a:endParaRPr>
          </a:p>
        </p:txBody>
      </p:sp>
      <p:sp>
        <p:nvSpPr>
          <p:cNvPr id="13" name="文本框 12"/>
          <p:cNvSpPr txBox="1"/>
          <p:nvPr userDrawn="1"/>
        </p:nvSpPr>
        <p:spPr>
          <a:xfrm>
            <a:off x="6360651" y="6061002"/>
            <a:ext cx="45624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选择你喜欢的颜色搭配，模板一秒调整为你选颜色。</a:t>
            </a:r>
            <a:endParaRPr lang="en-US" sz="1200" spc="150">
              <a:latin typeface="微软雅黑" panose="020B0503020204020204" pitchFamily="34" charset="-122"/>
              <a:ea typeface="微软雅黑" panose="020B0503020204020204" pitchFamily="34" charset="-122"/>
            </a:endParaRPr>
          </a:p>
        </p:txBody>
      </p:sp>
      <p:pic>
        <p:nvPicPr>
          <p:cNvPr id="14" name="图片 13"/>
          <p:cNvPicPr>
            <a:picLocks noChangeAspect="1"/>
          </p:cNvPicPr>
          <p:nvPr userDrawn="1"/>
        </p:nvPicPr>
        <p:blipFill>
          <a:blip r:embed="rId4"/>
          <a:stretch>
            <a:fillRect/>
          </a:stretch>
        </p:blipFill>
        <p:spPr>
          <a:xfrm>
            <a:off x="3005928" y="2609333"/>
            <a:ext cx="819667" cy="819667"/>
          </a:xfrm>
          <a:prstGeom prst="rect">
            <a:avLst/>
          </a:prstGeom>
          <a:effectLst>
            <a:outerShdw blurRad="50800" dist="38100" dir="2700000" algn="tl" rotWithShape="0">
              <a:prstClr val="black">
                <a:alpha val="40000"/>
              </a:prstClr>
            </a:outerShdw>
          </a:effectLst>
        </p:spPr>
      </p:pic>
      <p:pic>
        <p:nvPicPr>
          <p:cNvPr id="15" name="图片 14"/>
          <p:cNvPicPr>
            <a:picLocks noChangeAspect="1"/>
          </p:cNvPicPr>
          <p:nvPr userDrawn="1"/>
        </p:nvPicPr>
        <p:blipFill>
          <a:blip r:embed="rId4"/>
          <a:stretch>
            <a:fillRect/>
          </a:stretch>
        </p:blipFill>
        <p:spPr>
          <a:xfrm>
            <a:off x="10787853" y="4257158"/>
            <a:ext cx="819667" cy="819667"/>
          </a:xfrm>
          <a:prstGeom prst="rect">
            <a:avLst/>
          </a:prstGeom>
          <a:effectLst>
            <a:outerShdw blurRad="50800" dist="38100" dir="2700000" algn="tl" rotWithShape="0">
              <a:prstClr val="black">
                <a:alpha val="40000"/>
              </a:prstClr>
            </a:outerShdw>
          </a:effectLst>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模板使用技巧 2">
    <p:spTree>
      <p:nvGrpSpPr>
        <p:cNvPr id="1" name=""/>
        <p:cNvGrpSpPr/>
        <p:nvPr/>
      </p:nvGrpSpPr>
      <p:grpSpPr>
        <a:xfrm>
          <a:off x="0" y="0"/>
          <a:ext cx="0" cy="0"/>
          <a:chOff x="0" y="0"/>
          <a:chExt cx="0" cy="0"/>
        </a:xfrm>
      </p:grpSpPr>
      <p:sp>
        <p:nvSpPr>
          <p:cNvPr id="3" name="矩形 2"/>
          <p:cNvSpPr/>
          <p:nvPr userDrawn="1"/>
        </p:nvSpPr>
        <p:spPr>
          <a:xfrm>
            <a:off x="440603" y="759873"/>
            <a:ext cx="1750800" cy="369332"/>
          </a:xfrm>
          <a:prstGeom prst="rect">
            <a:avLst/>
          </a:prstGeom>
        </p:spPr>
        <p:txBody>
          <a:bodyPr wrap="none">
            <a:spAutoFit/>
          </a:bodyPr>
          <a:lstStyle/>
          <a:p>
            <a:pPr defTabSz="609600"/>
            <a:r>
              <a:rPr lang="zh-CN" altLang="en-US" sz="1800">
                <a:solidFill>
                  <a:schemeClr val="tx1">
                    <a:lumMod val="75000"/>
                    <a:lumOff val="25000"/>
                  </a:schemeClr>
                </a:solidFill>
                <a:latin typeface="Segoe UI Light" panose="020B0502040204020203"/>
                <a:ea typeface="微软雅黑" panose="020B0503020204020204" pitchFamily="34" charset="-122"/>
                <a:cs typeface="Segoe UI Light" panose="020B0502040204020203"/>
              </a:rPr>
              <a:t>模板使用技巧</a:t>
            </a:r>
            <a:r>
              <a:rPr lang="en-US" altLang="zh-CN" sz="1800">
                <a:solidFill>
                  <a:schemeClr val="tx1">
                    <a:lumMod val="75000"/>
                    <a:lumOff val="25000"/>
                  </a:schemeClr>
                </a:solidFill>
                <a:latin typeface="Segoe UI Light" panose="020B0502040204020203"/>
                <a:ea typeface="微软雅黑" panose="020B0503020204020204" pitchFamily="34" charset="-122"/>
                <a:cs typeface="Segoe UI Light" panose="020B0502040204020203"/>
              </a:rPr>
              <a:t> 2</a:t>
            </a:r>
            <a:endParaRPr lang="zh-CN" altLang="en-US" sz="1800" dirty="0">
              <a:solidFill>
                <a:schemeClr val="tx1">
                  <a:lumMod val="75000"/>
                  <a:lumOff val="25000"/>
                </a:schemeClr>
              </a:solidFill>
              <a:latin typeface="Segoe UI Light" panose="020B0502040204020203"/>
              <a:ea typeface="微软雅黑" panose="020B0503020204020204" pitchFamily="34" charset="-122"/>
              <a:cs typeface="Segoe UI Light" panose="020B0502040204020203"/>
            </a:endParaRPr>
          </a:p>
        </p:txBody>
      </p:sp>
      <p:sp>
        <p:nvSpPr>
          <p:cNvPr id="4" name="矩形 3"/>
          <p:cNvSpPr/>
          <p:nvPr userDrawn="1"/>
        </p:nvSpPr>
        <p:spPr>
          <a:xfrm>
            <a:off x="440603" y="182445"/>
            <a:ext cx="777777" cy="246221"/>
          </a:xfrm>
          <a:prstGeom prst="rect">
            <a:avLst/>
          </a:prstGeom>
        </p:spPr>
        <p:txBody>
          <a:bodyPr wrap="none">
            <a:spAutoFit/>
          </a:bodyPr>
          <a:lstStyle/>
          <a:p>
            <a:pPr defTabSz="609600"/>
            <a:r>
              <a:rPr kumimoji="1" lang="en-US" altLang="zh-CN" sz="1000" dirty="0">
                <a:solidFill>
                  <a:schemeClr val="tx1">
                    <a:lumMod val="75000"/>
                    <a:lumOff val="25000"/>
                  </a:schemeClr>
                </a:solidFill>
                <a:latin typeface="Segoe UI Light" panose="020B0502040204020203"/>
                <a:ea typeface="微软雅黑" panose="020B0503020204020204" pitchFamily="34" charset="-122"/>
                <a:cs typeface="Segoe UI Light" panose="020B0502040204020203"/>
              </a:rPr>
              <a:t>OfficePLUS</a:t>
            </a:r>
            <a:endParaRPr lang="zh-CN" altLang="en-US" sz="1000" dirty="0">
              <a:solidFill>
                <a:schemeClr val="tx1">
                  <a:lumMod val="75000"/>
                  <a:lumOff val="25000"/>
                </a:schemeClr>
              </a:solidFill>
              <a:latin typeface="Segoe UI Light" panose="020B0502040204020203"/>
              <a:ea typeface="微软雅黑" panose="020B0503020204020204" pitchFamily="34" charset="-122"/>
              <a:cs typeface="Segoe UI Light" panose="020B0502040204020203"/>
            </a:endParaRPr>
          </a:p>
        </p:txBody>
      </p:sp>
      <p:pic>
        <p:nvPicPr>
          <p:cNvPr id="5" name="图片 4"/>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6" name="图片 5"/>
          <p:cNvPicPr>
            <a:picLocks noChangeAspect="1"/>
          </p:cNvPicPr>
          <p:nvPr userDrawn="1"/>
        </p:nvPicPr>
        <p:blipFill>
          <a:blip r:embed="rId3"/>
          <a:stretch>
            <a:fillRect/>
          </a:stretch>
        </p:blipFill>
        <p:spPr>
          <a:xfrm>
            <a:off x="6464301" y="2138895"/>
            <a:ext cx="5295900" cy="3847022"/>
          </a:xfrm>
          <a:prstGeom prst="rect">
            <a:avLst/>
          </a:prstGeom>
          <a:ln>
            <a:solidFill>
              <a:schemeClr val="bg1">
                <a:lumMod val="65000"/>
              </a:schemeClr>
            </a:solidFill>
          </a:ln>
        </p:spPr>
      </p:pic>
      <p:sp>
        <p:nvSpPr>
          <p:cNvPr id="7" name="文本框 6"/>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随时添加模板样式</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文本框 7"/>
          <p:cNvSpPr txBox="1"/>
          <p:nvPr userDrawn="1"/>
        </p:nvSpPr>
        <p:spPr>
          <a:xfrm>
            <a:off x="333477" y="6061002"/>
            <a:ext cx="3010761"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选择“开始”</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“新建幻灯片”；</a:t>
            </a:r>
            <a:endParaRPr lang="en-US" sz="1200" spc="150">
              <a:latin typeface="微软雅黑" panose="020B0503020204020204" pitchFamily="34" charset="-122"/>
              <a:ea typeface="微软雅黑" panose="020B0503020204020204" pitchFamily="34" charset="-122"/>
            </a:endParaRPr>
          </a:p>
        </p:txBody>
      </p:sp>
      <p:sp>
        <p:nvSpPr>
          <p:cNvPr id="9" name="文本框 8"/>
          <p:cNvSpPr txBox="1"/>
          <p:nvPr userDrawn="1"/>
        </p:nvSpPr>
        <p:spPr>
          <a:xfrm>
            <a:off x="6360651" y="6061002"/>
            <a:ext cx="52565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选择你需要的页面，如封面页，目录页，副标题页，内容页等</a:t>
            </a:r>
            <a:r>
              <a:rPr lang="en-US" altLang="zh-CN" sz="1200" spc="150">
                <a:latin typeface="微软雅黑" panose="020B0503020204020204" pitchFamily="34" charset="-122"/>
                <a:ea typeface="微软雅黑" panose="020B0503020204020204" pitchFamily="34" charset="-122"/>
              </a:rPr>
              <a:t>…</a:t>
            </a:r>
            <a:endParaRPr lang="en-US" sz="1200" spc="150">
              <a:latin typeface="微软雅黑" panose="020B0503020204020204" pitchFamily="34" charset="-122"/>
              <a:ea typeface="微软雅黑" panose="020B0503020204020204" pitchFamily="34" charset="-122"/>
            </a:endParaRPr>
          </a:p>
        </p:txBody>
      </p:sp>
      <p:pic>
        <p:nvPicPr>
          <p:cNvPr id="10" name="图片 9"/>
          <p:cNvPicPr>
            <a:picLocks noChangeAspect="1"/>
          </p:cNvPicPr>
          <p:nvPr userDrawn="1"/>
        </p:nvPicPr>
        <p:blipFill>
          <a:blip r:embed="rId4"/>
          <a:stretch>
            <a:fillRect/>
          </a:stretch>
        </p:blipFill>
        <p:spPr>
          <a:xfrm>
            <a:off x="700878" y="2428358"/>
            <a:ext cx="819667" cy="819667"/>
          </a:xfrm>
          <a:prstGeom prst="rect">
            <a:avLst/>
          </a:prstGeom>
          <a:effectLst>
            <a:outerShdw blurRad="50800" dist="38100" dir="2700000" algn="tl" rotWithShape="0">
              <a:prstClr val="black">
                <a:alpha val="40000"/>
              </a:prstClr>
            </a:outerShdw>
          </a:effectLst>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关注微软Office文档">
    <p:spTree>
      <p:nvGrpSpPr>
        <p:cNvPr id="1" name=""/>
        <p:cNvGrpSpPr/>
        <p:nvPr/>
      </p:nvGrpSpPr>
      <p:grpSpPr>
        <a:xfrm>
          <a:off x="0" y="0"/>
          <a:ext cx="0" cy="0"/>
          <a:chOff x="0" y="0"/>
          <a:chExt cx="0" cy="0"/>
        </a:xfrm>
      </p:grpSpPr>
      <p:sp>
        <p:nvSpPr>
          <p:cNvPr id="3" name="矩形 2"/>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4" name="矩形: 圆角 3"/>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5" name="图片 4" descr="图片包含 纵横字谜, 文字&#10;&#10;已生成极高可信度的说明"/>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免费下载更多</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微软官方</a:t>
            </a:r>
            <a:r>
              <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PPT</a:t>
            </a: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模板</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pic>
        <p:nvPicPr>
          <p:cNvPr id="7" name="图片 6">
            <a:hlinkClick r:id="rId3"/>
          </p:cNvPr>
          <p:cNvPicPr>
            <a:picLocks noChangeAspect="1"/>
          </p:cNvPicPr>
          <p:nvPr userDrawn="1"/>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pic>
        <p:nvPicPr>
          <p:cNvPr id="8" name="图片 7" descr="图片包含 室内, 文字, 纵横字谜, 物体&#10;&#10;自动生成的说明"/>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486998" y="1935162"/>
            <a:ext cx="2987676" cy="298767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转场页">
    <p:spTree>
      <p:nvGrpSpPr>
        <p:cNvPr id="1" name=""/>
        <p:cNvGrpSpPr/>
        <p:nvPr/>
      </p:nvGrpSpPr>
      <p:grpSpPr>
        <a:xfrm>
          <a:off x="0" y="0"/>
          <a:ext cx="0" cy="0"/>
          <a:chOff x="0" y="0"/>
          <a:chExt cx="0" cy="0"/>
        </a:xfrm>
      </p:grpSpPr>
      <p:sp>
        <p:nvSpPr>
          <p:cNvPr id="5" name="任意多边形: 形状 4"/>
          <p:cNvSpPr/>
          <p:nvPr userDrawn="1"/>
        </p:nvSpPr>
        <p:spPr>
          <a:xfrm rot="1461033">
            <a:off x="-905369" y="-648426"/>
            <a:ext cx="5738706" cy="6535941"/>
          </a:xfrm>
          <a:custGeom>
            <a:avLst/>
            <a:gdLst>
              <a:gd name="connsiteX0" fmla="*/ 0 w 5738706"/>
              <a:gd name="connsiteY0" fmla="*/ 1691248 h 6535941"/>
              <a:gd name="connsiteX1" fmla="*/ 3736904 w 5738706"/>
              <a:gd name="connsiteY1" fmla="*/ 0 h 6535941"/>
              <a:gd name="connsiteX2" fmla="*/ 5209490 w 5738706"/>
              <a:gd name="connsiteY2" fmla="*/ 0 h 6535941"/>
              <a:gd name="connsiteX3" fmla="*/ 5738706 w 5738706"/>
              <a:gd name="connsiteY3" fmla="*/ 529215 h 6535941"/>
              <a:gd name="connsiteX4" fmla="*/ 5738705 w 5738706"/>
              <a:gd name="connsiteY4" fmla="*/ 6006726 h 6535941"/>
              <a:gd name="connsiteX5" fmla="*/ 5209490 w 5738706"/>
              <a:gd name="connsiteY5" fmla="*/ 6535941 h 6535941"/>
              <a:gd name="connsiteX6" fmla="*/ 2192610 w 5738706"/>
              <a:gd name="connsiteY6" fmla="*/ 6535941 h 6535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38706" h="6535941">
                <a:moveTo>
                  <a:pt x="0" y="1691248"/>
                </a:moveTo>
                <a:lnTo>
                  <a:pt x="3736904" y="0"/>
                </a:lnTo>
                <a:lnTo>
                  <a:pt x="5209490" y="0"/>
                </a:lnTo>
                <a:cubicBezTo>
                  <a:pt x="5501767" y="0"/>
                  <a:pt x="5738705" y="236938"/>
                  <a:pt x="5738706" y="529215"/>
                </a:cubicBezTo>
                <a:lnTo>
                  <a:pt x="5738705" y="6006726"/>
                </a:lnTo>
                <a:cubicBezTo>
                  <a:pt x="5738705" y="6299003"/>
                  <a:pt x="5501767" y="6535941"/>
                  <a:pt x="5209490" y="6535941"/>
                </a:cubicBezTo>
                <a:lnTo>
                  <a:pt x="2192610" y="6535941"/>
                </a:lnTo>
                <a:close/>
              </a:path>
            </a:pathLst>
          </a:custGeom>
          <a:solidFill>
            <a:schemeClr val="bg1"/>
          </a:soli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 name="任意多边形: 形状 5"/>
          <p:cNvSpPr/>
          <p:nvPr userDrawn="1"/>
        </p:nvSpPr>
        <p:spPr>
          <a:xfrm rot="1461033">
            <a:off x="2923317" y="-1389685"/>
            <a:ext cx="10578993" cy="8422484"/>
          </a:xfrm>
          <a:custGeom>
            <a:avLst/>
            <a:gdLst>
              <a:gd name="connsiteX0" fmla="*/ 0 w 10578993"/>
              <a:gd name="connsiteY0" fmla="*/ 3508089 h 8422484"/>
              <a:gd name="connsiteX1" fmla="*/ 7751314 w 10578993"/>
              <a:gd name="connsiteY1" fmla="*/ 0 h 8422484"/>
              <a:gd name="connsiteX2" fmla="*/ 10578993 w 10578993"/>
              <a:gd name="connsiteY2" fmla="*/ 6247912 h 8422484"/>
              <a:gd name="connsiteX3" fmla="*/ 5774156 w 10578993"/>
              <a:gd name="connsiteY3" fmla="*/ 8422484 h 8422484"/>
              <a:gd name="connsiteX4" fmla="*/ 746456 w 10578993"/>
              <a:gd name="connsiteY4" fmla="*/ 8422484 h 8422484"/>
              <a:gd name="connsiteX5" fmla="*/ 0 w 10578993"/>
              <a:gd name="connsiteY5" fmla="*/ 7676028 h 8422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578993" h="8422484">
                <a:moveTo>
                  <a:pt x="0" y="3508089"/>
                </a:moveTo>
                <a:lnTo>
                  <a:pt x="7751314" y="0"/>
                </a:lnTo>
                <a:lnTo>
                  <a:pt x="10578993" y="6247912"/>
                </a:lnTo>
                <a:lnTo>
                  <a:pt x="5774156" y="8422484"/>
                </a:lnTo>
                <a:lnTo>
                  <a:pt x="746456" y="8422484"/>
                </a:lnTo>
                <a:cubicBezTo>
                  <a:pt x="334200" y="8422484"/>
                  <a:pt x="1" y="8088284"/>
                  <a:pt x="0" y="7676028"/>
                </a:cubicBezTo>
                <a:close/>
              </a:path>
            </a:pathLst>
          </a:custGeom>
          <a:solidFill>
            <a:schemeClr val="bg1"/>
          </a:soli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任意多边形: 形状 8"/>
          <p:cNvSpPr/>
          <p:nvPr userDrawn="1"/>
        </p:nvSpPr>
        <p:spPr>
          <a:xfrm rot="1461033">
            <a:off x="8514966" y="-398236"/>
            <a:ext cx="4721210" cy="4046278"/>
          </a:xfrm>
          <a:custGeom>
            <a:avLst/>
            <a:gdLst>
              <a:gd name="connsiteX0" fmla="*/ 1 w 4721210"/>
              <a:gd name="connsiteY0" fmla="*/ 1307931 h 4046278"/>
              <a:gd name="connsiteX1" fmla="*/ 2889946 w 4721210"/>
              <a:gd name="connsiteY1" fmla="*/ 0 h 4046278"/>
              <a:gd name="connsiteX2" fmla="*/ 4721210 w 4721210"/>
              <a:gd name="connsiteY2" fmla="*/ 4046278 h 4046278"/>
              <a:gd name="connsiteX3" fmla="*/ 529215 w 4721210"/>
              <a:gd name="connsiteY3" fmla="*/ 4046278 h 4046278"/>
              <a:gd name="connsiteX4" fmla="*/ 0 w 4721210"/>
              <a:gd name="connsiteY4" fmla="*/ 3517063 h 4046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21210" h="4046278">
                <a:moveTo>
                  <a:pt x="1" y="1307931"/>
                </a:moveTo>
                <a:lnTo>
                  <a:pt x="2889946" y="0"/>
                </a:lnTo>
                <a:lnTo>
                  <a:pt x="4721210" y="4046278"/>
                </a:lnTo>
                <a:lnTo>
                  <a:pt x="529215" y="4046278"/>
                </a:lnTo>
                <a:cubicBezTo>
                  <a:pt x="236938" y="4046278"/>
                  <a:pt x="0" y="3809340"/>
                  <a:pt x="0" y="3517063"/>
                </a:cubicBezTo>
                <a:close/>
              </a:path>
            </a:pathLst>
          </a:custGeom>
          <a:gradFill flip="none" rotWithShape="1">
            <a:gsLst>
              <a:gs pos="0">
                <a:schemeClr val="accent3"/>
              </a:gs>
              <a:gs pos="53100">
                <a:srgbClr val="4988EB"/>
              </a:gs>
              <a:gs pos="100000">
                <a:srgbClr val="8160EB"/>
              </a:gs>
            </a:gsLst>
            <a:lin ang="8100000" scaled="1"/>
            <a:tileRect/>
          </a:gra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 name="文本占位符 11"/>
          <p:cNvSpPr>
            <a:spLocks noGrp="1"/>
          </p:cNvSpPr>
          <p:nvPr>
            <p:ph type="body" sz="quarter" idx="10" hasCustomPrompt="1"/>
          </p:nvPr>
        </p:nvSpPr>
        <p:spPr>
          <a:xfrm>
            <a:off x="3895725" y="1220398"/>
            <a:ext cx="3905250" cy="2646878"/>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defRPr lang="zh-CN" altLang="en-US" sz="16600" b="1" i="1" kern="1200" noProof="0">
                <a:gradFill flip="none" rotWithShape="1">
                  <a:gsLst>
                    <a:gs pos="0">
                      <a:schemeClr val="accent3"/>
                    </a:gs>
                    <a:gs pos="100000">
                      <a:srgbClr val="8160EB"/>
                    </a:gs>
                    <a:gs pos="64000">
                      <a:schemeClr val="accent4"/>
                    </a:gs>
                  </a:gsLst>
                  <a:lin ang="5400000" scaled="1"/>
                  <a:tileRect/>
                </a:gradFill>
                <a:latin typeface="微软雅黑" panose="020B0503020204020204" pitchFamily="34" charset="-122"/>
                <a:ea typeface="微软雅黑" panose="020B0503020204020204" pitchFamily="34" charset="-122"/>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600" b="1" i="1" u="none" strike="noStrike" kern="1200" cap="none" spc="0" normalizeH="0" baseline="0" noProof="0">
                <a:ln>
                  <a:noFill/>
                </a:ln>
                <a:gradFill flip="none" rotWithShape="1">
                  <a:gsLst>
                    <a:gs pos="0">
                      <a:srgbClr val="66DDD5"/>
                    </a:gs>
                    <a:gs pos="100000">
                      <a:srgbClr val="8160EB"/>
                    </a:gs>
                    <a:gs pos="64000">
                      <a:srgbClr val="0081E1"/>
                    </a:gs>
                  </a:gsLst>
                  <a:lin ang="5400000" scaled="1"/>
                  <a:tileRect/>
                </a:gradFill>
                <a:effectLst/>
                <a:uLnTx/>
                <a:uFillTx/>
                <a:latin typeface="微软雅黑" panose="020B0503020204020204" pitchFamily="34" charset="-122"/>
                <a:ea typeface="微软雅黑" panose="020B0503020204020204" pitchFamily="34" charset="-122"/>
                <a:cs typeface="+mn-cs"/>
              </a:rPr>
              <a:t>01</a:t>
            </a:r>
            <a:endParaRPr kumimoji="0" lang="zh-CN" altLang="en-US" sz="16600" b="1" i="1" u="none" strike="noStrike" kern="1200" cap="none" spc="0" normalizeH="0" baseline="0" noProof="0">
              <a:ln>
                <a:noFill/>
              </a:ln>
              <a:gradFill flip="none" rotWithShape="1">
                <a:gsLst>
                  <a:gs pos="0">
                    <a:srgbClr val="66DDD5"/>
                  </a:gs>
                  <a:gs pos="100000">
                    <a:srgbClr val="8160EB"/>
                  </a:gs>
                  <a:gs pos="64000">
                    <a:srgbClr val="0081E1"/>
                  </a:gs>
                </a:gsLst>
                <a:lin ang="5400000" scaled="1"/>
                <a:tileRect/>
              </a:gradFill>
              <a:effectLst/>
              <a:uLnTx/>
              <a:uFillTx/>
              <a:latin typeface="微软雅黑" panose="020B0503020204020204" pitchFamily="34" charset="-122"/>
              <a:ea typeface="微软雅黑" panose="020B0503020204020204" pitchFamily="34" charset="-122"/>
              <a:cs typeface="+mn-cs"/>
            </a:endParaRPr>
          </a:p>
        </p:txBody>
      </p:sp>
      <p:sp>
        <p:nvSpPr>
          <p:cNvPr id="14" name="文本占位符 13"/>
          <p:cNvSpPr>
            <a:spLocks noGrp="1"/>
          </p:cNvSpPr>
          <p:nvPr>
            <p:ph type="body" sz="quarter" idx="11" hasCustomPrompt="1"/>
          </p:nvPr>
        </p:nvSpPr>
        <p:spPr>
          <a:xfrm>
            <a:off x="2662237" y="3727855"/>
            <a:ext cx="6867526" cy="1107996"/>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defRPr lang="en-US" altLang="zh-CN" sz="6600" b="1" kern="1200" noProof="0">
                <a:solidFill>
                  <a:schemeClr val="tx2"/>
                </a:solidFill>
                <a:latin typeface="微软雅黑" panose="020B0503020204020204" pitchFamily="34" charset="-122"/>
                <a:ea typeface="微软雅黑" panose="020B0503020204020204" pitchFamily="34" charset="-122"/>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600" b="1"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rPr>
              <a:t>TITLE HERE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微软黑科技">
    <p:spTree>
      <p:nvGrpSpPr>
        <p:cNvPr id="1" name=""/>
        <p:cNvGrpSpPr/>
        <p:nvPr/>
      </p:nvGrpSpPr>
      <p:grpSpPr>
        <a:xfrm>
          <a:off x="0" y="0"/>
          <a:ext cx="0" cy="0"/>
          <a:chOff x="0" y="0"/>
          <a:chExt cx="0" cy="0"/>
        </a:xfrm>
      </p:grpSpPr>
      <p:cxnSp>
        <p:nvCxnSpPr>
          <p:cNvPr id="4" name="直接连接符 3"/>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8" name="矩形: 圆角 7"/>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9" name="矩形: 圆角 8"/>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0" name="文本框 9"/>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pitchFamily="34" charset="-122"/>
                <a:ea typeface="微软雅黑" panose="020B0503020204020204" pitchFamily="34" charset="-122"/>
                <a:cs typeface="+mn-ea"/>
                <a:sym typeface="+mn-lt"/>
              </a:rPr>
              <a:t> 微信扫描小程序码，使用微软移动办公黑科技 </a:t>
            </a:r>
            <a:endParaRPr lang="en-US" sz="3200" b="1" kern="0" dirty="0">
              <a:latin typeface="微软雅黑" panose="020B0503020204020204" pitchFamily="34" charset="-122"/>
              <a:ea typeface="微软雅黑" panose="020B0503020204020204" pitchFamily="34" charset="-122"/>
              <a:cs typeface="+mn-ea"/>
              <a:sym typeface="+mn-lt"/>
            </a:endParaRPr>
          </a:p>
        </p:txBody>
      </p:sp>
      <p:cxnSp>
        <p:nvCxnSpPr>
          <p:cNvPr id="11" name="直接连接符 10"/>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7" name="文本框 16"/>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OneDrive</a:t>
            </a: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8" name="文本框 17"/>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微软听听文档 」</a:t>
            </a:r>
          </a:p>
        </p:txBody>
      </p:sp>
      <p:sp>
        <p:nvSpPr>
          <p:cNvPr id="19" name="文本框 18"/>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AI</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识图 」</a:t>
            </a:r>
          </a:p>
        </p:txBody>
      </p:sp>
      <p:cxnSp>
        <p:nvCxnSpPr>
          <p:cNvPr id="20" name="直接连接符 19"/>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2"/>
          </p:cNvPr>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pic>
        <p:nvPicPr>
          <p:cNvPr id="3" name="图片 2"/>
          <p:cNvPicPr>
            <a:picLocks noChangeAspect="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728716" y="1726788"/>
            <a:ext cx="2743200" cy="2743200"/>
          </a:xfrm>
          <a:prstGeom prst="rect">
            <a:avLst/>
          </a:prstGeom>
        </p:spPr>
      </p:pic>
      <p:pic>
        <p:nvPicPr>
          <p:cNvPr id="7" name="图片 6"/>
          <p:cNvPicPr>
            <a:picLocks noChangeAspect="1"/>
          </p:cNvPicPr>
          <p:nvPr userDrawn="1"/>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74482" y="1726788"/>
            <a:ext cx="2743200" cy="2743200"/>
          </a:xfrm>
          <a:prstGeom prst="rect">
            <a:avLst/>
          </a:prstGeom>
        </p:spPr>
      </p:pic>
      <p:pic>
        <p:nvPicPr>
          <p:cNvPr id="24" name="图片 23"/>
          <p:cNvPicPr>
            <a:picLocks noChangeAspect="1"/>
          </p:cNvPicPr>
          <p:nvPr userDrawn="1"/>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519320" y="1726788"/>
            <a:ext cx="2743200" cy="27432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sp>
        <p:nvSpPr>
          <p:cNvPr id="5" name="任意多边形: 形状 4"/>
          <p:cNvSpPr/>
          <p:nvPr userDrawn="1"/>
        </p:nvSpPr>
        <p:spPr>
          <a:xfrm rot="1534757">
            <a:off x="-961648" y="-603802"/>
            <a:ext cx="5772470" cy="6535941"/>
          </a:xfrm>
          <a:custGeom>
            <a:avLst/>
            <a:gdLst>
              <a:gd name="connsiteX0" fmla="*/ 0 w 5772470"/>
              <a:gd name="connsiteY0" fmla="*/ 1695879 h 6535941"/>
              <a:gd name="connsiteX1" fmla="*/ 3542860 w 5772470"/>
              <a:gd name="connsiteY1" fmla="*/ 0 h 6535941"/>
              <a:gd name="connsiteX2" fmla="*/ 5243255 w 5772470"/>
              <a:gd name="connsiteY2" fmla="*/ 0 h 6535941"/>
              <a:gd name="connsiteX3" fmla="*/ 5772470 w 5772470"/>
              <a:gd name="connsiteY3" fmla="*/ 529215 h 6535941"/>
              <a:gd name="connsiteX4" fmla="*/ 5772470 w 5772470"/>
              <a:gd name="connsiteY4" fmla="*/ 6006726 h 6535941"/>
              <a:gd name="connsiteX5" fmla="*/ 5243255 w 5772470"/>
              <a:gd name="connsiteY5" fmla="*/ 6535941 h 6535941"/>
              <a:gd name="connsiteX6" fmla="*/ 2316817 w 5772470"/>
              <a:gd name="connsiteY6" fmla="*/ 6535941 h 6535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72470" h="6535941">
                <a:moveTo>
                  <a:pt x="0" y="1695879"/>
                </a:moveTo>
                <a:lnTo>
                  <a:pt x="3542860" y="0"/>
                </a:lnTo>
                <a:lnTo>
                  <a:pt x="5243255" y="0"/>
                </a:lnTo>
                <a:cubicBezTo>
                  <a:pt x="5535532" y="0"/>
                  <a:pt x="5772470" y="236938"/>
                  <a:pt x="5772470" y="529215"/>
                </a:cubicBezTo>
                <a:lnTo>
                  <a:pt x="5772470" y="6006726"/>
                </a:lnTo>
                <a:cubicBezTo>
                  <a:pt x="5772470" y="6299003"/>
                  <a:pt x="5535532" y="6535941"/>
                  <a:pt x="5243255" y="6535941"/>
                </a:cubicBezTo>
                <a:lnTo>
                  <a:pt x="2316817" y="6535941"/>
                </a:lnTo>
                <a:close/>
              </a:path>
            </a:pathLst>
          </a:custGeom>
          <a:solidFill>
            <a:schemeClr val="bg1"/>
          </a:soli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 name="任意多边形: 形状 5"/>
          <p:cNvSpPr/>
          <p:nvPr userDrawn="1"/>
        </p:nvSpPr>
        <p:spPr>
          <a:xfrm rot="1534757">
            <a:off x="2508072" y="406960"/>
            <a:ext cx="10630047" cy="6535942"/>
          </a:xfrm>
          <a:custGeom>
            <a:avLst/>
            <a:gdLst>
              <a:gd name="connsiteX0" fmla="*/ 0 w 10630047"/>
              <a:gd name="connsiteY0" fmla="*/ 1737887 h 6535942"/>
              <a:gd name="connsiteX1" fmla="*/ 3630618 w 10630047"/>
              <a:gd name="connsiteY1" fmla="*/ 0 h 6535942"/>
              <a:gd name="connsiteX2" fmla="*/ 8594363 w 10630047"/>
              <a:gd name="connsiteY2" fmla="*/ 0 h 6535942"/>
              <a:gd name="connsiteX3" fmla="*/ 10630047 w 10630047"/>
              <a:gd name="connsiteY3" fmla="*/ 4252746 h 6535942"/>
              <a:gd name="connsiteX4" fmla="*/ 5860227 w 10630047"/>
              <a:gd name="connsiteY4" fmla="*/ 6535941 h 6535942"/>
              <a:gd name="connsiteX5" fmla="*/ 529216 w 10630047"/>
              <a:gd name="connsiteY5" fmla="*/ 6535942 h 6535942"/>
              <a:gd name="connsiteX6" fmla="*/ 0 w 10630047"/>
              <a:gd name="connsiteY6" fmla="*/ 6006726 h 6535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30047" h="6535942">
                <a:moveTo>
                  <a:pt x="0" y="1737887"/>
                </a:moveTo>
                <a:lnTo>
                  <a:pt x="3630618" y="0"/>
                </a:lnTo>
                <a:lnTo>
                  <a:pt x="8594363" y="0"/>
                </a:lnTo>
                <a:lnTo>
                  <a:pt x="10630047" y="4252746"/>
                </a:lnTo>
                <a:lnTo>
                  <a:pt x="5860227" y="6535941"/>
                </a:lnTo>
                <a:lnTo>
                  <a:pt x="529216" y="6535942"/>
                </a:lnTo>
                <a:cubicBezTo>
                  <a:pt x="236938" y="6535941"/>
                  <a:pt x="0" y="6299003"/>
                  <a:pt x="0" y="6006726"/>
                </a:cubicBezTo>
                <a:close/>
              </a:path>
            </a:pathLst>
          </a:custGeom>
          <a:solidFill>
            <a:schemeClr val="bg1"/>
          </a:soli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任意多边形: 形状 6"/>
          <p:cNvSpPr/>
          <p:nvPr userDrawn="1"/>
        </p:nvSpPr>
        <p:spPr>
          <a:xfrm rot="1534757">
            <a:off x="1618494" y="-2035876"/>
            <a:ext cx="11079226" cy="6878693"/>
          </a:xfrm>
          <a:custGeom>
            <a:avLst/>
            <a:gdLst>
              <a:gd name="connsiteX0" fmla="*/ 0 w 11079226"/>
              <a:gd name="connsiteY0" fmla="*/ 4535048 h 6878693"/>
              <a:gd name="connsiteX1" fmla="*/ 9474166 w 11079226"/>
              <a:gd name="connsiteY1" fmla="*/ 0 h 6878693"/>
              <a:gd name="connsiteX2" fmla="*/ 11079226 w 11079226"/>
              <a:gd name="connsiteY2" fmla="*/ 3353130 h 6878693"/>
              <a:gd name="connsiteX3" fmla="*/ 11079226 w 11079226"/>
              <a:gd name="connsiteY3" fmla="*/ 6257922 h 6878693"/>
              <a:gd name="connsiteX4" fmla="*/ 10458455 w 11079226"/>
              <a:gd name="connsiteY4" fmla="*/ 6878693 h 6878693"/>
              <a:gd name="connsiteX5" fmla="*/ 620771 w 11079226"/>
              <a:gd name="connsiteY5" fmla="*/ 6878693 h 6878693"/>
              <a:gd name="connsiteX6" fmla="*/ 0 w 11079226"/>
              <a:gd name="connsiteY6" fmla="*/ 6257922 h 6878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79226" h="6878693">
                <a:moveTo>
                  <a:pt x="0" y="4535048"/>
                </a:moveTo>
                <a:lnTo>
                  <a:pt x="9474166" y="0"/>
                </a:lnTo>
                <a:lnTo>
                  <a:pt x="11079226" y="3353130"/>
                </a:lnTo>
                <a:lnTo>
                  <a:pt x="11079226" y="6257922"/>
                </a:lnTo>
                <a:cubicBezTo>
                  <a:pt x="11079226" y="6600764"/>
                  <a:pt x="10801297" y="6878693"/>
                  <a:pt x="10458455" y="6878693"/>
                </a:cubicBezTo>
                <a:lnTo>
                  <a:pt x="620771" y="6878693"/>
                </a:lnTo>
                <a:cubicBezTo>
                  <a:pt x="277929" y="6878693"/>
                  <a:pt x="0" y="6600764"/>
                  <a:pt x="0" y="6257922"/>
                </a:cubicBezTo>
                <a:close/>
              </a:path>
            </a:pathLst>
          </a:custGeom>
          <a:gradFill flip="none" rotWithShape="1">
            <a:gsLst>
              <a:gs pos="0">
                <a:schemeClr val="accent3"/>
              </a:gs>
              <a:gs pos="53100">
                <a:srgbClr val="4988EB"/>
              </a:gs>
              <a:gs pos="100000">
                <a:srgbClr val="8160EB"/>
              </a:gs>
            </a:gsLst>
            <a:lin ang="8100000" scaled="1"/>
            <a:tileRect/>
          </a:gra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cxnSp>
        <p:nvCxnSpPr>
          <p:cNvPr id="10" name="直接连接符 9"/>
          <p:cNvCxnSpPr/>
          <p:nvPr userDrawn="1"/>
        </p:nvCxnSpPr>
        <p:spPr>
          <a:xfrm>
            <a:off x="4198256" y="2435888"/>
            <a:ext cx="66348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userDrawn="1"/>
        </p:nvGrpSpPr>
        <p:grpSpPr>
          <a:xfrm flipH="1" flipV="1">
            <a:off x="-3820047" y="2622701"/>
            <a:ext cx="6521450" cy="3311525"/>
            <a:chOff x="2946400" y="3860800"/>
            <a:chExt cx="6521450" cy="3311525"/>
          </a:xfrm>
        </p:grpSpPr>
        <p:cxnSp>
          <p:nvCxnSpPr>
            <p:cNvPr id="12" name="直接连接符 11"/>
            <p:cNvCxnSpPr/>
            <p:nvPr/>
          </p:nvCxnSpPr>
          <p:spPr>
            <a:xfrm>
              <a:off x="3255169" y="4161763"/>
              <a:ext cx="6212681" cy="3010562"/>
            </a:xfrm>
            <a:prstGeom prst="line">
              <a:avLst/>
            </a:prstGeom>
            <a:ln>
              <a:solidFill>
                <a:schemeClr val="tx2">
                  <a:alpha val="20000"/>
                </a:schemeClr>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2946400" y="3860800"/>
              <a:ext cx="508000" cy="508000"/>
            </a:xfrm>
            <a:prstGeom prst="ellipse">
              <a:avLst/>
            </a:prstGeom>
            <a:ln>
              <a:solidFill>
                <a:schemeClr val="tx2">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椭圆 13"/>
            <p:cNvSpPr/>
            <p:nvPr/>
          </p:nvSpPr>
          <p:spPr>
            <a:xfrm flipH="1">
              <a:off x="3109912" y="4024312"/>
              <a:ext cx="180976" cy="180976"/>
            </a:xfrm>
            <a:prstGeom prst="ellipse">
              <a:avLst/>
            </a:prstGeom>
            <a:solidFill>
              <a:srgbClr val="DADD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任意多边形: 形状 14"/>
          <p:cNvSpPr/>
          <p:nvPr userDrawn="1"/>
        </p:nvSpPr>
        <p:spPr>
          <a:xfrm rot="1534757">
            <a:off x="4582434" y="5782725"/>
            <a:ext cx="4874134" cy="470296"/>
          </a:xfrm>
          <a:custGeom>
            <a:avLst/>
            <a:gdLst>
              <a:gd name="connsiteX0" fmla="*/ 143618 w 4874134"/>
              <a:gd name="connsiteY0" fmla="*/ 18479 h 470296"/>
              <a:gd name="connsiteX1" fmla="*/ 235148 w 4874134"/>
              <a:gd name="connsiteY1" fmla="*/ 0 h 470296"/>
              <a:gd name="connsiteX2" fmla="*/ 4874134 w 4874134"/>
              <a:gd name="connsiteY2" fmla="*/ 0 h 470296"/>
              <a:gd name="connsiteX3" fmla="*/ 3891639 w 4874134"/>
              <a:gd name="connsiteY3" fmla="*/ 470296 h 470296"/>
              <a:gd name="connsiteX4" fmla="*/ 235148 w 4874134"/>
              <a:gd name="connsiteY4" fmla="*/ 470295 h 470296"/>
              <a:gd name="connsiteX5" fmla="*/ 0 w 4874134"/>
              <a:gd name="connsiteY5" fmla="*/ 235147 h 470296"/>
              <a:gd name="connsiteX6" fmla="*/ 0 w 4874134"/>
              <a:gd name="connsiteY6" fmla="*/ 235148 h 470296"/>
              <a:gd name="connsiteX7" fmla="*/ 143618 w 4874134"/>
              <a:gd name="connsiteY7" fmla="*/ 18479 h 470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74134" h="470296">
                <a:moveTo>
                  <a:pt x="143618" y="18479"/>
                </a:moveTo>
                <a:cubicBezTo>
                  <a:pt x="171751" y="6580"/>
                  <a:pt x="202681" y="0"/>
                  <a:pt x="235148" y="0"/>
                </a:cubicBezTo>
                <a:lnTo>
                  <a:pt x="4874134" y="0"/>
                </a:lnTo>
                <a:lnTo>
                  <a:pt x="3891639" y="470296"/>
                </a:lnTo>
                <a:lnTo>
                  <a:pt x="235148" y="470295"/>
                </a:lnTo>
                <a:cubicBezTo>
                  <a:pt x="105280" y="470295"/>
                  <a:pt x="0" y="365016"/>
                  <a:pt x="0" y="235147"/>
                </a:cubicBezTo>
                <a:lnTo>
                  <a:pt x="0" y="235148"/>
                </a:lnTo>
                <a:cubicBezTo>
                  <a:pt x="0" y="137747"/>
                  <a:pt x="59220" y="54176"/>
                  <a:pt x="143618" y="18479"/>
                </a:cubicBezTo>
                <a:close/>
              </a:path>
            </a:pathLst>
          </a:custGeom>
          <a:solidFill>
            <a:schemeClr val="bg1"/>
          </a:soli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7" name="文本占位符 16"/>
          <p:cNvSpPr>
            <a:spLocks noGrp="1"/>
          </p:cNvSpPr>
          <p:nvPr>
            <p:ph type="body" sz="quarter" idx="10" hasCustomPrompt="1"/>
          </p:nvPr>
        </p:nvSpPr>
        <p:spPr>
          <a:xfrm>
            <a:off x="1857829" y="1225177"/>
            <a:ext cx="9043085" cy="1107996"/>
          </a:xfrm>
        </p:spPr>
        <p:txBody>
          <a:bodyPr wrap="square">
            <a:spAutoFit/>
          </a:bodyPr>
          <a:lstStyle>
            <a:lvl1pPr marL="0" marR="0" indent="0" algn="r" defTabSz="914400" rtl="0" eaLnBrk="1" fontAlgn="auto" latinLnBrk="0" hangingPunct="1">
              <a:lnSpc>
                <a:spcPct val="100000"/>
              </a:lnSpc>
              <a:spcBef>
                <a:spcPts val="0"/>
              </a:spcBef>
              <a:spcAft>
                <a:spcPts val="0"/>
              </a:spcAft>
              <a:buClrTx/>
              <a:buSzTx/>
              <a:buFontTx/>
              <a:buNone/>
              <a:defRPr lang="zh-CN" altLang="en-US" sz="6600" b="1" kern="1200" noProof="0">
                <a:solidFill>
                  <a:schemeClr val="bg1"/>
                </a:solidFill>
                <a:latin typeface="微软雅黑" panose="020B0503020204020204" pitchFamily="34" charset="-122"/>
                <a:ea typeface="微软雅黑" panose="020B0503020204020204" pitchFamily="34" charset="-122"/>
                <a:cs typeface="+mn-cs"/>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6600" b="1"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时尚简约风格模板</a:t>
            </a:r>
          </a:p>
        </p:txBody>
      </p:sp>
      <p:sp>
        <p:nvSpPr>
          <p:cNvPr id="19" name="文本占位符 18"/>
          <p:cNvSpPr>
            <a:spLocks noGrp="1"/>
          </p:cNvSpPr>
          <p:nvPr>
            <p:ph type="body" sz="quarter" idx="11" hasCustomPrompt="1"/>
          </p:nvPr>
        </p:nvSpPr>
        <p:spPr>
          <a:xfrm>
            <a:off x="7004769" y="2552849"/>
            <a:ext cx="3924300" cy="369332"/>
          </a:xfrm>
        </p:spPr>
        <p:txBody>
          <a:bodyPr wrap="square">
            <a:spAutoFit/>
          </a:bodyPr>
          <a:lstStyle>
            <a:lvl1pPr marL="0" marR="0" indent="0" algn="r" defTabSz="914400" rtl="0" eaLnBrk="1" fontAlgn="auto" latinLnBrk="0" hangingPunct="1">
              <a:lnSpc>
                <a:spcPct val="100000"/>
              </a:lnSpc>
              <a:spcBef>
                <a:spcPts val="0"/>
              </a:spcBef>
              <a:spcAft>
                <a:spcPts val="0"/>
              </a:spcAft>
              <a:buClrTx/>
              <a:buSzTx/>
              <a:buFontTx/>
              <a:buNone/>
              <a:defRPr lang="en-US" altLang="zh-CN" sz="1800" b="1" kern="1200" noProof="0">
                <a:solidFill>
                  <a:schemeClr val="bg1"/>
                </a:solidFill>
                <a:latin typeface="+mn-lt"/>
                <a:ea typeface="+mn-ea"/>
                <a:cs typeface="+mn-cs"/>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a:ln>
                  <a:noFill/>
                </a:ln>
                <a:solidFill>
                  <a:prstClr val="white"/>
                </a:solidFill>
                <a:effectLst/>
                <a:uLnTx/>
                <a:uFillTx/>
                <a:latin typeface="+mn-lt"/>
                <a:ea typeface="+mn-ea"/>
                <a:cs typeface="+mn-cs"/>
              </a:rPr>
              <a:t>汇报人：</a:t>
            </a:r>
            <a:r>
              <a:rPr kumimoji="0" lang="en-US" altLang="zh-CN" sz="1800" b="1" i="0" u="none" strike="noStrike" kern="1200" cap="none" spc="0" normalizeH="0" baseline="0" noProof="0">
                <a:ln>
                  <a:noFill/>
                </a:ln>
                <a:solidFill>
                  <a:prstClr val="white"/>
                </a:solidFill>
                <a:effectLst/>
                <a:uLnTx/>
                <a:uFillTx/>
                <a:latin typeface="+mn-lt"/>
                <a:ea typeface="+mn-ea"/>
                <a:cs typeface="+mn-cs"/>
              </a:rPr>
              <a:t>OfficePLUS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转场页">
    <p:spTree>
      <p:nvGrpSpPr>
        <p:cNvPr id="1" name=""/>
        <p:cNvGrpSpPr/>
        <p:nvPr/>
      </p:nvGrpSpPr>
      <p:grpSpPr>
        <a:xfrm>
          <a:off x="0" y="0"/>
          <a:ext cx="0" cy="0"/>
          <a:chOff x="0" y="0"/>
          <a:chExt cx="0" cy="0"/>
        </a:xfrm>
      </p:grpSpPr>
      <p:sp>
        <p:nvSpPr>
          <p:cNvPr id="5" name="任意多边形: 形状 4"/>
          <p:cNvSpPr/>
          <p:nvPr userDrawn="1"/>
        </p:nvSpPr>
        <p:spPr>
          <a:xfrm rot="1461033">
            <a:off x="-905369" y="-648426"/>
            <a:ext cx="5738706" cy="6535941"/>
          </a:xfrm>
          <a:custGeom>
            <a:avLst/>
            <a:gdLst>
              <a:gd name="connsiteX0" fmla="*/ 0 w 5738706"/>
              <a:gd name="connsiteY0" fmla="*/ 1691248 h 6535941"/>
              <a:gd name="connsiteX1" fmla="*/ 3736904 w 5738706"/>
              <a:gd name="connsiteY1" fmla="*/ 0 h 6535941"/>
              <a:gd name="connsiteX2" fmla="*/ 5209490 w 5738706"/>
              <a:gd name="connsiteY2" fmla="*/ 0 h 6535941"/>
              <a:gd name="connsiteX3" fmla="*/ 5738706 w 5738706"/>
              <a:gd name="connsiteY3" fmla="*/ 529215 h 6535941"/>
              <a:gd name="connsiteX4" fmla="*/ 5738705 w 5738706"/>
              <a:gd name="connsiteY4" fmla="*/ 6006726 h 6535941"/>
              <a:gd name="connsiteX5" fmla="*/ 5209490 w 5738706"/>
              <a:gd name="connsiteY5" fmla="*/ 6535941 h 6535941"/>
              <a:gd name="connsiteX6" fmla="*/ 2192610 w 5738706"/>
              <a:gd name="connsiteY6" fmla="*/ 6535941 h 6535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38706" h="6535941">
                <a:moveTo>
                  <a:pt x="0" y="1691248"/>
                </a:moveTo>
                <a:lnTo>
                  <a:pt x="3736904" y="0"/>
                </a:lnTo>
                <a:lnTo>
                  <a:pt x="5209490" y="0"/>
                </a:lnTo>
                <a:cubicBezTo>
                  <a:pt x="5501767" y="0"/>
                  <a:pt x="5738705" y="236938"/>
                  <a:pt x="5738706" y="529215"/>
                </a:cubicBezTo>
                <a:lnTo>
                  <a:pt x="5738705" y="6006726"/>
                </a:lnTo>
                <a:cubicBezTo>
                  <a:pt x="5738705" y="6299003"/>
                  <a:pt x="5501767" y="6535941"/>
                  <a:pt x="5209490" y="6535941"/>
                </a:cubicBezTo>
                <a:lnTo>
                  <a:pt x="2192610" y="6535941"/>
                </a:lnTo>
                <a:close/>
              </a:path>
            </a:pathLst>
          </a:custGeom>
          <a:solidFill>
            <a:schemeClr val="bg1"/>
          </a:soli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 name="任意多边形: 形状 5"/>
          <p:cNvSpPr/>
          <p:nvPr userDrawn="1"/>
        </p:nvSpPr>
        <p:spPr>
          <a:xfrm rot="1461033">
            <a:off x="2923317" y="-1389685"/>
            <a:ext cx="10578993" cy="8422484"/>
          </a:xfrm>
          <a:custGeom>
            <a:avLst/>
            <a:gdLst>
              <a:gd name="connsiteX0" fmla="*/ 0 w 10578993"/>
              <a:gd name="connsiteY0" fmla="*/ 3508089 h 8422484"/>
              <a:gd name="connsiteX1" fmla="*/ 7751314 w 10578993"/>
              <a:gd name="connsiteY1" fmla="*/ 0 h 8422484"/>
              <a:gd name="connsiteX2" fmla="*/ 10578993 w 10578993"/>
              <a:gd name="connsiteY2" fmla="*/ 6247912 h 8422484"/>
              <a:gd name="connsiteX3" fmla="*/ 5774156 w 10578993"/>
              <a:gd name="connsiteY3" fmla="*/ 8422484 h 8422484"/>
              <a:gd name="connsiteX4" fmla="*/ 746456 w 10578993"/>
              <a:gd name="connsiteY4" fmla="*/ 8422484 h 8422484"/>
              <a:gd name="connsiteX5" fmla="*/ 0 w 10578993"/>
              <a:gd name="connsiteY5" fmla="*/ 7676028 h 8422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578993" h="8422484">
                <a:moveTo>
                  <a:pt x="0" y="3508089"/>
                </a:moveTo>
                <a:lnTo>
                  <a:pt x="7751314" y="0"/>
                </a:lnTo>
                <a:lnTo>
                  <a:pt x="10578993" y="6247912"/>
                </a:lnTo>
                <a:lnTo>
                  <a:pt x="5774156" y="8422484"/>
                </a:lnTo>
                <a:lnTo>
                  <a:pt x="746456" y="8422484"/>
                </a:lnTo>
                <a:cubicBezTo>
                  <a:pt x="334200" y="8422484"/>
                  <a:pt x="1" y="8088284"/>
                  <a:pt x="0" y="7676028"/>
                </a:cubicBezTo>
                <a:close/>
              </a:path>
            </a:pathLst>
          </a:custGeom>
          <a:solidFill>
            <a:schemeClr val="bg1"/>
          </a:soli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任意多边形: 形状 8"/>
          <p:cNvSpPr/>
          <p:nvPr userDrawn="1"/>
        </p:nvSpPr>
        <p:spPr>
          <a:xfrm rot="1461033">
            <a:off x="8514966" y="-398236"/>
            <a:ext cx="4721210" cy="4046278"/>
          </a:xfrm>
          <a:custGeom>
            <a:avLst/>
            <a:gdLst>
              <a:gd name="connsiteX0" fmla="*/ 1 w 4721210"/>
              <a:gd name="connsiteY0" fmla="*/ 1307931 h 4046278"/>
              <a:gd name="connsiteX1" fmla="*/ 2889946 w 4721210"/>
              <a:gd name="connsiteY1" fmla="*/ 0 h 4046278"/>
              <a:gd name="connsiteX2" fmla="*/ 4721210 w 4721210"/>
              <a:gd name="connsiteY2" fmla="*/ 4046278 h 4046278"/>
              <a:gd name="connsiteX3" fmla="*/ 529215 w 4721210"/>
              <a:gd name="connsiteY3" fmla="*/ 4046278 h 4046278"/>
              <a:gd name="connsiteX4" fmla="*/ 0 w 4721210"/>
              <a:gd name="connsiteY4" fmla="*/ 3517063 h 4046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21210" h="4046278">
                <a:moveTo>
                  <a:pt x="1" y="1307931"/>
                </a:moveTo>
                <a:lnTo>
                  <a:pt x="2889946" y="0"/>
                </a:lnTo>
                <a:lnTo>
                  <a:pt x="4721210" y="4046278"/>
                </a:lnTo>
                <a:lnTo>
                  <a:pt x="529215" y="4046278"/>
                </a:lnTo>
                <a:cubicBezTo>
                  <a:pt x="236938" y="4046278"/>
                  <a:pt x="0" y="3809340"/>
                  <a:pt x="0" y="3517063"/>
                </a:cubicBezTo>
                <a:close/>
              </a:path>
            </a:pathLst>
          </a:custGeom>
          <a:gradFill flip="none" rotWithShape="1">
            <a:gsLst>
              <a:gs pos="0">
                <a:schemeClr val="accent3"/>
              </a:gs>
              <a:gs pos="53100">
                <a:srgbClr val="4988EB"/>
              </a:gs>
              <a:gs pos="100000">
                <a:srgbClr val="8160EB"/>
              </a:gs>
            </a:gsLst>
            <a:lin ang="8100000" scaled="1"/>
            <a:tileRect/>
          </a:gra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 name="文本占位符 11"/>
          <p:cNvSpPr>
            <a:spLocks noGrp="1"/>
          </p:cNvSpPr>
          <p:nvPr>
            <p:ph type="body" sz="quarter" idx="10" hasCustomPrompt="1"/>
          </p:nvPr>
        </p:nvSpPr>
        <p:spPr>
          <a:xfrm>
            <a:off x="3895725" y="1220398"/>
            <a:ext cx="3905250" cy="2646878"/>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defRPr lang="zh-CN" altLang="en-US" sz="16600" b="1" i="1" kern="1200" noProof="0">
                <a:gradFill flip="none" rotWithShape="1">
                  <a:gsLst>
                    <a:gs pos="0">
                      <a:schemeClr val="accent3"/>
                    </a:gs>
                    <a:gs pos="100000">
                      <a:srgbClr val="8160EB"/>
                    </a:gs>
                    <a:gs pos="64000">
                      <a:schemeClr val="accent4"/>
                    </a:gs>
                  </a:gsLst>
                  <a:lin ang="5400000" scaled="1"/>
                  <a:tileRect/>
                </a:gradFill>
                <a:latin typeface="微软雅黑" panose="020B0503020204020204" pitchFamily="34" charset="-122"/>
                <a:ea typeface="微软雅黑" panose="020B0503020204020204" pitchFamily="34" charset="-122"/>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600" b="1" i="1" u="none" strike="noStrike" kern="1200" cap="none" spc="0" normalizeH="0" baseline="0" noProof="0">
                <a:ln>
                  <a:noFill/>
                </a:ln>
                <a:gradFill flip="none" rotWithShape="1">
                  <a:gsLst>
                    <a:gs pos="0">
                      <a:srgbClr val="66DDD5"/>
                    </a:gs>
                    <a:gs pos="100000">
                      <a:srgbClr val="8160EB"/>
                    </a:gs>
                    <a:gs pos="64000">
                      <a:srgbClr val="0081E1"/>
                    </a:gs>
                  </a:gsLst>
                  <a:lin ang="5400000" scaled="1"/>
                  <a:tileRect/>
                </a:gradFill>
                <a:effectLst/>
                <a:uLnTx/>
                <a:uFillTx/>
                <a:latin typeface="微软雅黑" panose="020B0503020204020204" pitchFamily="34" charset="-122"/>
                <a:ea typeface="微软雅黑" panose="020B0503020204020204" pitchFamily="34" charset="-122"/>
                <a:cs typeface="+mn-cs"/>
              </a:rPr>
              <a:t>01</a:t>
            </a:r>
            <a:endParaRPr kumimoji="0" lang="zh-CN" altLang="en-US" sz="16600" b="1" i="1" u="none" strike="noStrike" kern="1200" cap="none" spc="0" normalizeH="0" baseline="0" noProof="0">
              <a:ln>
                <a:noFill/>
              </a:ln>
              <a:gradFill flip="none" rotWithShape="1">
                <a:gsLst>
                  <a:gs pos="0">
                    <a:srgbClr val="66DDD5"/>
                  </a:gs>
                  <a:gs pos="100000">
                    <a:srgbClr val="8160EB"/>
                  </a:gs>
                  <a:gs pos="64000">
                    <a:srgbClr val="0081E1"/>
                  </a:gs>
                </a:gsLst>
                <a:lin ang="5400000" scaled="1"/>
                <a:tileRect/>
              </a:gradFill>
              <a:effectLst/>
              <a:uLnTx/>
              <a:uFillTx/>
              <a:latin typeface="微软雅黑" panose="020B0503020204020204" pitchFamily="34" charset="-122"/>
              <a:ea typeface="微软雅黑" panose="020B0503020204020204" pitchFamily="34" charset="-122"/>
              <a:cs typeface="+mn-cs"/>
            </a:endParaRPr>
          </a:p>
        </p:txBody>
      </p:sp>
      <p:sp>
        <p:nvSpPr>
          <p:cNvPr id="14" name="文本占位符 13"/>
          <p:cNvSpPr>
            <a:spLocks noGrp="1"/>
          </p:cNvSpPr>
          <p:nvPr>
            <p:ph type="body" sz="quarter" idx="11" hasCustomPrompt="1"/>
          </p:nvPr>
        </p:nvSpPr>
        <p:spPr>
          <a:xfrm>
            <a:off x="2662237" y="3727855"/>
            <a:ext cx="6867526" cy="1107996"/>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defRPr lang="en-US" altLang="zh-CN" sz="6600" b="1" kern="1200" noProof="0">
                <a:solidFill>
                  <a:schemeClr val="tx2"/>
                </a:solidFill>
                <a:latin typeface="微软雅黑" panose="020B0503020204020204" pitchFamily="34" charset="-122"/>
                <a:ea typeface="微软雅黑" panose="020B0503020204020204" pitchFamily="34" charset="-122"/>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600" b="1"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rPr>
              <a:t>TITLE HERE</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cxnSp>
        <p:nvCxnSpPr>
          <p:cNvPr id="9" name="直接连接符 8"/>
          <p:cNvCxnSpPr/>
          <p:nvPr userDrawn="1"/>
        </p:nvCxnSpPr>
        <p:spPr>
          <a:xfrm flipH="1">
            <a:off x="640080" y="806220"/>
            <a:ext cx="3931701" cy="0"/>
          </a:xfrm>
          <a:prstGeom prst="line">
            <a:avLst/>
          </a:prstGeom>
          <a:ln>
            <a:gradFill flip="none" rotWithShape="1">
              <a:gsLst>
                <a:gs pos="0">
                  <a:schemeClr val="accent3"/>
                </a:gs>
                <a:gs pos="100000">
                  <a:schemeClr val="accent4"/>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12" name="文本占位符 11"/>
          <p:cNvSpPr>
            <a:spLocks noGrp="1"/>
          </p:cNvSpPr>
          <p:nvPr>
            <p:ph type="body" sz="quarter" idx="10" hasCustomPrompt="1"/>
          </p:nvPr>
        </p:nvSpPr>
        <p:spPr>
          <a:xfrm>
            <a:off x="4572000" y="513833"/>
            <a:ext cx="3048000" cy="584775"/>
          </a:xfrm>
        </p:spPr>
        <p:txBody>
          <a:bodyPr>
            <a:spAutoFit/>
          </a:bodyPr>
          <a:lstStyle>
            <a:lvl1pPr marL="0" marR="0" indent="0" algn="ctr" defTabSz="914400" rtl="0" eaLnBrk="1" fontAlgn="auto" latinLnBrk="0" hangingPunct="1">
              <a:lnSpc>
                <a:spcPct val="100000"/>
              </a:lnSpc>
              <a:spcBef>
                <a:spcPts val="0"/>
              </a:spcBef>
              <a:spcAft>
                <a:spcPts val="0"/>
              </a:spcAft>
              <a:buClrTx/>
              <a:buSzTx/>
              <a:buFontTx/>
              <a:buNone/>
              <a:defRPr lang="en-US" altLang="zh-CN" sz="3200" b="1" kern="1200" noProof="0">
                <a:solidFill>
                  <a:schemeClr val="tx2"/>
                </a:solidFill>
                <a:latin typeface="微软雅黑" panose="020B0503020204020204" pitchFamily="34" charset="-122"/>
                <a:ea typeface="微软雅黑" panose="020B0503020204020204" pitchFamily="34" charset="-122"/>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rPr>
              <a:t>TITLE HERE</a:t>
            </a:r>
          </a:p>
        </p:txBody>
      </p:sp>
      <p:cxnSp>
        <p:nvCxnSpPr>
          <p:cNvPr id="14" name="直接连接符 13"/>
          <p:cNvCxnSpPr/>
          <p:nvPr userDrawn="1"/>
        </p:nvCxnSpPr>
        <p:spPr>
          <a:xfrm flipH="1">
            <a:off x="7620000" y="806220"/>
            <a:ext cx="3931701" cy="0"/>
          </a:xfrm>
          <a:prstGeom prst="line">
            <a:avLst/>
          </a:prstGeom>
          <a:ln>
            <a:gradFill flip="none" rotWithShape="1">
              <a:gsLst>
                <a:gs pos="0">
                  <a:schemeClr val="accent3"/>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
        <p:nvSpPr>
          <p:cNvPr id="6" name="任意多边形: 形状 5"/>
          <p:cNvSpPr/>
          <p:nvPr userDrawn="1"/>
        </p:nvSpPr>
        <p:spPr>
          <a:xfrm rot="19317930">
            <a:off x="-206426" y="-1058701"/>
            <a:ext cx="3958486" cy="2533744"/>
          </a:xfrm>
          <a:custGeom>
            <a:avLst/>
            <a:gdLst>
              <a:gd name="connsiteX0" fmla="*/ 719464 w 3958486"/>
              <a:gd name="connsiteY0" fmla="*/ 0 h 2533744"/>
              <a:gd name="connsiteX1" fmla="*/ 3958486 w 3958486"/>
              <a:gd name="connsiteY1" fmla="*/ 2533744 h 2533744"/>
              <a:gd name="connsiteX2" fmla="*/ 469762 w 3958486"/>
              <a:gd name="connsiteY2" fmla="*/ 2533744 h 2533744"/>
              <a:gd name="connsiteX3" fmla="*/ 0 w 3958486"/>
              <a:gd name="connsiteY3" fmla="*/ 2063982 h 2533744"/>
              <a:gd name="connsiteX4" fmla="*/ 0 w 3958486"/>
              <a:gd name="connsiteY4" fmla="*/ 919730 h 2533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8486" h="2533744">
                <a:moveTo>
                  <a:pt x="719464" y="0"/>
                </a:moveTo>
                <a:lnTo>
                  <a:pt x="3958486" y="2533744"/>
                </a:lnTo>
                <a:lnTo>
                  <a:pt x="469762" y="2533744"/>
                </a:lnTo>
                <a:cubicBezTo>
                  <a:pt x="210320" y="2533744"/>
                  <a:pt x="0" y="2323424"/>
                  <a:pt x="0" y="2063982"/>
                </a:cubicBezTo>
                <a:lnTo>
                  <a:pt x="0" y="919730"/>
                </a:lnTo>
                <a:close/>
              </a:path>
            </a:pathLst>
          </a:custGeom>
          <a:solidFill>
            <a:schemeClr val="bg1"/>
          </a:soli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7" name="矩形 6"/>
          <p:cNvSpPr/>
          <p:nvPr userDrawn="1"/>
        </p:nvSpPr>
        <p:spPr>
          <a:xfrm>
            <a:off x="5335219" y="1388817"/>
            <a:ext cx="1638410" cy="338554"/>
          </a:xfrm>
          <a:prstGeom prst="rect">
            <a:avLst/>
          </a:prstGeom>
        </p:spPr>
        <p:txBody>
          <a:bodyPr wrap="square">
            <a:spAutoFit/>
          </a:bodyPr>
          <a:lstStyle/>
          <a:p>
            <a:pPr algn="ctr"/>
            <a:r>
              <a:rPr lang="en-US" altLang="zh-CN" sz="1600" b="1" spc="300">
                <a:solidFill>
                  <a:schemeClr val="tx2"/>
                </a:solidFill>
                <a:latin typeface="微软雅黑" panose="020B0503020204020204" pitchFamily="34" charset="-122"/>
                <a:ea typeface="微软雅黑" panose="020B0503020204020204" pitchFamily="34" charset="-122"/>
              </a:rPr>
              <a:t>CONTENT</a:t>
            </a:r>
            <a:endParaRPr lang="zh-CN" altLang="en-US" sz="1600" b="1" spc="300">
              <a:solidFill>
                <a:schemeClr val="tx2"/>
              </a:solidFill>
              <a:latin typeface="微软雅黑" panose="020B0503020204020204" pitchFamily="34" charset="-122"/>
              <a:ea typeface="微软雅黑" panose="020B0503020204020204" pitchFamily="34" charset="-122"/>
            </a:endParaRPr>
          </a:p>
        </p:txBody>
      </p:sp>
      <p:sp>
        <p:nvSpPr>
          <p:cNvPr id="8" name="文本框 7"/>
          <p:cNvSpPr txBox="1"/>
          <p:nvPr userDrawn="1"/>
        </p:nvSpPr>
        <p:spPr>
          <a:xfrm>
            <a:off x="4930454" y="515787"/>
            <a:ext cx="2329673" cy="830997"/>
          </a:xfrm>
          <a:prstGeom prst="rect">
            <a:avLst/>
          </a:prstGeom>
          <a:noFill/>
        </p:spPr>
        <p:txBody>
          <a:bodyPr wrap="square" rtlCol="0">
            <a:spAutoFit/>
          </a:bodyPr>
          <a:lstStyle/>
          <a:p>
            <a:pPr algn="ctr"/>
            <a:r>
              <a:rPr lang="zh-CN" altLang="en-US" sz="4800" b="1">
                <a:solidFill>
                  <a:schemeClr val="tx2"/>
                </a:solidFill>
                <a:latin typeface="微软雅黑" panose="020B0503020204020204" pitchFamily="34" charset="-122"/>
                <a:ea typeface="微软雅黑" panose="020B0503020204020204" pitchFamily="34" charset="-122"/>
              </a:rPr>
              <a:t>目录</a:t>
            </a:r>
            <a:endParaRPr lang="en-US" altLang="zh-CN" sz="4800" b="1">
              <a:solidFill>
                <a:schemeClr val="tx2"/>
              </a:solidFill>
              <a:latin typeface="微软雅黑" panose="020B0503020204020204" pitchFamily="34" charset="-122"/>
              <a:ea typeface="微软雅黑" panose="020B0503020204020204" pitchFamily="34" charset="-122"/>
            </a:endParaRPr>
          </a:p>
        </p:txBody>
      </p:sp>
      <p:cxnSp>
        <p:nvCxnSpPr>
          <p:cNvPr id="9" name="直接连接符 8"/>
          <p:cNvCxnSpPr/>
          <p:nvPr userDrawn="1"/>
        </p:nvCxnSpPr>
        <p:spPr>
          <a:xfrm>
            <a:off x="5492252" y="1329454"/>
            <a:ext cx="1313398" cy="0"/>
          </a:xfrm>
          <a:prstGeom prst="line">
            <a:avLst/>
          </a:prstGeom>
          <a:ln w="6350" cap="rnd">
            <a:round/>
          </a:ln>
        </p:spPr>
        <p:style>
          <a:lnRef idx="1">
            <a:schemeClr val="accent1"/>
          </a:lnRef>
          <a:fillRef idx="0">
            <a:schemeClr val="accent1"/>
          </a:fillRef>
          <a:effectRef idx="0">
            <a:schemeClr val="accent1"/>
          </a:effectRef>
          <a:fontRef idx="minor">
            <a:schemeClr val="tx1"/>
          </a:fontRef>
        </p:style>
      </p:cxnSp>
      <p:sp>
        <p:nvSpPr>
          <p:cNvPr id="12" name="文本框 11"/>
          <p:cNvSpPr txBox="1"/>
          <p:nvPr userDrawn="1"/>
        </p:nvSpPr>
        <p:spPr>
          <a:xfrm>
            <a:off x="1512915" y="4179871"/>
            <a:ext cx="1289047" cy="1015663"/>
          </a:xfrm>
          <a:prstGeom prst="rect">
            <a:avLst/>
          </a:prstGeom>
          <a:noFill/>
        </p:spPr>
        <p:txBody>
          <a:bodyPr wrap="square" rtlCol="0">
            <a:spAutoFit/>
          </a:bodyPr>
          <a:lstStyle/>
          <a:p>
            <a:pPr algn="ctr"/>
            <a:r>
              <a:rPr lang="en-US" altLang="zh-CN" sz="6000" i="1">
                <a:gradFill>
                  <a:gsLst>
                    <a:gs pos="49000">
                      <a:srgbClr val="2AA7DC"/>
                    </a:gs>
                    <a:gs pos="0">
                      <a:schemeClr val="accent3"/>
                    </a:gs>
                    <a:gs pos="100000">
                      <a:schemeClr val="accent5"/>
                    </a:gs>
                  </a:gsLst>
                  <a:lin ang="5400000" scaled="1"/>
                </a:gradFill>
                <a:latin typeface="微软雅黑" panose="020B0503020204020204" pitchFamily="34" charset="-122"/>
                <a:ea typeface="微软雅黑" panose="020B0503020204020204" pitchFamily="34" charset="-122"/>
              </a:rPr>
              <a:t>03</a:t>
            </a:r>
            <a:endParaRPr lang="zh-CN" altLang="en-US" sz="6000" i="1">
              <a:gradFill>
                <a:gsLst>
                  <a:gs pos="49000">
                    <a:srgbClr val="2AA7DC"/>
                  </a:gs>
                  <a:gs pos="0">
                    <a:schemeClr val="accent3"/>
                  </a:gs>
                  <a:gs pos="100000">
                    <a:schemeClr val="accent5"/>
                  </a:gs>
                </a:gsLst>
                <a:lin ang="5400000" scaled="1"/>
              </a:gradFill>
              <a:latin typeface="微软雅黑" panose="020B0503020204020204" pitchFamily="34" charset="-122"/>
              <a:ea typeface="微软雅黑" panose="020B0503020204020204" pitchFamily="34" charset="-122"/>
            </a:endParaRPr>
          </a:p>
        </p:txBody>
      </p:sp>
      <p:sp>
        <p:nvSpPr>
          <p:cNvPr id="14" name="文本框 13"/>
          <p:cNvSpPr txBox="1"/>
          <p:nvPr userDrawn="1"/>
        </p:nvSpPr>
        <p:spPr>
          <a:xfrm>
            <a:off x="6810058" y="2541856"/>
            <a:ext cx="1289047" cy="1015663"/>
          </a:xfrm>
          <a:prstGeom prst="rect">
            <a:avLst/>
          </a:prstGeom>
          <a:noFill/>
        </p:spPr>
        <p:txBody>
          <a:bodyPr wrap="square" rtlCol="0">
            <a:spAutoFit/>
          </a:bodyPr>
          <a:lstStyle/>
          <a:p>
            <a:pPr algn="ctr"/>
            <a:r>
              <a:rPr lang="en-US" altLang="zh-CN" sz="6000" i="1">
                <a:gradFill>
                  <a:gsLst>
                    <a:gs pos="49000">
                      <a:srgbClr val="2AA7DC"/>
                    </a:gs>
                    <a:gs pos="0">
                      <a:schemeClr val="accent3"/>
                    </a:gs>
                    <a:gs pos="100000">
                      <a:schemeClr val="accent5"/>
                    </a:gs>
                  </a:gsLst>
                  <a:lin ang="5400000" scaled="1"/>
                </a:gradFill>
                <a:latin typeface="微软雅黑" panose="020B0503020204020204" pitchFamily="34" charset="-122"/>
                <a:ea typeface="微软雅黑" panose="020B0503020204020204" pitchFamily="34" charset="-122"/>
              </a:rPr>
              <a:t>02</a:t>
            </a:r>
            <a:endParaRPr lang="zh-CN" altLang="en-US" sz="6000" i="1">
              <a:gradFill>
                <a:gsLst>
                  <a:gs pos="49000">
                    <a:srgbClr val="2AA7DC"/>
                  </a:gs>
                  <a:gs pos="0">
                    <a:schemeClr val="accent3"/>
                  </a:gs>
                  <a:gs pos="100000">
                    <a:schemeClr val="accent5"/>
                  </a:gs>
                </a:gsLst>
                <a:lin ang="5400000" scaled="1"/>
              </a:gradFill>
              <a:latin typeface="微软雅黑" panose="020B0503020204020204" pitchFamily="34" charset="-122"/>
              <a:ea typeface="微软雅黑" panose="020B0503020204020204" pitchFamily="34" charset="-122"/>
            </a:endParaRPr>
          </a:p>
        </p:txBody>
      </p:sp>
      <p:sp>
        <p:nvSpPr>
          <p:cNvPr id="16" name="文本框 15"/>
          <p:cNvSpPr txBox="1"/>
          <p:nvPr userDrawn="1"/>
        </p:nvSpPr>
        <p:spPr>
          <a:xfrm>
            <a:off x="6810058" y="4135355"/>
            <a:ext cx="1289047" cy="1015663"/>
          </a:xfrm>
          <a:prstGeom prst="rect">
            <a:avLst/>
          </a:prstGeom>
          <a:noFill/>
        </p:spPr>
        <p:txBody>
          <a:bodyPr wrap="square" rtlCol="0">
            <a:spAutoFit/>
          </a:bodyPr>
          <a:lstStyle/>
          <a:p>
            <a:pPr algn="ctr"/>
            <a:r>
              <a:rPr lang="en-US" altLang="zh-CN" sz="6000" i="1">
                <a:gradFill>
                  <a:gsLst>
                    <a:gs pos="49000">
                      <a:srgbClr val="2AA7DC"/>
                    </a:gs>
                    <a:gs pos="0">
                      <a:schemeClr val="accent3"/>
                    </a:gs>
                    <a:gs pos="100000">
                      <a:schemeClr val="accent5"/>
                    </a:gs>
                  </a:gsLst>
                  <a:lin ang="5400000" scaled="1"/>
                </a:gradFill>
                <a:latin typeface="微软雅黑" panose="020B0503020204020204" pitchFamily="34" charset="-122"/>
                <a:ea typeface="微软雅黑" panose="020B0503020204020204" pitchFamily="34" charset="-122"/>
              </a:rPr>
              <a:t>04</a:t>
            </a:r>
            <a:endParaRPr lang="zh-CN" altLang="en-US" sz="6000" i="1">
              <a:gradFill>
                <a:gsLst>
                  <a:gs pos="49000">
                    <a:srgbClr val="2AA7DC"/>
                  </a:gs>
                  <a:gs pos="0">
                    <a:schemeClr val="accent3"/>
                  </a:gs>
                  <a:gs pos="100000">
                    <a:schemeClr val="accent5"/>
                  </a:gs>
                </a:gsLst>
                <a:lin ang="5400000" scaled="1"/>
              </a:gradFill>
              <a:latin typeface="微软雅黑" panose="020B0503020204020204" pitchFamily="34" charset="-122"/>
              <a:ea typeface="微软雅黑" panose="020B0503020204020204" pitchFamily="34" charset="-122"/>
            </a:endParaRPr>
          </a:p>
        </p:txBody>
      </p:sp>
      <p:cxnSp>
        <p:nvCxnSpPr>
          <p:cNvPr id="18" name="直接连接符 17"/>
          <p:cNvCxnSpPr/>
          <p:nvPr userDrawn="1"/>
        </p:nvCxnSpPr>
        <p:spPr>
          <a:xfrm>
            <a:off x="1774170" y="3566516"/>
            <a:ext cx="32892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nvCxnSpPr>
        <p:spPr>
          <a:xfrm>
            <a:off x="7128566" y="3566516"/>
            <a:ext cx="32892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1774170" y="5198064"/>
            <a:ext cx="32892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7128566" y="5198064"/>
            <a:ext cx="3289264"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椭圆 21"/>
          <p:cNvSpPr/>
          <p:nvPr userDrawn="1"/>
        </p:nvSpPr>
        <p:spPr>
          <a:xfrm>
            <a:off x="7088699" y="708505"/>
            <a:ext cx="841374" cy="841374"/>
          </a:xfrm>
          <a:prstGeom prst="ellipse">
            <a:avLst/>
          </a:prstGeom>
          <a:gradFill flip="none" rotWithShape="1">
            <a:gsLst>
              <a:gs pos="0">
                <a:schemeClr val="accent3"/>
              </a:gs>
              <a:gs pos="71000">
                <a:schemeClr val="accent4"/>
              </a:gs>
              <a:gs pos="100000">
                <a:schemeClr val="accent5"/>
              </a:gs>
            </a:gsLst>
            <a:lin ang="8100000" scaled="1"/>
            <a:tileRect/>
          </a:gra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userDrawn="1"/>
        </p:nvSpPr>
        <p:spPr>
          <a:xfrm>
            <a:off x="7662504" y="1236460"/>
            <a:ext cx="319651" cy="319651"/>
          </a:xfrm>
          <a:prstGeom prst="ellipse">
            <a:avLst/>
          </a:prstGeom>
          <a:gradFill flip="none" rotWithShape="1">
            <a:gsLst>
              <a:gs pos="0">
                <a:schemeClr val="accent3"/>
              </a:gs>
              <a:gs pos="71000">
                <a:schemeClr val="accent4"/>
              </a:gs>
              <a:gs pos="100000">
                <a:schemeClr val="accent5"/>
              </a:gs>
            </a:gsLst>
            <a:lin ang="8100000" scaled="1"/>
            <a:tileRect/>
          </a:gra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形状 23"/>
          <p:cNvSpPr/>
          <p:nvPr userDrawn="1"/>
        </p:nvSpPr>
        <p:spPr>
          <a:xfrm rot="19317930">
            <a:off x="-875421" y="5109"/>
            <a:ext cx="2397897" cy="2015181"/>
          </a:xfrm>
          <a:custGeom>
            <a:avLst/>
            <a:gdLst>
              <a:gd name="connsiteX0" fmla="*/ 1576387 w 2397897"/>
              <a:gd name="connsiteY0" fmla="*/ 0 h 2015181"/>
              <a:gd name="connsiteX1" fmla="*/ 2397897 w 2397897"/>
              <a:gd name="connsiteY1" fmla="*/ 642631 h 2015181"/>
              <a:gd name="connsiteX2" fmla="*/ 2397897 w 2397897"/>
              <a:gd name="connsiteY2" fmla="*/ 1545419 h 2015181"/>
              <a:gd name="connsiteX3" fmla="*/ 1928135 w 2397897"/>
              <a:gd name="connsiteY3" fmla="*/ 2015181 h 2015181"/>
              <a:gd name="connsiteX4" fmla="*/ 0 w 2397897"/>
              <a:gd name="connsiteY4" fmla="*/ 2015181 h 2015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7897" h="2015181">
                <a:moveTo>
                  <a:pt x="1576387" y="0"/>
                </a:moveTo>
                <a:lnTo>
                  <a:pt x="2397897" y="642631"/>
                </a:lnTo>
                <a:lnTo>
                  <a:pt x="2397897" y="1545419"/>
                </a:lnTo>
                <a:cubicBezTo>
                  <a:pt x="2397897" y="1804861"/>
                  <a:pt x="2187577" y="2015181"/>
                  <a:pt x="1928135" y="2015181"/>
                </a:cubicBezTo>
                <a:lnTo>
                  <a:pt x="0" y="2015181"/>
                </a:lnTo>
                <a:close/>
              </a:path>
            </a:pathLst>
          </a:custGeom>
          <a:solidFill>
            <a:schemeClr val="bg1"/>
          </a:soli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25" name="任意多边形: 形状 24"/>
          <p:cNvSpPr/>
          <p:nvPr userDrawn="1"/>
        </p:nvSpPr>
        <p:spPr>
          <a:xfrm rot="19333288">
            <a:off x="-383456" y="-476607"/>
            <a:ext cx="2422640" cy="1346307"/>
          </a:xfrm>
          <a:custGeom>
            <a:avLst/>
            <a:gdLst>
              <a:gd name="connsiteX0" fmla="*/ 685649 w 2422640"/>
              <a:gd name="connsiteY0" fmla="*/ 0 h 1346307"/>
              <a:gd name="connsiteX1" fmla="*/ 2422640 w 2422640"/>
              <a:gd name="connsiteY1" fmla="*/ 1346307 h 1346307"/>
              <a:gd name="connsiteX2" fmla="*/ 521221 w 2422640"/>
              <a:gd name="connsiteY2" fmla="*/ 1346307 h 1346307"/>
              <a:gd name="connsiteX3" fmla="*/ 4051 w 2422640"/>
              <a:gd name="connsiteY3" fmla="*/ 924801 h 1346307"/>
              <a:gd name="connsiteX4" fmla="*/ 0 w 2422640"/>
              <a:gd name="connsiteY4" fmla="*/ 884617 h 134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2640" h="1346307">
                <a:moveTo>
                  <a:pt x="685649" y="0"/>
                </a:moveTo>
                <a:lnTo>
                  <a:pt x="2422640" y="1346307"/>
                </a:lnTo>
                <a:lnTo>
                  <a:pt x="521221" y="1346307"/>
                </a:lnTo>
                <a:cubicBezTo>
                  <a:pt x="266116" y="1346307"/>
                  <a:pt x="53275" y="1165354"/>
                  <a:pt x="4051" y="924801"/>
                </a:cubicBezTo>
                <a:lnTo>
                  <a:pt x="0" y="884617"/>
                </a:lnTo>
                <a:close/>
              </a:path>
            </a:pathLst>
          </a:custGeom>
          <a:gradFill flip="none" rotWithShape="1">
            <a:gsLst>
              <a:gs pos="0">
                <a:schemeClr val="accent3"/>
              </a:gs>
              <a:gs pos="53100">
                <a:srgbClr val="4988EB"/>
              </a:gs>
              <a:gs pos="100000">
                <a:srgbClr val="8160EB"/>
              </a:gs>
            </a:gsLst>
            <a:lin ang="8100000" scaled="1"/>
            <a:tileRect/>
          </a:gra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26" name="任意多边形: 形状 25"/>
          <p:cNvSpPr/>
          <p:nvPr userDrawn="1"/>
        </p:nvSpPr>
        <p:spPr>
          <a:xfrm rot="19317930">
            <a:off x="10383262" y="4827181"/>
            <a:ext cx="2760000" cy="2098615"/>
          </a:xfrm>
          <a:custGeom>
            <a:avLst/>
            <a:gdLst>
              <a:gd name="connsiteX0" fmla="*/ 2760000 w 2760000"/>
              <a:gd name="connsiteY0" fmla="*/ 0 h 2098615"/>
              <a:gd name="connsiteX1" fmla="*/ 1118347 w 2760000"/>
              <a:gd name="connsiteY1" fmla="*/ 2098615 h 2098615"/>
              <a:gd name="connsiteX2" fmla="*/ 0 w 2760000"/>
              <a:gd name="connsiteY2" fmla="*/ 1223782 h 2098615"/>
              <a:gd name="connsiteX3" fmla="*/ 0 w 2760000"/>
              <a:gd name="connsiteY3" fmla="*/ 469762 h 2098615"/>
              <a:gd name="connsiteX4" fmla="*/ 469762 w 2760000"/>
              <a:gd name="connsiteY4" fmla="*/ 0 h 20986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60000" h="2098615">
                <a:moveTo>
                  <a:pt x="2760000" y="0"/>
                </a:moveTo>
                <a:lnTo>
                  <a:pt x="1118347" y="2098615"/>
                </a:lnTo>
                <a:lnTo>
                  <a:pt x="0" y="1223782"/>
                </a:lnTo>
                <a:lnTo>
                  <a:pt x="0" y="469762"/>
                </a:lnTo>
                <a:cubicBezTo>
                  <a:pt x="0" y="210320"/>
                  <a:pt x="210320" y="0"/>
                  <a:pt x="469762" y="0"/>
                </a:cubicBezTo>
                <a:close/>
              </a:path>
            </a:pathLst>
          </a:custGeom>
          <a:solidFill>
            <a:schemeClr val="bg1"/>
          </a:soli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27" name="任意多边形: 形状 26"/>
          <p:cNvSpPr/>
          <p:nvPr userDrawn="1"/>
        </p:nvSpPr>
        <p:spPr>
          <a:xfrm rot="19317930">
            <a:off x="10232169" y="6103326"/>
            <a:ext cx="2008903" cy="1337096"/>
          </a:xfrm>
          <a:custGeom>
            <a:avLst/>
            <a:gdLst>
              <a:gd name="connsiteX0" fmla="*/ 1801789 w 2008903"/>
              <a:gd name="connsiteY0" fmla="*/ 80229 h 1337096"/>
              <a:gd name="connsiteX1" fmla="*/ 2008903 w 2008903"/>
              <a:gd name="connsiteY1" fmla="*/ 469762 h 1337096"/>
              <a:gd name="connsiteX2" fmla="*/ 2008903 w 2008903"/>
              <a:gd name="connsiteY2" fmla="*/ 954073 h 1337096"/>
              <a:gd name="connsiteX3" fmla="*/ 1709282 w 2008903"/>
              <a:gd name="connsiteY3" fmla="*/ 1337096 h 1337096"/>
              <a:gd name="connsiteX4" fmla="*/ 0 w 2008903"/>
              <a:gd name="connsiteY4" fmla="*/ 0 h 1337096"/>
              <a:gd name="connsiteX5" fmla="*/ 1539141 w 2008903"/>
              <a:gd name="connsiteY5" fmla="*/ 0 h 1337096"/>
              <a:gd name="connsiteX6" fmla="*/ 1801789 w 2008903"/>
              <a:gd name="connsiteY6" fmla="*/ 80229 h 1337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903" h="1337096">
                <a:moveTo>
                  <a:pt x="1801789" y="80229"/>
                </a:moveTo>
                <a:cubicBezTo>
                  <a:pt x="1926746" y="164648"/>
                  <a:pt x="2008904" y="307611"/>
                  <a:pt x="2008903" y="469762"/>
                </a:cubicBezTo>
                <a:lnTo>
                  <a:pt x="2008903" y="954073"/>
                </a:lnTo>
                <a:lnTo>
                  <a:pt x="1709282" y="1337096"/>
                </a:lnTo>
                <a:lnTo>
                  <a:pt x="0" y="0"/>
                </a:lnTo>
                <a:lnTo>
                  <a:pt x="1539141" y="0"/>
                </a:lnTo>
                <a:cubicBezTo>
                  <a:pt x="1636432" y="0"/>
                  <a:pt x="1726814" y="29576"/>
                  <a:pt x="1801789" y="80229"/>
                </a:cubicBezTo>
                <a:close/>
              </a:path>
            </a:pathLst>
          </a:custGeom>
          <a:solidFill>
            <a:schemeClr val="bg1"/>
          </a:soli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28" name="任意多边形: 形状 27"/>
          <p:cNvSpPr/>
          <p:nvPr userDrawn="1"/>
        </p:nvSpPr>
        <p:spPr>
          <a:xfrm rot="19333288">
            <a:off x="11349172" y="6046887"/>
            <a:ext cx="1254668" cy="877072"/>
          </a:xfrm>
          <a:custGeom>
            <a:avLst/>
            <a:gdLst>
              <a:gd name="connsiteX0" fmla="*/ 1254668 w 1254668"/>
              <a:gd name="connsiteY0" fmla="*/ 0 h 877072"/>
              <a:gd name="connsiteX1" fmla="*/ 574866 w 1254668"/>
              <a:gd name="connsiteY1" fmla="*/ 877072 h 877072"/>
              <a:gd name="connsiteX2" fmla="*/ 0 w 1254668"/>
              <a:gd name="connsiteY2" fmla="*/ 431506 h 877072"/>
              <a:gd name="connsiteX3" fmla="*/ 1008 w 1254668"/>
              <a:gd name="connsiteY3" fmla="*/ 421506 h 877072"/>
              <a:gd name="connsiteX4" fmla="*/ 518178 w 1254668"/>
              <a:gd name="connsiteY4" fmla="*/ 0 h 877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4668" h="877072">
                <a:moveTo>
                  <a:pt x="1254668" y="0"/>
                </a:moveTo>
                <a:lnTo>
                  <a:pt x="574866" y="877072"/>
                </a:lnTo>
                <a:lnTo>
                  <a:pt x="0" y="431506"/>
                </a:lnTo>
                <a:lnTo>
                  <a:pt x="1008" y="421506"/>
                </a:lnTo>
                <a:cubicBezTo>
                  <a:pt x="50232" y="180953"/>
                  <a:pt x="263073" y="0"/>
                  <a:pt x="518178" y="0"/>
                </a:cubicBezTo>
                <a:close/>
              </a:path>
            </a:pathLst>
          </a:custGeom>
          <a:gradFill flip="none" rotWithShape="1">
            <a:gsLst>
              <a:gs pos="0">
                <a:schemeClr val="accent3"/>
              </a:gs>
              <a:gs pos="53100">
                <a:srgbClr val="4988EB"/>
              </a:gs>
              <a:gs pos="100000">
                <a:srgbClr val="8160EB"/>
              </a:gs>
            </a:gsLst>
            <a:lin ang="8100000" scaled="1"/>
            <a:tileRect/>
          </a:gra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5" name="文本占位符 4"/>
          <p:cNvSpPr>
            <a:spLocks noGrp="1"/>
          </p:cNvSpPr>
          <p:nvPr>
            <p:ph type="body" sz="quarter" idx="11" hasCustomPrompt="1"/>
          </p:nvPr>
        </p:nvSpPr>
        <p:spPr>
          <a:xfrm>
            <a:off x="2733762" y="2924810"/>
            <a:ext cx="2329673" cy="461665"/>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rPr>
              <a:t>TITLE HERE</a:t>
            </a:r>
          </a:p>
        </p:txBody>
      </p:sp>
      <p:sp>
        <p:nvSpPr>
          <p:cNvPr id="30" name="矩形 29"/>
          <p:cNvSpPr/>
          <p:nvPr userDrawn="1"/>
        </p:nvSpPr>
        <p:spPr>
          <a:xfrm>
            <a:off x="1662314" y="2541856"/>
            <a:ext cx="1085554" cy="1015663"/>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000" b="0" i="1" u="none" strike="noStrike" kern="1200" cap="none" spc="0" normalizeH="0" baseline="0" noProof="0">
                <a:ln>
                  <a:noFill/>
                </a:ln>
                <a:gradFill>
                  <a:gsLst>
                    <a:gs pos="49000">
                      <a:srgbClr val="2AA7DC"/>
                    </a:gs>
                    <a:gs pos="0">
                      <a:srgbClr val="66DDD5"/>
                    </a:gs>
                    <a:gs pos="100000">
                      <a:srgbClr val="8160EB"/>
                    </a:gs>
                  </a:gsLst>
                  <a:lin ang="5400000" scaled="1"/>
                </a:gradFill>
                <a:effectLst/>
                <a:uLnTx/>
                <a:uFillTx/>
                <a:latin typeface="微软雅黑" panose="020B0503020204020204" pitchFamily="34" charset="-122"/>
                <a:ea typeface="微软雅黑" panose="020B0503020204020204" pitchFamily="34" charset="-122"/>
                <a:cs typeface="+mn-cs"/>
              </a:rPr>
              <a:t>01</a:t>
            </a:r>
            <a:endParaRPr kumimoji="0" lang="zh-CN" altLang="en-US" sz="6000" b="0" i="1" u="none" strike="noStrike" kern="1200" cap="none" spc="0" normalizeH="0" baseline="0" noProof="0">
              <a:ln>
                <a:noFill/>
              </a:ln>
              <a:gradFill>
                <a:gsLst>
                  <a:gs pos="49000">
                    <a:srgbClr val="2AA7DC"/>
                  </a:gs>
                  <a:gs pos="0">
                    <a:srgbClr val="66DDD5"/>
                  </a:gs>
                  <a:gs pos="100000">
                    <a:srgbClr val="8160EB"/>
                  </a:gs>
                </a:gsLst>
                <a:lin ang="5400000" scaled="1"/>
              </a:gradFill>
              <a:effectLst/>
              <a:uLnTx/>
              <a:uFillTx/>
              <a:latin typeface="微软雅黑" panose="020B0503020204020204" pitchFamily="34" charset="-122"/>
              <a:ea typeface="微软雅黑" panose="020B0503020204020204" pitchFamily="34" charset="-122"/>
              <a:cs typeface="+mn-cs"/>
            </a:endParaRPr>
          </a:p>
        </p:txBody>
      </p:sp>
      <p:sp>
        <p:nvSpPr>
          <p:cNvPr id="31" name="文本占位符 30"/>
          <p:cNvSpPr>
            <a:spLocks noGrp="1"/>
          </p:cNvSpPr>
          <p:nvPr>
            <p:ph type="body" sz="quarter" idx="12" hasCustomPrompt="1"/>
          </p:nvPr>
        </p:nvSpPr>
        <p:spPr>
          <a:xfrm>
            <a:off x="2728820" y="4456678"/>
            <a:ext cx="2329673" cy="461665"/>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rPr>
              <a:t>TITLE HERE</a:t>
            </a:r>
          </a:p>
        </p:txBody>
      </p:sp>
      <p:sp>
        <p:nvSpPr>
          <p:cNvPr id="32" name="文本占位符 31"/>
          <p:cNvSpPr>
            <a:spLocks noGrp="1"/>
          </p:cNvSpPr>
          <p:nvPr>
            <p:ph type="body" sz="quarter" idx="13" hasCustomPrompt="1"/>
          </p:nvPr>
        </p:nvSpPr>
        <p:spPr>
          <a:xfrm>
            <a:off x="8083901" y="2926329"/>
            <a:ext cx="2329673" cy="461665"/>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rPr>
              <a:t>TITLE HERE</a:t>
            </a:r>
          </a:p>
        </p:txBody>
      </p:sp>
      <p:sp>
        <p:nvSpPr>
          <p:cNvPr id="33" name="文本占位符 32"/>
          <p:cNvSpPr>
            <a:spLocks noGrp="1"/>
          </p:cNvSpPr>
          <p:nvPr>
            <p:ph type="body" sz="quarter" idx="14" hasCustomPrompt="1"/>
          </p:nvPr>
        </p:nvSpPr>
        <p:spPr>
          <a:xfrm>
            <a:off x="8078959" y="4458197"/>
            <a:ext cx="2329673" cy="461665"/>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rPr>
              <a:t>TITLE HERE</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目录页">
    <p:spTree>
      <p:nvGrpSpPr>
        <p:cNvPr id="1" name=""/>
        <p:cNvGrpSpPr/>
        <p:nvPr/>
      </p:nvGrpSpPr>
      <p:grpSpPr>
        <a:xfrm>
          <a:off x="0" y="0"/>
          <a:ext cx="0" cy="0"/>
          <a:chOff x="0" y="0"/>
          <a:chExt cx="0" cy="0"/>
        </a:xfrm>
      </p:grpSpPr>
      <p:sp>
        <p:nvSpPr>
          <p:cNvPr id="6" name="任意多边形: 形状 5"/>
          <p:cNvSpPr/>
          <p:nvPr userDrawn="1"/>
        </p:nvSpPr>
        <p:spPr>
          <a:xfrm rot="19317930">
            <a:off x="-206426" y="-1058701"/>
            <a:ext cx="3958486" cy="2533744"/>
          </a:xfrm>
          <a:custGeom>
            <a:avLst/>
            <a:gdLst>
              <a:gd name="connsiteX0" fmla="*/ 719464 w 3958486"/>
              <a:gd name="connsiteY0" fmla="*/ 0 h 2533744"/>
              <a:gd name="connsiteX1" fmla="*/ 3958486 w 3958486"/>
              <a:gd name="connsiteY1" fmla="*/ 2533744 h 2533744"/>
              <a:gd name="connsiteX2" fmla="*/ 469762 w 3958486"/>
              <a:gd name="connsiteY2" fmla="*/ 2533744 h 2533744"/>
              <a:gd name="connsiteX3" fmla="*/ 0 w 3958486"/>
              <a:gd name="connsiteY3" fmla="*/ 2063982 h 2533744"/>
              <a:gd name="connsiteX4" fmla="*/ 0 w 3958486"/>
              <a:gd name="connsiteY4" fmla="*/ 919730 h 2533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8486" h="2533744">
                <a:moveTo>
                  <a:pt x="719464" y="0"/>
                </a:moveTo>
                <a:lnTo>
                  <a:pt x="3958486" y="2533744"/>
                </a:lnTo>
                <a:lnTo>
                  <a:pt x="469762" y="2533744"/>
                </a:lnTo>
                <a:cubicBezTo>
                  <a:pt x="210320" y="2533744"/>
                  <a:pt x="0" y="2323424"/>
                  <a:pt x="0" y="2063982"/>
                </a:cubicBezTo>
                <a:lnTo>
                  <a:pt x="0" y="919730"/>
                </a:lnTo>
                <a:close/>
              </a:path>
            </a:pathLst>
          </a:custGeom>
          <a:solidFill>
            <a:schemeClr val="bg1"/>
          </a:soli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7" name="矩形 6"/>
          <p:cNvSpPr/>
          <p:nvPr userDrawn="1"/>
        </p:nvSpPr>
        <p:spPr>
          <a:xfrm>
            <a:off x="5335219" y="1388817"/>
            <a:ext cx="1638410" cy="338554"/>
          </a:xfrm>
          <a:prstGeom prst="rect">
            <a:avLst/>
          </a:prstGeom>
        </p:spPr>
        <p:txBody>
          <a:bodyPr wrap="square">
            <a:spAutoFit/>
          </a:bodyPr>
          <a:lstStyle/>
          <a:p>
            <a:pPr algn="ctr"/>
            <a:r>
              <a:rPr lang="en-US" altLang="zh-CN" sz="1600" b="1" spc="300">
                <a:solidFill>
                  <a:schemeClr val="tx2"/>
                </a:solidFill>
                <a:latin typeface="微软雅黑" panose="020B0503020204020204" pitchFamily="34" charset="-122"/>
                <a:ea typeface="微软雅黑" panose="020B0503020204020204" pitchFamily="34" charset="-122"/>
              </a:rPr>
              <a:t>CONTENT</a:t>
            </a:r>
            <a:endParaRPr lang="zh-CN" altLang="en-US" sz="1600" b="1" spc="300">
              <a:solidFill>
                <a:schemeClr val="tx2"/>
              </a:solidFill>
              <a:latin typeface="微软雅黑" panose="020B0503020204020204" pitchFamily="34" charset="-122"/>
              <a:ea typeface="微软雅黑" panose="020B0503020204020204" pitchFamily="34" charset="-122"/>
            </a:endParaRPr>
          </a:p>
        </p:txBody>
      </p:sp>
      <p:sp>
        <p:nvSpPr>
          <p:cNvPr id="8" name="文本框 7"/>
          <p:cNvSpPr txBox="1"/>
          <p:nvPr userDrawn="1"/>
        </p:nvSpPr>
        <p:spPr>
          <a:xfrm>
            <a:off x="4930454" y="515787"/>
            <a:ext cx="2329673" cy="830997"/>
          </a:xfrm>
          <a:prstGeom prst="rect">
            <a:avLst/>
          </a:prstGeom>
          <a:noFill/>
        </p:spPr>
        <p:txBody>
          <a:bodyPr wrap="square" rtlCol="0">
            <a:spAutoFit/>
          </a:bodyPr>
          <a:lstStyle/>
          <a:p>
            <a:pPr algn="ctr"/>
            <a:r>
              <a:rPr lang="zh-CN" altLang="en-US" sz="4800" b="1">
                <a:solidFill>
                  <a:schemeClr val="tx2"/>
                </a:solidFill>
                <a:latin typeface="微软雅黑" panose="020B0503020204020204" pitchFamily="34" charset="-122"/>
                <a:ea typeface="微软雅黑" panose="020B0503020204020204" pitchFamily="34" charset="-122"/>
              </a:rPr>
              <a:t>目录</a:t>
            </a:r>
            <a:endParaRPr lang="en-US" altLang="zh-CN" sz="4800" b="1">
              <a:solidFill>
                <a:schemeClr val="tx2"/>
              </a:solidFill>
              <a:latin typeface="微软雅黑" panose="020B0503020204020204" pitchFamily="34" charset="-122"/>
              <a:ea typeface="微软雅黑" panose="020B0503020204020204" pitchFamily="34" charset="-122"/>
            </a:endParaRPr>
          </a:p>
        </p:txBody>
      </p:sp>
      <p:cxnSp>
        <p:nvCxnSpPr>
          <p:cNvPr id="9" name="直接连接符 8"/>
          <p:cNvCxnSpPr/>
          <p:nvPr userDrawn="1"/>
        </p:nvCxnSpPr>
        <p:spPr>
          <a:xfrm>
            <a:off x="5492252" y="1329454"/>
            <a:ext cx="1313398" cy="0"/>
          </a:xfrm>
          <a:prstGeom prst="line">
            <a:avLst/>
          </a:prstGeom>
          <a:ln w="6350" cap="rnd">
            <a:round/>
          </a:ln>
        </p:spPr>
        <p:style>
          <a:lnRef idx="1">
            <a:schemeClr val="accent1"/>
          </a:lnRef>
          <a:fillRef idx="0">
            <a:schemeClr val="accent1"/>
          </a:fillRef>
          <a:effectRef idx="0">
            <a:schemeClr val="accent1"/>
          </a:effectRef>
          <a:fontRef idx="minor">
            <a:schemeClr val="tx1"/>
          </a:fontRef>
        </p:style>
      </p:cxnSp>
      <p:sp>
        <p:nvSpPr>
          <p:cNvPr id="12" name="文本框 11"/>
          <p:cNvSpPr txBox="1"/>
          <p:nvPr userDrawn="1"/>
        </p:nvSpPr>
        <p:spPr>
          <a:xfrm>
            <a:off x="406966" y="4063759"/>
            <a:ext cx="1289047" cy="1015663"/>
          </a:xfrm>
          <a:prstGeom prst="rect">
            <a:avLst/>
          </a:prstGeom>
          <a:noFill/>
        </p:spPr>
        <p:txBody>
          <a:bodyPr wrap="square" rtlCol="0">
            <a:spAutoFit/>
          </a:bodyPr>
          <a:lstStyle/>
          <a:p>
            <a:pPr algn="ctr"/>
            <a:r>
              <a:rPr lang="en-US" altLang="zh-CN" sz="6000" i="1">
                <a:gradFill>
                  <a:gsLst>
                    <a:gs pos="49000">
                      <a:srgbClr val="2AA7DC"/>
                    </a:gs>
                    <a:gs pos="0">
                      <a:schemeClr val="accent3"/>
                    </a:gs>
                    <a:gs pos="100000">
                      <a:schemeClr val="accent5"/>
                    </a:gs>
                  </a:gsLst>
                  <a:lin ang="5400000" scaled="1"/>
                </a:gradFill>
                <a:latin typeface="微软雅黑" panose="020B0503020204020204" pitchFamily="34" charset="-122"/>
                <a:ea typeface="微软雅黑" panose="020B0503020204020204" pitchFamily="34" charset="-122"/>
              </a:rPr>
              <a:t>04</a:t>
            </a:r>
            <a:endParaRPr lang="zh-CN" altLang="en-US" sz="6000" i="1">
              <a:gradFill>
                <a:gsLst>
                  <a:gs pos="49000">
                    <a:srgbClr val="2AA7DC"/>
                  </a:gs>
                  <a:gs pos="0">
                    <a:schemeClr val="accent3"/>
                  </a:gs>
                  <a:gs pos="100000">
                    <a:schemeClr val="accent5"/>
                  </a:gs>
                </a:gsLst>
                <a:lin ang="5400000" scaled="1"/>
              </a:gradFill>
              <a:latin typeface="微软雅黑" panose="020B0503020204020204" pitchFamily="34" charset="-122"/>
              <a:ea typeface="微软雅黑" panose="020B0503020204020204" pitchFamily="34" charset="-122"/>
            </a:endParaRPr>
          </a:p>
        </p:txBody>
      </p:sp>
      <p:sp>
        <p:nvSpPr>
          <p:cNvPr id="14" name="文本框 13"/>
          <p:cNvSpPr txBox="1"/>
          <p:nvPr userDrawn="1"/>
        </p:nvSpPr>
        <p:spPr>
          <a:xfrm>
            <a:off x="4124918" y="2309627"/>
            <a:ext cx="1289047" cy="1015663"/>
          </a:xfrm>
          <a:prstGeom prst="rect">
            <a:avLst/>
          </a:prstGeom>
          <a:noFill/>
        </p:spPr>
        <p:txBody>
          <a:bodyPr wrap="square" rtlCol="0">
            <a:spAutoFit/>
          </a:bodyPr>
          <a:lstStyle/>
          <a:p>
            <a:pPr algn="ctr"/>
            <a:r>
              <a:rPr lang="en-US" altLang="zh-CN" sz="6000" i="1">
                <a:gradFill>
                  <a:gsLst>
                    <a:gs pos="49000">
                      <a:srgbClr val="2AA7DC"/>
                    </a:gs>
                    <a:gs pos="0">
                      <a:schemeClr val="accent3"/>
                    </a:gs>
                    <a:gs pos="100000">
                      <a:schemeClr val="accent5"/>
                    </a:gs>
                  </a:gsLst>
                  <a:lin ang="5400000" scaled="1"/>
                </a:gradFill>
                <a:latin typeface="微软雅黑" panose="020B0503020204020204" pitchFamily="34" charset="-122"/>
                <a:ea typeface="微软雅黑" panose="020B0503020204020204" pitchFamily="34" charset="-122"/>
              </a:rPr>
              <a:t>02</a:t>
            </a:r>
            <a:endParaRPr lang="zh-CN" altLang="en-US" sz="6000" i="1">
              <a:gradFill>
                <a:gsLst>
                  <a:gs pos="49000">
                    <a:srgbClr val="2AA7DC"/>
                  </a:gs>
                  <a:gs pos="0">
                    <a:schemeClr val="accent3"/>
                  </a:gs>
                  <a:gs pos="100000">
                    <a:schemeClr val="accent5"/>
                  </a:gs>
                </a:gsLst>
                <a:lin ang="5400000" scaled="1"/>
              </a:gradFill>
              <a:latin typeface="微软雅黑" panose="020B0503020204020204" pitchFamily="34" charset="-122"/>
              <a:ea typeface="微软雅黑" panose="020B0503020204020204" pitchFamily="34" charset="-122"/>
            </a:endParaRPr>
          </a:p>
        </p:txBody>
      </p:sp>
      <p:sp>
        <p:nvSpPr>
          <p:cNvPr id="16" name="文本框 15"/>
          <p:cNvSpPr txBox="1"/>
          <p:nvPr userDrawn="1"/>
        </p:nvSpPr>
        <p:spPr>
          <a:xfrm>
            <a:off x="4124918" y="4019243"/>
            <a:ext cx="1289047" cy="1015663"/>
          </a:xfrm>
          <a:prstGeom prst="rect">
            <a:avLst/>
          </a:prstGeom>
          <a:noFill/>
        </p:spPr>
        <p:txBody>
          <a:bodyPr wrap="square" rtlCol="0">
            <a:spAutoFit/>
          </a:bodyPr>
          <a:lstStyle/>
          <a:p>
            <a:pPr algn="ctr"/>
            <a:r>
              <a:rPr lang="en-US" altLang="zh-CN" sz="6000" i="1">
                <a:gradFill>
                  <a:gsLst>
                    <a:gs pos="49000">
                      <a:srgbClr val="2AA7DC"/>
                    </a:gs>
                    <a:gs pos="0">
                      <a:schemeClr val="accent3"/>
                    </a:gs>
                    <a:gs pos="100000">
                      <a:schemeClr val="accent5"/>
                    </a:gs>
                  </a:gsLst>
                  <a:lin ang="5400000" scaled="1"/>
                </a:gradFill>
                <a:latin typeface="微软雅黑" panose="020B0503020204020204" pitchFamily="34" charset="-122"/>
                <a:ea typeface="微软雅黑" panose="020B0503020204020204" pitchFamily="34" charset="-122"/>
              </a:rPr>
              <a:t>05</a:t>
            </a:r>
            <a:endParaRPr lang="zh-CN" altLang="en-US" sz="6000" i="1">
              <a:gradFill>
                <a:gsLst>
                  <a:gs pos="49000">
                    <a:srgbClr val="2AA7DC"/>
                  </a:gs>
                  <a:gs pos="0">
                    <a:schemeClr val="accent3"/>
                  </a:gs>
                  <a:gs pos="100000">
                    <a:schemeClr val="accent5"/>
                  </a:gs>
                </a:gsLst>
                <a:lin ang="5400000" scaled="1"/>
              </a:gradFill>
              <a:latin typeface="微软雅黑" panose="020B0503020204020204" pitchFamily="34" charset="-122"/>
              <a:ea typeface="微软雅黑" panose="020B0503020204020204" pitchFamily="34" charset="-122"/>
            </a:endParaRPr>
          </a:p>
        </p:txBody>
      </p:sp>
      <p:cxnSp>
        <p:nvCxnSpPr>
          <p:cNvPr id="18" name="直接连接符 17"/>
          <p:cNvCxnSpPr/>
          <p:nvPr userDrawn="1"/>
        </p:nvCxnSpPr>
        <p:spPr>
          <a:xfrm>
            <a:off x="668221" y="3333022"/>
            <a:ext cx="32892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nvCxnSpPr>
        <p:spPr>
          <a:xfrm>
            <a:off x="4429617" y="3333022"/>
            <a:ext cx="32892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668221" y="5080687"/>
            <a:ext cx="32892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4429617" y="5080687"/>
            <a:ext cx="3289264"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椭圆 21"/>
          <p:cNvSpPr/>
          <p:nvPr userDrawn="1"/>
        </p:nvSpPr>
        <p:spPr>
          <a:xfrm>
            <a:off x="7088699" y="708505"/>
            <a:ext cx="841374" cy="841374"/>
          </a:xfrm>
          <a:prstGeom prst="ellipse">
            <a:avLst/>
          </a:prstGeom>
          <a:gradFill flip="none" rotWithShape="1">
            <a:gsLst>
              <a:gs pos="0">
                <a:schemeClr val="accent3"/>
              </a:gs>
              <a:gs pos="71000">
                <a:schemeClr val="accent4"/>
              </a:gs>
              <a:gs pos="100000">
                <a:schemeClr val="accent5"/>
              </a:gs>
            </a:gsLst>
            <a:lin ang="8100000" scaled="1"/>
            <a:tileRect/>
          </a:gra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userDrawn="1"/>
        </p:nvSpPr>
        <p:spPr>
          <a:xfrm>
            <a:off x="7662504" y="1236460"/>
            <a:ext cx="319651" cy="319651"/>
          </a:xfrm>
          <a:prstGeom prst="ellipse">
            <a:avLst/>
          </a:prstGeom>
          <a:gradFill flip="none" rotWithShape="1">
            <a:gsLst>
              <a:gs pos="0">
                <a:schemeClr val="accent3"/>
              </a:gs>
              <a:gs pos="71000">
                <a:schemeClr val="accent4"/>
              </a:gs>
              <a:gs pos="100000">
                <a:schemeClr val="accent5"/>
              </a:gs>
            </a:gsLst>
            <a:lin ang="8100000" scaled="1"/>
            <a:tileRect/>
          </a:gra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形状 23"/>
          <p:cNvSpPr/>
          <p:nvPr userDrawn="1"/>
        </p:nvSpPr>
        <p:spPr>
          <a:xfrm rot="19317930">
            <a:off x="-875421" y="5109"/>
            <a:ext cx="2397897" cy="2015181"/>
          </a:xfrm>
          <a:custGeom>
            <a:avLst/>
            <a:gdLst>
              <a:gd name="connsiteX0" fmla="*/ 1576387 w 2397897"/>
              <a:gd name="connsiteY0" fmla="*/ 0 h 2015181"/>
              <a:gd name="connsiteX1" fmla="*/ 2397897 w 2397897"/>
              <a:gd name="connsiteY1" fmla="*/ 642631 h 2015181"/>
              <a:gd name="connsiteX2" fmla="*/ 2397897 w 2397897"/>
              <a:gd name="connsiteY2" fmla="*/ 1545419 h 2015181"/>
              <a:gd name="connsiteX3" fmla="*/ 1928135 w 2397897"/>
              <a:gd name="connsiteY3" fmla="*/ 2015181 h 2015181"/>
              <a:gd name="connsiteX4" fmla="*/ 0 w 2397897"/>
              <a:gd name="connsiteY4" fmla="*/ 2015181 h 2015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7897" h="2015181">
                <a:moveTo>
                  <a:pt x="1576387" y="0"/>
                </a:moveTo>
                <a:lnTo>
                  <a:pt x="2397897" y="642631"/>
                </a:lnTo>
                <a:lnTo>
                  <a:pt x="2397897" y="1545419"/>
                </a:lnTo>
                <a:cubicBezTo>
                  <a:pt x="2397897" y="1804861"/>
                  <a:pt x="2187577" y="2015181"/>
                  <a:pt x="1928135" y="2015181"/>
                </a:cubicBezTo>
                <a:lnTo>
                  <a:pt x="0" y="2015181"/>
                </a:lnTo>
                <a:close/>
              </a:path>
            </a:pathLst>
          </a:custGeom>
          <a:solidFill>
            <a:schemeClr val="bg1"/>
          </a:soli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25" name="任意多边形: 形状 24"/>
          <p:cNvSpPr/>
          <p:nvPr userDrawn="1"/>
        </p:nvSpPr>
        <p:spPr>
          <a:xfrm rot="19333288">
            <a:off x="-383456" y="-476607"/>
            <a:ext cx="2422640" cy="1346307"/>
          </a:xfrm>
          <a:custGeom>
            <a:avLst/>
            <a:gdLst>
              <a:gd name="connsiteX0" fmla="*/ 685649 w 2422640"/>
              <a:gd name="connsiteY0" fmla="*/ 0 h 1346307"/>
              <a:gd name="connsiteX1" fmla="*/ 2422640 w 2422640"/>
              <a:gd name="connsiteY1" fmla="*/ 1346307 h 1346307"/>
              <a:gd name="connsiteX2" fmla="*/ 521221 w 2422640"/>
              <a:gd name="connsiteY2" fmla="*/ 1346307 h 1346307"/>
              <a:gd name="connsiteX3" fmla="*/ 4051 w 2422640"/>
              <a:gd name="connsiteY3" fmla="*/ 924801 h 1346307"/>
              <a:gd name="connsiteX4" fmla="*/ 0 w 2422640"/>
              <a:gd name="connsiteY4" fmla="*/ 884617 h 134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2640" h="1346307">
                <a:moveTo>
                  <a:pt x="685649" y="0"/>
                </a:moveTo>
                <a:lnTo>
                  <a:pt x="2422640" y="1346307"/>
                </a:lnTo>
                <a:lnTo>
                  <a:pt x="521221" y="1346307"/>
                </a:lnTo>
                <a:cubicBezTo>
                  <a:pt x="266116" y="1346307"/>
                  <a:pt x="53275" y="1165354"/>
                  <a:pt x="4051" y="924801"/>
                </a:cubicBezTo>
                <a:lnTo>
                  <a:pt x="0" y="884617"/>
                </a:lnTo>
                <a:close/>
              </a:path>
            </a:pathLst>
          </a:custGeom>
          <a:gradFill flip="none" rotWithShape="1">
            <a:gsLst>
              <a:gs pos="0">
                <a:schemeClr val="accent3"/>
              </a:gs>
              <a:gs pos="53100">
                <a:srgbClr val="4988EB"/>
              </a:gs>
              <a:gs pos="100000">
                <a:srgbClr val="8160EB"/>
              </a:gs>
            </a:gsLst>
            <a:lin ang="8100000" scaled="1"/>
            <a:tileRect/>
          </a:gra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26" name="任意多边形: 形状 25"/>
          <p:cNvSpPr/>
          <p:nvPr userDrawn="1"/>
        </p:nvSpPr>
        <p:spPr>
          <a:xfrm rot="19317930">
            <a:off x="10383262" y="4827181"/>
            <a:ext cx="2760000" cy="2098615"/>
          </a:xfrm>
          <a:custGeom>
            <a:avLst/>
            <a:gdLst>
              <a:gd name="connsiteX0" fmla="*/ 2760000 w 2760000"/>
              <a:gd name="connsiteY0" fmla="*/ 0 h 2098615"/>
              <a:gd name="connsiteX1" fmla="*/ 1118347 w 2760000"/>
              <a:gd name="connsiteY1" fmla="*/ 2098615 h 2098615"/>
              <a:gd name="connsiteX2" fmla="*/ 0 w 2760000"/>
              <a:gd name="connsiteY2" fmla="*/ 1223782 h 2098615"/>
              <a:gd name="connsiteX3" fmla="*/ 0 w 2760000"/>
              <a:gd name="connsiteY3" fmla="*/ 469762 h 2098615"/>
              <a:gd name="connsiteX4" fmla="*/ 469762 w 2760000"/>
              <a:gd name="connsiteY4" fmla="*/ 0 h 20986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60000" h="2098615">
                <a:moveTo>
                  <a:pt x="2760000" y="0"/>
                </a:moveTo>
                <a:lnTo>
                  <a:pt x="1118347" y="2098615"/>
                </a:lnTo>
                <a:lnTo>
                  <a:pt x="0" y="1223782"/>
                </a:lnTo>
                <a:lnTo>
                  <a:pt x="0" y="469762"/>
                </a:lnTo>
                <a:cubicBezTo>
                  <a:pt x="0" y="210320"/>
                  <a:pt x="210320" y="0"/>
                  <a:pt x="469762" y="0"/>
                </a:cubicBezTo>
                <a:close/>
              </a:path>
            </a:pathLst>
          </a:custGeom>
          <a:solidFill>
            <a:schemeClr val="bg1"/>
          </a:soli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27" name="任意多边形: 形状 26"/>
          <p:cNvSpPr/>
          <p:nvPr userDrawn="1"/>
        </p:nvSpPr>
        <p:spPr>
          <a:xfrm rot="19317930">
            <a:off x="10232169" y="6103326"/>
            <a:ext cx="2008903" cy="1337096"/>
          </a:xfrm>
          <a:custGeom>
            <a:avLst/>
            <a:gdLst>
              <a:gd name="connsiteX0" fmla="*/ 1801789 w 2008903"/>
              <a:gd name="connsiteY0" fmla="*/ 80229 h 1337096"/>
              <a:gd name="connsiteX1" fmla="*/ 2008903 w 2008903"/>
              <a:gd name="connsiteY1" fmla="*/ 469762 h 1337096"/>
              <a:gd name="connsiteX2" fmla="*/ 2008903 w 2008903"/>
              <a:gd name="connsiteY2" fmla="*/ 954073 h 1337096"/>
              <a:gd name="connsiteX3" fmla="*/ 1709282 w 2008903"/>
              <a:gd name="connsiteY3" fmla="*/ 1337096 h 1337096"/>
              <a:gd name="connsiteX4" fmla="*/ 0 w 2008903"/>
              <a:gd name="connsiteY4" fmla="*/ 0 h 1337096"/>
              <a:gd name="connsiteX5" fmla="*/ 1539141 w 2008903"/>
              <a:gd name="connsiteY5" fmla="*/ 0 h 1337096"/>
              <a:gd name="connsiteX6" fmla="*/ 1801789 w 2008903"/>
              <a:gd name="connsiteY6" fmla="*/ 80229 h 1337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903" h="1337096">
                <a:moveTo>
                  <a:pt x="1801789" y="80229"/>
                </a:moveTo>
                <a:cubicBezTo>
                  <a:pt x="1926746" y="164648"/>
                  <a:pt x="2008904" y="307611"/>
                  <a:pt x="2008903" y="469762"/>
                </a:cubicBezTo>
                <a:lnTo>
                  <a:pt x="2008903" y="954073"/>
                </a:lnTo>
                <a:lnTo>
                  <a:pt x="1709282" y="1337096"/>
                </a:lnTo>
                <a:lnTo>
                  <a:pt x="0" y="0"/>
                </a:lnTo>
                <a:lnTo>
                  <a:pt x="1539141" y="0"/>
                </a:lnTo>
                <a:cubicBezTo>
                  <a:pt x="1636432" y="0"/>
                  <a:pt x="1726814" y="29576"/>
                  <a:pt x="1801789" y="80229"/>
                </a:cubicBezTo>
                <a:close/>
              </a:path>
            </a:pathLst>
          </a:custGeom>
          <a:solidFill>
            <a:schemeClr val="bg1"/>
          </a:soli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28" name="任意多边形: 形状 27"/>
          <p:cNvSpPr/>
          <p:nvPr userDrawn="1"/>
        </p:nvSpPr>
        <p:spPr>
          <a:xfrm rot="19333288">
            <a:off x="11349172" y="6046887"/>
            <a:ext cx="1254668" cy="877072"/>
          </a:xfrm>
          <a:custGeom>
            <a:avLst/>
            <a:gdLst>
              <a:gd name="connsiteX0" fmla="*/ 1254668 w 1254668"/>
              <a:gd name="connsiteY0" fmla="*/ 0 h 877072"/>
              <a:gd name="connsiteX1" fmla="*/ 574866 w 1254668"/>
              <a:gd name="connsiteY1" fmla="*/ 877072 h 877072"/>
              <a:gd name="connsiteX2" fmla="*/ 0 w 1254668"/>
              <a:gd name="connsiteY2" fmla="*/ 431506 h 877072"/>
              <a:gd name="connsiteX3" fmla="*/ 1008 w 1254668"/>
              <a:gd name="connsiteY3" fmla="*/ 421506 h 877072"/>
              <a:gd name="connsiteX4" fmla="*/ 518178 w 1254668"/>
              <a:gd name="connsiteY4" fmla="*/ 0 h 877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4668" h="877072">
                <a:moveTo>
                  <a:pt x="1254668" y="0"/>
                </a:moveTo>
                <a:lnTo>
                  <a:pt x="574866" y="877072"/>
                </a:lnTo>
                <a:lnTo>
                  <a:pt x="0" y="431506"/>
                </a:lnTo>
                <a:lnTo>
                  <a:pt x="1008" y="421506"/>
                </a:lnTo>
                <a:cubicBezTo>
                  <a:pt x="50232" y="180953"/>
                  <a:pt x="263073" y="0"/>
                  <a:pt x="518178" y="0"/>
                </a:cubicBezTo>
                <a:close/>
              </a:path>
            </a:pathLst>
          </a:custGeom>
          <a:gradFill flip="none" rotWithShape="1">
            <a:gsLst>
              <a:gs pos="0">
                <a:schemeClr val="accent3"/>
              </a:gs>
              <a:gs pos="53100">
                <a:srgbClr val="4988EB"/>
              </a:gs>
              <a:gs pos="100000">
                <a:srgbClr val="8160EB"/>
              </a:gs>
            </a:gsLst>
            <a:lin ang="8100000" scaled="1"/>
            <a:tileRect/>
          </a:gra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5" name="文本占位符 4"/>
          <p:cNvSpPr>
            <a:spLocks noGrp="1"/>
          </p:cNvSpPr>
          <p:nvPr>
            <p:ph type="body" sz="quarter" idx="11" hasCustomPrompt="1"/>
          </p:nvPr>
        </p:nvSpPr>
        <p:spPr>
          <a:xfrm>
            <a:off x="1627813" y="2692581"/>
            <a:ext cx="2329673" cy="461665"/>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rPr>
              <a:t>TITLE HERE</a:t>
            </a:r>
          </a:p>
        </p:txBody>
      </p:sp>
      <p:sp>
        <p:nvSpPr>
          <p:cNvPr id="30" name="矩形 29"/>
          <p:cNvSpPr/>
          <p:nvPr userDrawn="1"/>
        </p:nvSpPr>
        <p:spPr>
          <a:xfrm>
            <a:off x="556365" y="2309627"/>
            <a:ext cx="1085554" cy="1015663"/>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000" b="0" i="1" u="none" strike="noStrike" kern="1200" cap="none" spc="0" normalizeH="0" baseline="0" noProof="0">
                <a:ln>
                  <a:noFill/>
                </a:ln>
                <a:gradFill>
                  <a:gsLst>
                    <a:gs pos="49000">
                      <a:srgbClr val="2AA7DC"/>
                    </a:gs>
                    <a:gs pos="0">
                      <a:srgbClr val="66DDD5"/>
                    </a:gs>
                    <a:gs pos="100000">
                      <a:srgbClr val="8160EB"/>
                    </a:gs>
                  </a:gsLst>
                  <a:lin ang="5400000" scaled="1"/>
                </a:gradFill>
                <a:effectLst/>
                <a:uLnTx/>
                <a:uFillTx/>
                <a:latin typeface="微软雅黑" panose="020B0503020204020204" pitchFamily="34" charset="-122"/>
                <a:ea typeface="微软雅黑" panose="020B0503020204020204" pitchFamily="34" charset="-122"/>
                <a:cs typeface="+mn-cs"/>
              </a:rPr>
              <a:t>01</a:t>
            </a:r>
            <a:endParaRPr kumimoji="0" lang="zh-CN" altLang="en-US" sz="6000" b="0" i="1" u="none" strike="noStrike" kern="1200" cap="none" spc="0" normalizeH="0" baseline="0" noProof="0">
              <a:ln>
                <a:noFill/>
              </a:ln>
              <a:gradFill>
                <a:gsLst>
                  <a:gs pos="49000">
                    <a:srgbClr val="2AA7DC"/>
                  </a:gs>
                  <a:gs pos="0">
                    <a:srgbClr val="66DDD5"/>
                  </a:gs>
                  <a:gs pos="100000">
                    <a:srgbClr val="8160EB"/>
                  </a:gs>
                </a:gsLst>
                <a:lin ang="5400000" scaled="1"/>
              </a:gradFill>
              <a:effectLst/>
              <a:uLnTx/>
              <a:uFillTx/>
              <a:latin typeface="微软雅黑" panose="020B0503020204020204" pitchFamily="34" charset="-122"/>
              <a:ea typeface="微软雅黑" panose="020B0503020204020204" pitchFamily="34" charset="-122"/>
              <a:cs typeface="+mn-cs"/>
            </a:endParaRPr>
          </a:p>
        </p:txBody>
      </p:sp>
      <p:sp>
        <p:nvSpPr>
          <p:cNvPr id="31" name="文本占位符 30"/>
          <p:cNvSpPr>
            <a:spLocks noGrp="1"/>
          </p:cNvSpPr>
          <p:nvPr>
            <p:ph type="body" sz="quarter" idx="12" hasCustomPrompt="1"/>
          </p:nvPr>
        </p:nvSpPr>
        <p:spPr>
          <a:xfrm>
            <a:off x="1622871" y="4340566"/>
            <a:ext cx="2329673" cy="461665"/>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rPr>
              <a:t>TITLE HERE</a:t>
            </a:r>
          </a:p>
        </p:txBody>
      </p:sp>
      <p:sp>
        <p:nvSpPr>
          <p:cNvPr id="32" name="文本占位符 31"/>
          <p:cNvSpPr>
            <a:spLocks noGrp="1"/>
          </p:cNvSpPr>
          <p:nvPr>
            <p:ph type="body" sz="quarter" idx="13" hasCustomPrompt="1"/>
          </p:nvPr>
        </p:nvSpPr>
        <p:spPr>
          <a:xfrm>
            <a:off x="5398761" y="2694100"/>
            <a:ext cx="2329673" cy="461665"/>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rPr>
              <a:t>TITLE HERE</a:t>
            </a:r>
          </a:p>
        </p:txBody>
      </p:sp>
      <p:sp>
        <p:nvSpPr>
          <p:cNvPr id="33" name="文本占位符 32"/>
          <p:cNvSpPr>
            <a:spLocks noGrp="1"/>
          </p:cNvSpPr>
          <p:nvPr>
            <p:ph type="body" sz="quarter" idx="14" hasCustomPrompt="1"/>
          </p:nvPr>
        </p:nvSpPr>
        <p:spPr>
          <a:xfrm>
            <a:off x="5393819" y="4342085"/>
            <a:ext cx="2329673" cy="461665"/>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rPr>
              <a:t>TITLE HERE</a:t>
            </a:r>
          </a:p>
        </p:txBody>
      </p:sp>
      <p:sp>
        <p:nvSpPr>
          <p:cNvPr id="29" name="文本框 28"/>
          <p:cNvSpPr txBox="1"/>
          <p:nvPr userDrawn="1"/>
        </p:nvSpPr>
        <p:spPr>
          <a:xfrm>
            <a:off x="7872505" y="2307097"/>
            <a:ext cx="1289047" cy="1015663"/>
          </a:xfrm>
          <a:prstGeom prst="rect">
            <a:avLst/>
          </a:prstGeom>
          <a:noFill/>
        </p:spPr>
        <p:txBody>
          <a:bodyPr wrap="square" rtlCol="0">
            <a:spAutoFit/>
          </a:bodyPr>
          <a:lstStyle/>
          <a:p>
            <a:pPr algn="ctr"/>
            <a:r>
              <a:rPr lang="en-US" altLang="zh-CN" sz="6000" i="1">
                <a:gradFill>
                  <a:gsLst>
                    <a:gs pos="49000">
                      <a:srgbClr val="2AA7DC"/>
                    </a:gs>
                    <a:gs pos="0">
                      <a:schemeClr val="accent3"/>
                    </a:gs>
                    <a:gs pos="100000">
                      <a:schemeClr val="accent5"/>
                    </a:gs>
                  </a:gsLst>
                  <a:lin ang="5400000" scaled="1"/>
                </a:gradFill>
                <a:latin typeface="微软雅黑" panose="020B0503020204020204" pitchFamily="34" charset="-122"/>
                <a:ea typeface="微软雅黑" panose="020B0503020204020204" pitchFamily="34" charset="-122"/>
              </a:rPr>
              <a:t>03</a:t>
            </a:r>
            <a:endParaRPr lang="zh-CN" altLang="en-US" sz="6000" i="1">
              <a:gradFill>
                <a:gsLst>
                  <a:gs pos="49000">
                    <a:srgbClr val="2AA7DC"/>
                  </a:gs>
                  <a:gs pos="0">
                    <a:schemeClr val="accent3"/>
                  </a:gs>
                  <a:gs pos="100000">
                    <a:schemeClr val="accent5"/>
                  </a:gs>
                </a:gsLst>
                <a:lin ang="5400000" scaled="1"/>
              </a:gradFill>
              <a:latin typeface="微软雅黑" panose="020B0503020204020204" pitchFamily="34" charset="-122"/>
              <a:ea typeface="微软雅黑" panose="020B0503020204020204" pitchFamily="34" charset="-122"/>
            </a:endParaRPr>
          </a:p>
        </p:txBody>
      </p:sp>
      <p:sp>
        <p:nvSpPr>
          <p:cNvPr id="34" name="文本框 33"/>
          <p:cNvSpPr txBox="1"/>
          <p:nvPr userDrawn="1"/>
        </p:nvSpPr>
        <p:spPr>
          <a:xfrm>
            <a:off x="7872505" y="4016713"/>
            <a:ext cx="1289047" cy="1015663"/>
          </a:xfrm>
          <a:prstGeom prst="rect">
            <a:avLst/>
          </a:prstGeom>
          <a:noFill/>
        </p:spPr>
        <p:txBody>
          <a:bodyPr wrap="square" rtlCol="0">
            <a:spAutoFit/>
          </a:bodyPr>
          <a:lstStyle/>
          <a:p>
            <a:pPr algn="ctr"/>
            <a:r>
              <a:rPr lang="en-US" altLang="zh-CN" sz="6000" i="1">
                <a:gradFill>
                  <a:gsLst>
                    <a:gs pos="49000">
                      <a:srgbClr val="2AA7DC"/>
                    </a:gs>
                    <a:gs pos="0">
                      <a:schemeClr val="accent3"/>
                    </a:gs>
                    <a:gs pos="100000">
                      <a:schemeClr val="accent5"/>
                    </a:gs>
                  </a:gsLst>
                  <a:lin ang="5400000" scaled="1"/>
                </a:gradFill>
                <a:latin typeface="微软雅黑" panose="020B0503020204020204" pitchFamily="34" charset="-122"/>
                <a:ea typeface="微软雅黑" panose="020B0503020204020204" pitchFamily="34" charset="-122"/>
              </a:rPr>
              <a:t>06</a:t>
            </a:r>
            <a:endParaRPr lang="zh-CN" altLang="en-US" sz="6000" i="1">
              <a:gradFill>
                <a:gsLst>
                  <a:gs pos="49000">
                    <a:srgbClr val="2AA7DC"/>
                  </a:gs>
                  <a:gs pos="0">
                    <a:schemeClr val="accent3"/>
                  </a:gs>
                  <a:gs pos="100000">
                    <a:schemeClr val="accent5"/>
                  </a:gs>
                </a:gsLst>
                <a:lin ang="5400000" scaled="1"/>
              </a:gradFill>
              <a:latin typeface="微软雅黑" panose="020B0503020204020204" pitchFamily="34" charset="-122"/>
              <a:ea typeface="微软雅黑" panose="020B0503020204020204" pitchFamily="34" charset="-122"/>
            </a:endParaRPr>
          </a:p>
        </p:txBody>
      </p:sp>
      <p:cxnSp>
        <p:nvCxnSpPr>
          <p:cNvPr id="35" name="直接连接符 34"/>
          <p:cNvCxnSpPr/>
          <p:nvPr userDrawn="1"/>
        </p:nvCxnSpPr>
        <p:spPr>
          <a:xfrm>
            <a:off x="8191013" y="3333022"/>
            <a:ext cx="32892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p:nvPr userDrawn="1"/>
        </p:nvCxnSpPr>
        <p:spPr>
          <a:xfrm>
            <a:off x="8191013" y="5080687"/>
            <a:ext cx="3289264" cy="0"/>
          </a:xfrm>
          <a:prstGeom prst="line">
            <a:avLst/>
          </a:prstGeom>
        </p:spPr>
        <p:style>
          <a:lnRef idx="1">
            <a:schemeClr val="accent1"/>
          </a:lnRef>
          <a:fillRef idx="0">
            <a:schemeClr val="accent1"/>
          </a:fillRef>
          <a:effectRef idx="0">
            <a:schemeClr val="accent1"/>
          </a:effectRef>
          <a:fontRef idx="minor">
            <a:schemeClr val="tx1"/>
          </a:fontRef>
        </p:style>
      </p:cxnSp>
      <p:sp>
        <p:nvSpPr>
          <p:cNvPr id="37" name="文本占位符 36"/>
          <p:cNvSpPr>
            <a:spLocks noGrp="1"/>
          </p:cNvSpPr>
          <p:nvPr>
            <p:ph type="body" sz="quarter" idx="15" hasCustomPrompt="1"/>
          </p:nvPr>
        </p:nvSpPr>
        <p:spPr>
          <a:xfrm>
            <a:off x="9146348" y="2691570"/>
            <a:ext cx="2329673" cy="461665"/>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rPr>
              <a:t>TITLE HERE</a:t>
            </a:r>
          </a:p>
        </p:txBody>
      </p:sp>
      <p:sp>
        <p:nvSpPr>
          <p:cNvPr id="38" name="文本占位符 37"/>
          <p:cNvSpPr>
            <a:spLocks noGrp="1"/>
          </p:cNvSpPr>
          <p:nvPr>
            <p:ph type="body" sz="quarter" idx="16" hasCustomPrompt="1"/>
          </p:nvPr>
        </p:nvSpPr>
        <p:spPr>
          <a:xfrm>
            <a:off x="9141406" y="4339555"/>
            <a:ext cx="2329673" cy="461665"/>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rPr>
              <a:t>TITLE HERE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图文版式1">
    <p:spTree>
      <p:nvGrpSpPr>
        <p:cNvPr id="1" name=""/>
        <p:cNvGrpSpPr/>
        <p:nvPr/>
      </p:nvGrpSpPr>
      <p:grpSpPr>
        <a:xfrm>
          <a:off x="0" y="0"/>
          <a:ext cx="0" cy="0"/>
          <a:chOff x="0" y="0"/>
          <a:chExt cx="0" cy="0"/>
        </a:xfrm>
      </p:grpSpPr>
      <p:sp>
        <p:nvSpPr>
          <p:cNvPr id="11" name="图片占位符 10"/>
          <p:cNvSpPr>
            <a:spLocks noGrp="1"/>
          </p:cNvSpPr>
          <p:nvPr>
            <p:ph type="pic" sz="quarter" idx="11"/>
          </p:nvPr>
        </p:nvSpPr>
        <p:spPr>
          <a:xfrm>
            <a:off x="693535" y="1797874"/>
            <a:ext cx="2703401" cy="2019300"/>
          </a:xfrm>
          <a:custGeom>
            <a:avLst/>
            <a:gdLst>
              <a:gd name="connsiteX0" fmla="*/ 0 w 2703401"/>
              <a:gd name="connsiteY0" fmla="*/ 0 h 2019300"/>
              <a:gd name="connsiteX1" fmla="*/ 2703401 w 2703401"/>
              <a:gd name="connsiteY1" fmla="*/ 0 h 2019300"/>
              <a:gd name="connsiteX2" fmla="*/ 2703401 w 2703401"/>
              <a:gd name="connsiteY2" fmla="*/ 2019300 h 2019300"/>
              <a:gd name="connsiteX3" fmla="*/ 0 w 2703401"/>
              <a:gd name="connsiteY3" fmla="*/ 2019300 h 2019300"/>
            </a:gdLst>
            <a:ahLst/>
            <a:cxnLst>
              <a:cxn ang="0">
                <a:pos x="connsiteX0" y="connsiteY0"/>
              </a:cxn>
              <a:cxn ang="0">
                <a:pos x="connsiteX1" y="connsiteY1"/>
              </a:cxn>
              <a:cxn ang="0">
                <a:pos x="connsiteX2" y="connsiteY2"/>
              </a:cxn>
              <a:cxn ang="0">
                <a:pos x="connsiteX3" y="connsiteY3"/>
              </a:cxn>
            </a:cxnLst>
            <a:rect l="l" t="t" r="r" b="b"/>
            <a:pathLst>
              <a:path w="2703401" h="2019300">
                <a:moveTo>
                  <a:pt x="0" y="0"/>
                </a:moveTo>
                <a:lnTo>
                  <a:pt x="2703401" y="0"/>
                </a:lnTo>
                <a:lnTo>
                  <a:pt x="2703401" y="2019300"/>
                </a:lnTo>
                <a:lnTo>
                  <a:pt x="0" y="2019300"/>
                </a:lnTo>
                <a:close/>
              </a:path>
            </a:pathLst>
          </a:custGeom>
          <a:no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400">
                <a:solidFill>
                  <a:schemeClr val="lt1"/>
                </a:solidFill>
              </a:defRPr>
            </a:lvl1pPr>
          </a:lstStyle>
          <a:p>
            <a:pPr marL="0" lvl="0" algn="ctr"/>
            <a:endParaRPr lang="zh-CN" altLang="en-US"/>
          </a:p>
        </p:txBody>
      </p:sp>
      <p:sp>
        <p:nvSpPr>
          <p:cNvPr id="13" name="图片占位符 12"/>
          <p:cNvSpPr>
            <a:spLocks noGrp="1"/>
          </p:cNvSpPr>
          <p:nvPr>
            <p:ph type="pic" sz="quarter" idx="12"/>
          </p:nvPr>
        </p:nvSpPr>
        <p:spPr>
          <a:xfrm>
            <a:off x="3394187" y="3812350"/>
            <a:ext cx="2703401" cy="2019300"/>
          </a:xfrm>
          <a:custGeom>
            <a:avLst/>
            <a:gdLst>
              <a:gd name="connsiteX0" fmla="*/ 0 w 2703401"/>
              <a:gd name="connsiteY0" fmla="*/ 0 h 2019300"/>
              <a:gd name="connsiteX1" fmla="*/ 2703401 w 2703401"/>
              <a:gd name="connsiteY1" fmla="*/ 0 h 2019300"/>
              <a:gd name="connsiteX2" fmla="*/ 2703401 w 2703401"/>
              <a:gd name="connsiteY2" fmla="*/ 2019300 h 2019300"/>
              <a:gd name="connsiteX3" fmla="*/ 0 w 2703401"/>
              <a:gd name="connsiteY3" fmla="*/ 2019300 h 2019300"/>
            </a:gdLst>
            <a:ahLst/>
            <a:cxnLst>
              <a:cxn ang="0">
                <a:pos x="connsiteX0" y="connsiteY0"/>
              </a:cxn>
              <a:cxn ang="0">
                <a:pos x="connsiteX1" y="connsiteY1"/>
              </a:cxn>
              <a:cxn ang="0">
                <a:pos x="connsiteX2" y="connsiteY2"/>
              </a:cxn>
              <a:cxn ang="0">
                <a:pos x="connsiteX3" y="connsiteY3"/>
              </a:cxn>
            </a:cxnLst>
            <a:rect l="l" t="t" r="r" b="b"/>
            <a:pathLst>
              <a:path w="2703401" h="2019300">
                <a:moveTo>
                  <a:pt x="0" y="0"/>
                </a:moveTo>
                <a:lnTo>
                  <a:pt x="2703401" y="0"/>
                </a:lnTo>
                <a:lnTo>
                  <a:pt x="2703401" y="2019300"/>
                </a:lnTo>
                <a:lnTo>
                  <a:pt x="0" y="2019300"/>
                </a:lnTo>
                <a:close/>
              </a:path>
            </a:pathLst>
          </a:custGeom>
          <a:no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400">
                <a:solidFill>
                  <a:schemeClr val="lt1"/>
                </a:solidFill>
              </a:defRPr>
            </a:lvl1pPr>
          </a:lstStyle>
          <a:p>
            <a:pPr marL="0" lvl="0" algn="ctr"/>
            <a:endParaRPr lang="zh-CN" altLang="en-US"/>
          </a:p>
        </p:txBody>
      </p:sp>
      <p:sp>
        <p:nvSpPr>
          <p:cNvPr id="15" name="图片占位符 14"/>
          <p:cNvSpPr>
            <a:spLocks noGrp="1"/>
          </p:cNvSpPr>
          <p:nvPr>
            <p:ph type="pic" sz="quarter" idx="13"/>
          </p:nvPr>
        </p:nvSpPr>
        <p:spPr>
          <a:xfrm>
            <a:off x="6096000" y="1797874"/>
            <a:ext cx="2703401" cy="2019300"/>
          </a:xfrm>
          <a:custGeom>
            <a:avLst/>
            <a:gdLst>
              <a:gd name="connsiteX0" fmla="*/ 0 w 2703401"/>
              <a:gd name="connsiteY0" fmla="*/ 0 h 2019300"/>
              <a:gd name="connsiteX1" fmla="*/ 2703401 w 2703401"/>
              <a:gd name="connsiteY1" fmla="*/ 0 h 2019300"/>
              <a:gd name="connsiteX2" fmla="*/ 2703401 w 2703401"/>
              <a:gd name="connsiteY2" fmla="*/ 2019300 h 2019300"/>
              <a:gd name="connsiteX3" fmla="*/ 0 w 2703401"/>
              <a:gd name="connsiteY3" fmla="*/ 2019300 h 2019300"/>
            </a:gdLst>
            <a:ahLst/>
            <a:cxnLst>
              <a:cxn ang="0">
                <a:pos x="connsiteX0" y="connsiteY0"/>
              </a:cxn>
              <a:cxn ang="0">
                <a:pos x="connsiteX1" y="connsiteY1"/>
              </a:cxn>
              <a:cxn ang="0">
                <a:pos x="connsiteX2" y="connsiteY2"/>
              </a:cxn>
              <a:cxn ang="0">
                <a:pos x="connsiteX3" y="connsiteY3"/>
              </a:cxn>
            </a:cxnLst>
            <a:rect l="l" t="t" r="r" b="b"/>
            <a:pathLst>
              <a:path w="2703401" h="2019300">
                <a:moveTo>
                  <a:pt x="0" y="0"/>
                </a:moveTo>
                <a:lnTo>
                  <a:pt x="2703401" y="0"/>
                </a:lnTo>
                <a:lnTo>
                  <a:pt x="2703401" y="2019300"/>
                </a:lnTo>
                <a:lnTo>
                  <a:pt x="0" y="2019300"/>
                </a:lnTo>
                <a:close/>
              </a:path>
            </a:pathLst>
          </a:custGeom>
          <a:no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400">
                <a:solidFill>
                  <a:schemeClr val="lt1"/>
                </a:solidFill>
              </a:defRPr>
            </a:lvl1pPr>
          </a:lstStyle>
          <a:p>
            <a:pPr marL="0" lvl="0" algn="ctr"/>
            <a:endParaRPr lang="zh-CN" altLang="en-US"/>
          </a:p>
        </p:txBody>
      </p:sp>
      <p:sp>
        <p:nvSpPr>
          <p:cNvPr id="16" name="图片占位符 15"/>
          <p:cNvSpPr>
            <a:spLocks noGrp="1"/>
          </p:cNvSpPr>
          <p:nvPr>
            <p:ph type="pic" sz="quarter" idx="14"/>
          </p:nvPr>
        </p:nvSpPr>
        <p:spPr>
          <a:xfrm>
            <a:off x="8798241" y="3812350"/>
            <a:ext cx="2703401" cy="2019300"/>
          </a:xfrm>
          <a:custGeom>
            <a:avLst/>
            <a:gdLst>
              <a:gd name="connsiteX0" fmla="*/ 0 w 2703401"/>
              <a:gd name="connsiteY0" fmla="*/ 0 h 2019300"/>
              <a:gd name="connsiteX1" fmla="*/ 2703401 w 2703401"/>
              <a:gd name="connsiteY1" fmla="*/ 0 h 2019300"/>
              <a:gd name="connsiteX2" fmla="*/ 2703401 w 2703401"/>
              <a:gd name="connsiteY2" fmla="*/ 2019300 h 2019300"/>
              <a:gd name="connsiteX3" fmla="*/ 0 w 2703401"/>
              <a:gd name="connsiteY3" fmla="*/ 2019300 h 2019300"/>
            </a:gdLst>
            <a:ahLst/>
            <a:cxnLst>
              <a:cxn ang="0">
                <a:pos x="connsiteX0" y="connsiteY0"/>
              </a:cxn>
              <a:cxn ang="0">
                <a:pos x="connsiteX1" y="connsiteY1"/>
              </a:cxn>
              <a:cxn ang="0">
                <a:pos x="connsiteX2" y="connsiteY2"/>
              </a:cxn>
              <a:cxn ang="0">
                <a:pos x="connsiteX3" y="connsiteY3"/>
              </a:cxn>
            </a:cxnLst>
            <a:rect l="l" t="t" r="r" b="b"/>
            <a:pathLst>
              <a:path w="2703401" h="2019300">
                <a:moveTo>
                  <a:pt x="0" y="0"/>
                </a:moveTo>
                <a:lnTo>
                  <a:pt x="2703401" y="0"/>
                </a:lnTo>
                <a:lnTo>
                  <a:pt x="2703401" y="2019300"/>
                </a:lnTo>
                <a:lnTo>
                  <a:pt x="0" y="2019300"/>
                </a:lnTo>
                <a:close/>
              </a:path>
            </a:pathLst>
          </a:custGeom>
          <a:no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400">
                <a:solidFill>
                  <a:schemeClr val="lt1"/>
                </a:solidFill>
              </a:defRPr>
            </a:lvl1pPr>
          </a:lstStyle>
          <a:p>
            <a:pPr marL="0" lvl="0" algn="ctr"/>
            <a:endParaRPr lang="zh-CN" altLang="en-US"/>
          </a:p>
        </p:txBody>
      </p:sp>
      <p:cxnSp>
        <p:nvCxnSpPr>
          <p:cNvPr id="9" name="直接连接符 8"/>
          <p:cNvCxnSpPr/>
          <p:nvPr userDrawn="1"/>
        </p:nvCxnSpPr>
        <p:spPr>
          <a:xfrm flipH="1">
            <a:off x="640080" y="806220"/>
            <a:ext cx="3931701" cy="0"/>
          </a:xfrm>
          <a:prstGeom prst="line">
            <a:avLst/>
          </a:prstGeom>
          <a:ln>
            <a:gradFill flip="none" rotWithShape="1">
              <a:gsLst>
                <a:gs pos="0">
                  <a:schemeClr val="accent3"/>
                </a:gs>
                <a:gs pos="100000">
                  <a:schemeClr val="accent4"/>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12" name="文本占位符 11"/>
          <p:cNvSpPr>
            <a:spLocks noGrp="1"/>
          </p:cNvSpPr>
          <p:nvPr>
            <p:ph type="body" sz="quarter" idx="10" hasCustomPrompt="1"/>
          </p:nvPr>
        </p:nvSpPr>
        <p:spPr>
          <a:xfrm>
            <a:off x="4572000" y="513833"/>
            <a:ext cx="3048000" cy="584775"/>
          </a:xfrm>
        </p:spPr>
        <p:txBody>
          <a:bodyPr>
            <a:spAutoFit/>
          </a:bodyPr>
          <a:lstStyle>
            <a:lvl1pPr marL="0" marR="0" indent="0" algn="ctr" defTabSz="914400" rtl="0" eaLnBrk="1" fontAlgn="auto" latinLnBrk="0" hangingPunct="1">
              <a:lnSpc>
                <a:spcPct val="100000"/>
              </a:lnSpc>
              <a:spcBef>
                <a:spcPts val="0"/>
              </a:spcBef>
              <a:spcAft>
                <a:spcPts val="0"/>
              </a:spcAft>
              <a:buClrTx/>
              <a:buSzTx/>
              <a:buFontTx/>
              <a:buNone/>
              <a:defRPr lang="en-US" altLang="zh-CN" sz="3200" b="1" kern="1200" noProof="0">
                <a:solidFill>
                  <a:schemeClr val="tx2"/>
                </a:solidFill>
                <a:latin typeface="微软雅黑" panose="020B0503020204020204" pitchFamily="34" charset="-122"/>
                <a:ea typeface="微软雅黑" panose="020B0503020204020204" pitchFamily="34" charset="-122"/>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rPr>
              <a:t>TITLE HERE</a:t>
            </a:r>
          </a:p>
        </p:txBody>
      </p:sp>
      <p:cxnSp>
        <p:nvCxnSpPr>
          <p:cNvPr id="14" name="直接连接符 13"/>
          <p:cNvCxnSpPr/>
          <p:nvPr userDrawn="1"/>
        </p:nvCxnSpPr>
        <p:spPr>
          <a:xfrm flipH="1">
            <a:off x="7620000" y="806220"/>
            <a:ext cx="3931701" cy="0"/>
          </a:xfrm>
          <a:prstGeom prst="line">
            <a:avLst/>
          </a:prstGeom>
          <a:ln>
            <a:gradFill flip="none" rotWithShape="1">
              <a:gsLst>
                <a:gs pos="0">
                  <a:schemeClr val="accent3"/>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图文版式2">
    <p:spTree>
      <p:nvGrpSpPr>
        <p:cNvPr id="1" name=""/>
        <p:cNvGrpSpPr/>
        <p:nvPr/>
      </p:nvGrpSpPr>
      <p:grpSpPr>
        <a:xfrm>
          <a:off x="0" y="0"/>
          <a:ext cx="0" cy="0"/>
          <a:chOff x="0" y="0"/>
          <a:chExt cx="0" cy="0"/>
        </a:xfrm>
      </p:grpSpPr>
      <p:sp>
        <p:nvSpPr>
          <p:cNvPr id="10" name="图片占位符 9"/>
          <p:cNvSpPr>
            <a:spLocks noGrp="1"/>
          </p:cNvSpPr>
          <p:nvPr>
            <p:ph type="pic" sz="quarter" idx="11"/>
          </p:nvPr>
        </p:nvSpPr>
        <p:spPr>
          <a:xfrm>
            <a:off x="911452" y="3872795"/>
            <a:ext cx="1895444" cy="1895444"/>
          </a:xfrm>
          <a:custGeom>
            <a:avLst/>
            <a:gdLst>
              <a:gd name="connsiteX0" fmla="*/ 947722 w 1895444"/>
              <a:gd name="connsiteY0" fmla="*/ 0 h 1895444"/>
              <a:gd name="connsiteX1" fmla="*/ 1895444 w 1895444"/>
              <a:gd name="connsiteY1" fmla="*/ 947722 h 1895444"/>
              <a:gd name="connsiteX2" fmla="*/ 947722 w 1895444"/>
              <a:gd name="connsiteY2" fmla="*/ 1895444 h 1895444"/>
              <a:gd name="connsiteX3" fmla="*/ 0 w 1895444"/>
              <a:gd name="connsiteY3" fmla="*/ 947722 h 1895444"/>
              <a:gd name="connsiteX4" fmla="*/ 947722 w 1895444"/>
              <a:gd name="connsiteY4" fmla="*/ 0 h 1895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5444" h="1895444">
                <a:moveTo>
                  <a:pt x="947722" y="0"/>
                </a:moveTo>
                <a:cubicBezTo>
                  <a:pt x="1471134" y="0"/>
                  <a:pt x="1895444" y="424310"/>
                  <a:pt x="1895444" y="947722"/>
                </a:cubicBezTo>
                <a:cubicBezTo>
                  <a:pt x="1895444" y="1471134"/>
                  <a:pt x="1471134" y="1895444"/>
                  <a:pt x="947722" y="1895444"/>
                </a:cubicBezTo>
                <a:cubicBezTo>
                  <a:pt x="424310" y="1895444"/>
                  <a:pt x="0" y="1471134"/>
                  <a:pt x="0" y="947722"/>
                </a:cubicBezTo>
                <a:cubicBezTo>
                  <a:pt x="0" y="424310"/>
                  <a:pt x="424310" y="0"/>
                  <a:pt x="947722" y="0"/>
                </a:cubicBezTo>
                <a:close/>
              </a:path>
            </a:pathLst>
          </a:custGeom>
          <a:no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400">
                <a:solidFill>
                  <a:schemeClr val="lt1"/>
                </a:solidFill>
              </a:defRPr>
            </a:lvl1pPr>
          </a:lstStyle>
          <a:p>
            <a:pPr marL="0" lvl="0" algn="ctr"/>
            <a:endParaRPr lang="zh-CN" altLang="en-US"/>
          </a:p>
        </p:txBody>
      </p:sp>
      <p:sp>
        <p:nvSpPr>
          <p:cNvPr id="11" name="图片占位符 10"/>
          <p:cNvSpPr>
            <a:spLocks noGrp="1"/>
          </p:cNvSpPr>
          <p:nvPr>
            <p:ph type="pic" sz="quarter" idx="12"/>
          </p:nvPr>
        </p:nvSpPr>
        <p:spPr>
          <a:xfrm>
            <a:off x="3740235" y="3872795"/>
            <a:ext cx="1895444" cy="1895444"/>
          </a:xfrm>
          <a:custGeom>
            <a:avLst/>
            <a:gdLst>
              <a:gd name="connsiteX0" fmla="*/ 947722 w 1895444"/>
              <a:gd name="connsiteY0" fmla="*/ 0 h 1895444"/>
              <a:gd name="connsiteX1" fmla="*/ 1895444 w 1895444"/>
              <a:gd name="connsiteY1" fmla="*/ 947722 h 1895444"/>
              <a:gd name="connsiteX2" fmla="*/ 947722 w 1895444"/>
              <a:gd name="connsiteY2" fmla="*/ 1895444 h 1895444"/>
              <a:gd name="connsiteX3" fmla="*/ 0 w 1895444"/>
              <a:gd name="connsiteY3" fmla="*/ 947722 h 1895444"/>
              <a:gd name="connsiteX4" fmla="*/ 947722 w 1895444"/>
              <a:gd name="connsiteY4" fmla="*/ 0 h 1895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5444" h="1895444">
                <a:moveTo>
                  <a:pt x="947722" y="0"/>
                </a:moveTo>
                <a:cubicBezTo>
                  <a:pt x="1471134" y="0"/>
                  <a:pt x="1895444" y="424310"/>
                  <a:pt x="1895444" y="947722"/>
                </a:cubicBezTo>
                <a:cubicBezTo>
                  <a:pt x="1895444" y="1471134"/>
                  <a:pt x="1471134" y="1895444"/>
                  <a:pt x="947722" y="1895444"/>
                </a:cubicBezTo>
                <a:cubicBezTo>
                  <a:pt x="424310" y="1895444"/>
                  <a:pt x="0" y="1471134"/>
                  <a:pt x="0" y="947722"/>
                </a:cubicBezTo>
                <a:cubicBezTo>
                  <a:pt x="0" y="424310"/>
                  <a:pt x="424310" y="0"/>
                  <a:pt x="947722" y="0"/>
                </a:cubicBezTo>
                <a:close/>
              </a:path>
            </a:pathLst>
          </a:custGeom>
          <a:no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400">
                <a:solidFill>
                  <a:schemeClr val="lt1"/>
                </a:solidFill>
              </a:defRPr>
            </a:lvl1pPr>
          </a:lstStyle>
          <a:p>
            <a:pPr marL="0" lvl="0" algn="ctr"/>
            <a:endParaRPr lang="zh-CN" altLang="en-US"/>
          </a:p>
        </p:txBody>
      </p:sp>
      <p:sp>
        <p:nvSpPr>
          <p:cNvPr id="13" name="图片占位符 12"/>
          <p:cNvSpPr>
            <a:spLocks noGrp="1"/>
          </p:cNvSpPr>
          <p:nvPr>
            <p:ph type="pic" sz="quarter" idx="13"/>
          </p:nvPr>
        </p:nvSpPr>
        <p:spPr>
          <a:xfrm>
            <a:off x="6569018" y="3872795"/>
            <a:ext cx="1895444" cy="1895444"/>
          </a:xfrm>
          <a:custGeom>
            <a:avLst/>
            <a:gdLst>
              <a:gd name="connsiteX0" fmla="*/ 947722 w 1895444"/>
              <a:gd name="connsiteY0" fmla="*/ 0 h 1895444"/>
              <a:gd name="connsiteX1" fmla="*/ 1895444 w 1895444"/>
              <a:gd name="connsiteY1" fmla="*/ 947722 h 1895444"/>
              <a:gd name="connsiteX2" fmla="*/ 947722 w 1895444"/>
              <a:gd name="connsiteY2" fmla="*/ 1895444 h 1895444"/>
              <a:gd name="connsiteX3" fmla="*/ 0 w 1895444"/>
              <a:gd name="connsiteY3" fmla="*/ 947722 h 1895444"/>
              <a:gd name="connsiteX4" fmla="*/ 947722 w 1895444"/>
              <a:gd name="connsiteY4" fmla="*/ 0 h 1895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5444" h="1895444">
                <a:moveTo>
                  <a:pt x="947722" y="0"/>
                </a:moveTo>
                <a:cubicBezTo>
                  <a:pt x="1471134" y="0"/>
                  <a:pt x="1895444" y="424310"/>
                  <a:pt x="1895444" y="947722"/>
                </a:cubicBezTo>
                <a:cubicBezTo>
                  <a:pt x="1895444" y="1471134"/>
                  <a:pt x="1471134" y="1895444"/>
                  <a:pt x="947722" y="1895444"/>
                </a:cubicBezTo>
                <a:cubicBezTo>
                  <a:pt x="424310" y="1895444"/>
                  <a:pt x="0" y="1471134"/>
                  <a:pt x="0" y="947722"/>
                </a:cubicBezTo>
                <a:cubicBezTo>
                  <a:pt x="0" y="424310"/>
                  <a:pt x="424310" y="0"/>
                  <a:pt x="947722" y="0"/>
                </a:cubicBezTo>
                <a:close/>
              </a:path>
            </a:pathLst>
          </a:custGeom>
          <a:no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400">
                <a:solidFill>
                  <a:schemeClr val="lt1"/>
                </a:solidFill>
              </a:defRPr>
            </a:lvl1pPr>
          </a:lstStyle>
          <a:p>
            <a:pPr marL="0" lvl="0" algn="ctr"/>
            <a:endParaRPr lang="zh-CN" altLang="en-US"/>
          </a:p>
        </p:txBody>
      </p:sp>
      <p:sp>
        <p:nvSpPr>
          <p:cNvPr id="15" name="图片占位符 14"/>
          <p:cNvSpPr>
            <a:spLocks noGrp="1"/>
          </p:cNvSpPr>
          <p:nvPr>
            <p:ph type="pic" sz="quarter" idx="14"/>
          </p:nvPr>
        </p:nvSpPr>
        <p:spPr>
          <a:xfrm>
            <a:off x="9397801" y="3872795"/>
            <a:ext cx="1895444" cy="1895444"/>
          </a:xfrm>
          <a:custGeom>
            <a:avLst/>
            <a:gdLst>
              <a:gd name="connsiteX0" fmla="*/ 947722 w 1895444"/>
              <a:gd name="connsiteY0" fmla="*/ 0 h 1895444"/>
              <a:gd name="connsiteX1" fmla="*/ 1895444 w 1895444"/>
              <a:gd name="connsiteY1" fmla="*/ 947722 h 1895444"/>
              <a:gd name="connsiteX2" fmla="*/ 947722 w 1895444"/>
              <a:gd name="connsiteY2" fmla="*/ 1895444 h 1895444"/>
              <a:gd name="connsiteX3" fmla="*/ 0 w 1895444"/>
              <a:gd name="connsiteY3" fmla="*/ 947722 h 1895444"/>
              <a:gd name="connsiteX4" fmla="*/ 947722 w 1895444"/>
              <a:gd name="connsiteY4" fmla="*/ 0 h 1895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5444" h="1895444">
                <a:moveTo>
                  <a:pt x="947722" y="0"/>
                </a:moveTo>
                <a:cubicBezTo>
                  <a:pt x="1471134" y="0"/>
                  <a:pt x="1895444" y="424310"/>
                  <a:pt x="1895444" y="947722"/>
                </a:cubicBezTo>
                <a:cubicBezTo>
                  <a:pt x="1895444" y="1471134"/>
                  <a:pt x="1471134" y="1895444"/>
                  <a:pt x="947722" y="1895444"/>
                </a:cubicBezTo>
                <a:cubicBezTo>
                  <a:pt x="424310" y="1895444"/>
                  <a:pt x="0" y="1471134"/>
                  <a:pt x="0" y="947722"/>
                </a:cubicBezTo>
                <a:cubicBezTo>
                  <a:pt x="0" y="424310"/>
                  <a:pt x="424310" y="0"/>
                  <a:pt x="947722" y="0"/>
                </a:cubicBezTo>
                <a:close/>
              </a:path>
            </a:pathLst>
          </a:custGeom>
          <a:no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400">
                <a:solidFill>
                  <a:schemeClr val="lt1"/>
                </a:solidFill>
              </a:defRPr>
            </a:lvl1pPr>
          </a:lstStyle>
          <a:p>
            <a:pPr marL="0" lvl="0" algn="ctr"/>
            <a:endParaRPr lang="zh-CN" altLang="en-US"/>
          </a:p>
        </p:txBody>
      </p:sp>
      <p:cxnSp>
        <p:nvCxnSpPr>
          <p:cNvPr id="9" name="直接连接符 8"/>
          <p:cNvCxnSpPr/>
          <p:nvPr userDrawn="1"/>
        </p:nvCxnSpPr>
        <p:spPr>
          <a:xfrm flipH="1">
            <a:off x="640080" y="806220"/>
            <a:ext cx="3931701" cy="0"/>
          </a:xfrm>
          <a:prstGeom prst="line">
            <a:avLst/>
          </a:prstGeom>
          <a:ln>
            <a:gradFill flip="none" rotWithShape="1">
              <a:gsLst>
                <a:gs pos="0">
                  <a:schemeClr val="accent3"/>
                </a:gs>
                <a:gs pos="100000">
                  <a:schemeClr val="accent4"/>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12" name="文本占位符 11"/>
          <p:cNvSpPr>
            <a:spLocks noGrp="1"/>
          </p:cNvSpPr>
          <p:nvPr>
            <p:ph type="body" sz="quarter" idx="10" hasCustomPrompt="1"/>
          </p:nvPr>
        </p:nvSpPr>
        <p:spPr>
          <a:xfrm>
            <a:off x="4572000" y="513833"/>
            <a:ext cx="3048000" cy="584775"/>
          </a:xfrm>
        </p:spPr>
        <p:txBody>
          <a:bodyPr>
            <a:spAutoFit/>
          </a:bodyPr>
          <a:lstStyle>
            <a:lvl1pPr marL="0" marR="0" indent="0" algn="ctr" defTabSz="914400" rtl="0" eaLnBrk="1" fontAlgn="auto" latinLnBrk="0" hangingPunct="1">
              <a:lnSpc>
                <a:spcPct val="100000"/>
              </a:lnSpc>
              <a:spcBef>
                <a:spcPts val="0"/>
              </a:spcBef>
              <a:spcAft>
                <a:spcPts val="0"/>
              </a:spcAft>
              <a:buClrTx/>
              <a:buSzTx/>
              <a:buFontTx/>
              <a:buNone/>
              <a:defRPr lang="en-US" altLang="zh-CN" sz="3200" b="1" kern="1200" noProof="0">
                <a:solidFill>
                  <a:schemeClr val="tx2"/>
                </a:solidFill>
                <a:latin typeface="微软雅黑" panose="020B0503020204020204" pitchFamily="34" charset="-122"/>
                <a:ea typeface="微软雅黑" panose="020B0503020204020204" pitchFamily="34" charset="-122"/>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rPr>
              <a:t>TITLE HERE</a:t>
            </a:r>
          </a:p>
        </p:txBody>
      </p:sp>
      <p:cxnSp>
        <p:nvCxnSpPr>
          <p:cNvPr id="14" name="直接连接符 13"/>
          <p:cNvCxnSpPr/>
          <p:nvPr userDrawn="1"/>
        </p:nvCxnSpPr>
        <p:spPr>
          <a:xfrm flipH="1">
            <a:off x="7620000" y="806220"/>
            <a:ext cx="3931701" cy="0"/>
          </a:xfrm>
          <a:prstGeom prst="line">
            <a:avLst/>
          </a:prstGeom>
          <a:ln>
            <a:gradFill flip="none" rotWithShape="1">
              <a:gsLst>
                <a:gs pos="0">
                  <a:schemeClr val="accent3"/>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图文版式3">
    <p:spTree>
      <p:nvGrpSpPr>
        <p:cNvPr id="1" name=""/>
        <p:cNvGrpSpPr/>
        <p:nvPr/>
      </p:nvGrpSpPr>
      <p:grpSpPr>
        <a:xfrm>
          <a:off x="0" y="0"/>
          <a:ext cx="0" cy="0"/>
          <a:chOff x="0" y="0"/>
          <a:chExt cx="0" cy="0"/>
        </a:xfrm>
      </p:grpSpPr>
      <p:sp>
        <p:nvSpPr>
          <p:cNvPr id="11" name="图片占位符 10"/>
          <p:cNvSpPr>
            <a:spLocks noGrp="1"/>
          </p:cNvSpPr>
          <p:nvPr>
            <p:ph type="pic" sz="quarter" idx="11"/>
          </p:nvPr>
        </p:nvSpPr>
        <p:spPr>
          <a:xfrm>
            <a:off x="886052" y="1783294"/>
            <a:ext cx="1895444" cy="1895444"/>
          </a:xfrm>
          <a:custGeom>
            <a:avLst/>
            <a:gdLst>
              <a:gd name="connsiteX0" fmla="*/ 947722 w 1895444"/>
              <a:gd name="connsiteY0" fmla="*/ 0 h 1895444"/>
              <a:gd name="connsiteX1" fmla="*/ 1895444 w 1895444"/>
              <a:gd name="connsiteY1" fmla="*/ 947722 h 1895444"/>
              <a:gd name="connsiteX2" fmla="*/ 947722 w 1895444"/>
              <a:gd name="connsiteY2" fmla="*/ 1895444 h 1895444"/>
              <a:gd name="connsiteX3" fmla="*/ 0 w 1895444"/>
              <a:gd name="connsiteY3" fmla="*/ 947722 h 1895444"/>
              <a:gd name="connsiteX4" fmla="*/ 947722 w 1895444"/>
              <a:gd name="connsiteY4" fmla="*/ 0 h 1895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5444" h="1895444">
                <a:moveTo>
                  <a:pt x="947722" y="0"/>
                </a:moveTo>
                <a:cubicBezTo>
                  <a:pt x="1471134" y="0"/>
                  <a:pt x="1895444" y="424310"/>
                  <a:pt x="1895444" y="947722"/>
                </a:cubicBezTo>
                <a:cubicBezTo>
                  <a:pt x="1895444" y="1471134"/>
                  <a:pt x="1471134" y="1895444"/>
                  <a:pt x="947722" y="1895444"/>
                </a:cubicBezTo>
                <a:cubicBezTo>
                  <a:pt x="424310" y="1895444"/>
                  <a:pt x="0" y="1471134"/>
                  <a:pt x="0" y="947722"/>
                </a:cubicBezTo>
                <a:cubicBezTo>
                  <a:pt x="0" y="424310"/>
                  <a:pt x="424310" y="0"/>
                  <a:pt x="947722" y="0"/>
                </a:cubicBezTo>
                <a:close/>
              </a:path>
            </a:pathLst>
          </a:custGeom>
          <a:no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400">
                <a:solidFill>
                  <a:schemeClr val="lt1"/>
                </a:solidFill>
              </a:defRPr>
            </a:lvl1pPr>
          </a:lstStyle>
          <a:p>
            <a:pPr marL="0" lvl="0" algn="ctr"/>
            <a:endParaRPr lang="zh-CN" altLang="en-US"/>
          </a:p>
        </p:txBody>
      </p:sp>
      <p:sp>
        <p:nvSpPr>
          <p:cNvPr id="13" name="图片占位符 12"/>
          <p:cNvSpPr>
            <a:spLocks noGrp="1"/>
          </p:cNvSpPr>
          <p:nvPr>
            <p:ph type="pic" sz="quarter" idx="12"/>
          </p:nvPr>
        </p:nvSpPr>
        <p:spPr>
          <a:xfrm>
            <a:off x="3727535" y="1783294"/>
            <a:ext cx="1895444" cy="1895444"/>
          </a:xfrm>
          <a:custGeom>
            <a:avLst/>
            <a:gdLst>
              <a:gd name="connsiteX0" fmla="*/ 947722 w 1895444"/>
              <a:gd name="connsiteY0" fmla="*/ 0 h 1895444"/>
              <a:gd name="connsiteX1" fmla="*/ 1895444 w 1895444"/>
              <a:gd name="connsiteY1" fmla="*/ 947722 h 1895444"/>
              <a:gd name="connsiteX2" fmla="*/ 947722 w 1895444"/>
              <a:gd name="connsiteY2" fmla="*/ 1895444 h 1895444"/>
              <a:gd name="connsiteX3" fmla="*/ 0 w 1895444"/>
              <a:gd name="connsiteY3" fmla="*/ 947722 h 1895444"/>
              <a:gd name="connsiteX4" fmla="*/ 947722 w 1895444"/>
              <a:gd name="connsiteY4" fmla="*/ 0 h 1895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5444" h="1895444">
                <a:moveTo>
                  <a:pt x="947722" y="0"/>
                </a:moveTo>
                <a:cubicBezTo>
                  <a:pt x="1471134" y="0"/>
                  <a:pt x="1895444" y="424310"/>
                  <a:pt x="1895444" y="947722"/>
                </a:cubicBezTo>
                <a:cubicBezTo>
                  <a:pt x="1895444" y="1471134"/>
                  <a:pt x="1471134" y="1895444"/>
                  <a:pt x="947722" y="1895444"/>
                </a:cubicBezTo>
                <a:cubicBezTo>
                  <a:pt x="424310" y="1895444"/>
                  <a:pt x="0" y="1471134"/>
                  <a:pt x="0" y="947722"/>
                </a:cubicBezTo>
                <a:cubicBezTo>
                  <a:pt x="0" y="424310"/>
                  <a:pt x="424310" y="0"/>
                  <a:pt x="947722" y="0"/>
                </a:cubicBezTo>
                <a:close/>
              </a:path>
            </a:pathLst>
          </a:custGeom>
          <a:no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400">
                <a:solidFill>
                  <a:schemeClr val="lt1"/>
                </a:solidFill>
              </a:defRPr>
            </a:lvl1pPr>
          </a:lstStyle>
          <a:p>
            <a:pPr marL="0" lvl="0" algn="ctr"/>
            <a:endParaRPr lang="zh-CN" altLang="en-US"/>
          </a:p>
        </p:txBody>
      </p:sp>
      <p:sp>
        <p:nvSpPr>
          <p:cNvPr id="15" name="图片占位符 14"/>
          <p:cNvSpPr>
            <a:spLocks noGrp="1"/>
          </p:cNvSpPr>
          <p:nvPr>
            <p:ph type="pic" sz="quarter" idx="13"/>
          </p:nvPr>
        </p:nvSpPr>
        <p:spPr>
          <a:xfrm>
            <a:off x="6569018" y="1783294"/>
            <a:ext cx="1895444" cy="1895444"/>
          </a:xfrm>
          <a:custGeom>
            <a:avLst/>
            <a:gdLst>
              <a:gd name="connsiteX0" fmla="*/ 947722 w 1895444"/>
              <a:gd name="connsiteY0" fmla="*/ 0 h 1895444"/>
              <a:gd name="connsiteX1" fmla="*/ 1895444 w 1895444"/>
              <a:gd name="connsiteY1" fmla="*/ 947722 h 1895444"/>
              <a:gd name="connsiteX2" fmla="*/ 947722 w 1895444"/>
              <a:gd name="connsiteY2" fmla="*/ 1895444 h 1895444"/>
              <a:gd name="connsiteX3" fmla="*/ 0 w 1895444"/>
              <a:gd name="connsiteY3" fmla="*/ 947722 h 1895444"/>
              <a:gd name="connsiteX4" fmla="*/ 947722 w 1895444"/>
              <a:gd name="connsiteY4" fmla="*/ 0 h 1895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5444" h="1895444">
                <a:moveTo>
                  <a:pt x="947722" y="0"/>
                </a:moveTo>
                <a:cubicBezTo>
                  <a:pt x="1471134" y="0"/>
                  <a:pt x="1895444" y="424310"/>
                  <a:pt x="1895444" y="947722"/>
                </a:cubicBezTo>
                <a:cubicBezTo>
                  <a:pt x="1895444" y="1471134"/>
                  <a:pt x="1471134" y="1895444"/>
                  <a:pt x="947722" y="1895444"/>
                </a:cubicBezTo>
                <a:cubicBezTo>
                  <a:pt x="424310" y="1895444"/>
                  <a:pt x="0" y="1471134"/>
                  <a:pt x="0" y="947722"/>
                </a:cubicBezTo>
                <a:cubicBezTo>
                  <a:pt x="0" y="424310"/>
                  <a:pt x="424310" y="0"/>
                  <a:pt x="947722" y="0"/>
                </a:cubicBezTo>
                <a:close/>
              </a:path>
            </a:pathLst>
          </a:custGeom>
          <a:no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400">
                <a:solidFill>
                  <a:schemeClr val="lt1"/>
                </a:solidFill>
              </a:defRPr>
            </a:lvl1pPr>
          </a:lstStyle>
          <a:p>
            <a:pPr marL="0" lvl="0" algn="ctr"/>
            <a:endParaRPr lang="zh-CN" altLang="en-US"/>
          </a:p>
        </p:txBody>
      </p:sp>
      <p:sp>
        <p:nvSpPr>
          <p:cNvPr id="16" name="图片占位符 15"/>
          <p:cNvSpPr>
            <a:spLocks noGrp="1"/>
          </p:cNvSpPr>
          <p:nvPr>
            <p:ph type="pic" sz="quarter" idx="14"/>
          </p:nvPr>
        </p:nvSpPr>
        <p:spPr>
          <a:xfrm>
            <a:off x="9410501" y="1783294"/>
            <a:ext cx="1895444" cy="1895444"/>
          </a:xfrm>
          <a:custGeom>
            <a:avLst/>
            <a:gdLst>
              <a:gd name="connsiteX0" fmla="*/ 947722 w 1895444"/>
              <a:gd name="connsiteY0" fmla="*/ 0 h 1895444"/>
              <a:gd name="connsiteX1" fmla="*/ 1895444 w 1895444"/>
              <a:gd name="connsiteY1" fmla="*/ 947722 h 1895444"/>
              <a:gd name="connsiteX2" fmla="*/ 947722 w 1895444"/>
              <a:gd name="connsiteY2" fmla="*/ 1895444 h 1895444"/>
              <a:gd name="connsiteX3" fmla="*/ 0 w 1895444"/>
              <a:gd name="connsiteY3" fmla="*/ 947722 h 1895444"/>
              <a:gd name="connsiteX4" fmla="*/ 947722 w 1895444"/>
              <a:gd name="connsiteY4" fmla="*/ 0 h 1895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5444" h="1895444">
                <a:moveTo>
                  <a:pt x="947722" y="0"/>
                </a:moveTo>
                <a:cubicBezTo>
                  <a:pt x="1471134" y="0"/>
                  <a:pt x="1895444" y="424310"/>
                  <a:pt x="1895444" y="947722"/>
                </a:cubicBezTo>
                <a:cubicBezTo>
                  <a:pt x="1895444" y="1471134"/>
                  <a:pt x="1471134" y="1895444"/>
                  <a:pt x="947722" y="1895444"/>
                </a:cubicBezTo>
                <a:cubicBezTo>
                  <a:pt x="424310" y="1895444"/>
                  <a:pt x="0" y="1471134"/>
                  <a:pt x="0" y="947722"/>
                </a:cubicBezTo>
                <a:cubicBezTo>
                  <a:pt x="0" y="424310"/>
                  <a:pt x="424310" y="0"/>
                  <a:pt x="947722" y="0"/>
                </a:cubicBezTo>
                <a:close/>
              </a:path>
            </a:pathLst>
          </a:custGeom>
          <a:no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400">
                <a:solidFill>
                  <a:schemeClr val="lt1"/>
                </a:solidFill>
              </a:defRPr>
            </a:lvl1pPr>
          </a:lstStyle>
          <a:p>
            <a:pPr marL="0" lvl="0" algn="ctr"/>
            <a:endParaRPr lang="zh-CN" altLang="en-US"/>
          </a:p>
        </p:txBody>
      </p:sp>
      <p:cxnSp>
        <p:nvCxnSpPr>
          <p:cNvPr id="9" name="直接连接符 8"/>
          <p:cNvCxnSpPr/>
          <p:nvPr userDrawn="1"/>
        </p:nvCxnSpPr>
        <p:spPr>
          <a:xfrm flipH="1">
            <a:off x="640080" y="806220"/>
            <a:ext cx="3931701" cy="0"/>
          </a:xfrm>
          <a:prstGeom prst="line">
            <a:avLst/>
          </a:prstGeom>
          <a:ln>
            <a:gradFill flip="none" rotWithShape="1">
              <a:gsLst>
                <a:gs pos="0">
                  <a:schemeClr val="accent3"/>
                </a:gs>
                <a:gs pos="100000">
                  <a:schemeClr val="accent4"/>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12" name="文本占位符 11"/>
          <p:cNvSpPr>
            <a:spLocks noGrp="1"/>
          </p:cNvSpPr>
          <p:nvPr>
            <p:ph type="body" sz="quarter" idx="10" hasCustomPrompt="1"/>
          </p:nvPr>
        </p:nvSpPr>
        <p:spPr>
          <a:xfrm>
            <a:off x="4572000" y="513833"/>
            <a:ext cx="3048000" cy="584775"/>
          </a:xfrm>
        </p:spPr>
        <p:txBody>
          <a:bodyPr>
            <a:spAutoFit/>
          </a:bodyPr>
          <a:lstStyle>
            <a:lvl1pPr marL="0" marR="0" indent="0" algn="ctr" defTabSz="914400" rtl="0" eaLnBrk="1" fontAlgn="auto" latinLnBrk="0" hangingPunct="1">
              <a:lnSpc>
                <a:spcPct val="100000"/>
              </a:lnSpc>
              <a:spcBef>
                <a:spcPts val="0"/>
              </a:spcBef>
              <a:spcAft>
                <a:spcPts val="0"/>
              </a:spcAft>
              <a:buClrTx/>
              <a:buSzTx/>
              <a:buFontTx/>
              <a:buNone/>
              <a:defRPr lang="en-US" altLang="zh-CN" sz="3200" b="1" kern="1200" noProof="0">
                <a:solidFill>
                  <a:schemeClr val="tx2"/>
                </a:solidFill>
                <a:latin typeface="微软雅黑" panose="020B0503020204020204" pitchFamily="34" charset="-122"/>
                <a:ea typeface="微软雅黑" panose="020B0503020204020204" pitchFamily="34" charset="-122"/>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rPr>
              <a:t>TITLE HERE</a:t>
            </a:r>
          </a:p>
        </p:txBody>
      </p:sp>
      <p:cxnSp>
        <p:nvCxnSpPr>
          <p:cNvPr id="14" name="直接连接符 13"/>
          <p:cNvCxnSpPr/>
          <p:nvPr userDrawn="1"/>
        </p:nvCxnSpPr>
        <p:spPr>
          <a:xfrm flipH="1">
            <a:off x="7620000" y="806220"/>
            <a:ext cx="3931701" cy="0"/>
          </a:xfrm>
          <a:prstGeom prst="line">
            <a:avLst/>
          </a:prstGeom>
          <a:ln>
            <a:gradFill flip="none" rotWithShape="1">
              <a:gsLst>
                <a:gs pos="0">
                  <a:schemeClr val="accent3"/>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图文版式4">
    <p:spTree>
      <p:nvGrpSpPr>
        <p:cNvPr id="1" name=""/>
        <p:cNvGrpSpPr/>
        <p:nvPr/>
      </p:nvGrpSpPr>
      <p:grpSpPr>
        <a:xfrm>
          <a:off x="0" y="0"/>
          <a:ext cx="0" cy="0"/>
          <a:chOff x="0" y="0"/>
          <a:chExt cx="0" cy="0"/>
        </a:xfrm>
      </p:grpSpPr>
      <p:sp>
        <p:nvSpPr>
          <p:cNvPr id="11" name="图片占位符 10"/>
          <p:cNvSpPr>
            <a:spLocks noGrp="1"/>
          </p:cNvSpPr>
          <p:nvPr>
            <p:ph type="pic" sz="quarter" idx="12"/>
          </p:nvPr>
        </p:nvSpPr>
        <p:spPr>
          <a:xfrm>
            <a:off x="4519809" y="1574800"/>
            <a:ext cx="3152381" cy="1977909"/>
          </a:xfrm>
          <a:custGeom>
            <a:avLst/>
            <a:gdLst>
              <a:gd name="connsiteX0" fmla="*/ 78879 w 3152381"/>
              <a:gd name="connsiteY0" fmla="*/ 0 h 1977909"/>
              <a:gd name="connsiteX1" fmla="*/ 3073502 w 3152381"/>
              <a:gd name="connsiteY1" fmla="*/ 0 h 1977909"/>
              <a:gd name="connsiteX2" fmla="*/ 3152381 w 3152381"/>
              <a:gd name="connsiteY2" fmla="*/ 78879 h 1977909"/>
              <a:gd name="connsiteX3" fmla="*/ 3152381 w 3152381"/>
              <a:gd name="connsiteY3" fmla="*/ 1899030 h 1977909"/>
              <a:gd name="connsiteX4" fmla="*/ 3073502 w 3152381"/>
              <a:gd name="connsiteY4" fmla="*/ 1977909 h 1977909"/>
              <a:gd name="connsiteX5" fmla="*/ 78879 w 3152381"/>
              <a:gd name="connsiteY5" fmla="*/ 1977909 h 1977909"/>
              <a:gd name="connsiteX6" fmla="*/ 0 w 3152381"/>
              <a:gd name="connsiteY6" fmla="*/ 1899030 h 1977909"/>
              <a:gd name="connsiteX7" fmla="*/ 0 w 3152381"/>
              <a:gd name="connsiteY7" fmla="*/ 78879 h 1977909"/>
              <a:gd name="connsiteX8" fmla="*/ 78879 w 3152381"/>
              <a:gd name="connsiteY8" fmla="*/ 0 h 197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52381" h="1977909">
                <a:moveTo>
                  <a:pt x="78879" y="0"/>
                </a:moveTo>
                <a:lnTo>
                  <a:pt x="3073502" y="0"/>
                </a:lnTo>
                <a:cubicBezTo>
                  <a:pt x="3117066" y="0"/>
                  <a:pt x="3152381" y="35315"/>
                  <a:pt x="3152381" y="78879"/>
                </a:cubicBezTo>
                <a:lnTo>
                  <a:pt x="3152381" y="1899030"/>
                </a:lnTo>
                <a:cubicBezTo>
                  <a:pt x="3152381" y="1942594"/>
                  <a:pt x="3117066" y="1977909"/>
                  <a:pt x="3073502" y="1977909"/>
                </a:cubicBezTo>
                <a:lnTo>
                  <a:pt x="78879" y="1977909"/>
                </a:lnTo>
                <a:cubicBezTo>
                  <a:pt x="35315" y="1977909"/>
                  <a:pt x="0" y="1942594"/>
                  <a:pt x="0" y="1899030"/>
                </a:cubicBezTo>
                <a:lnTo>
                  <a:pt x="0" y="78879"/>
                </a:lnTo>
                <a:cubicBezTo>
                  <a:pt x="0" y="35315"/>
                  <a:pt x="35315" y="0"/>
                  <a:pt x="78879" y="0"/>
                </a:cubicBezTo>
                <a:close/>
              </a:path>
            </a:pathLst>
          </a:custGeom>
          <a:no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400">
                <a:solidFill>
                  <a:schemeClr val="lt1"/>
                </a:solidFill>
              </a:defRPr>
            </a:lvl1pPr>
          </a:lstStyle>
          <a:p>
            <a:pPr marL="0" lvl="0" algn="ctr"/>
            <a:endParaRPr lang="zh-CN" altLang="en-US"/>
          </a:p>
        </p:txBody>
      </p:sp>
      <p:sp>
        <p:nvSpPr>
          <p:cNvPr id="13" name="图片占位符 12"/>
          <p:cNvSpPr>
            <a:spLocks noGrp="1"/>
          </p:cNvSpPr>
          <p:nvPr>
            <p:ph type="pic" sz="quarter" idx="13"/>
          </p:nvPr>
        </p:nvSpPr>
        <p:spPr>
          <a:xfrm>
            <a:off x="8317108" y="1574800"/>
            <a:ext cx="3152381" cy="1977909"/>
          </a:xfrm>
          <a:custGeom>
            <a:avLst/>
            <a:gdLst>
              <a:gd name="connsiteX0" fmla="*/ 78879 w 3152381"/>
              <a:gd name="connsiteY0" fmla="*/ 0 h 1977909"/>
              <a:gd name="connsiteX1" fmla="*/ 3073502 w 3152381"/>
              <a:gd name="connsiteY1" fmla="*/ 0 h 1977909"/>
              <a:gd name="connsiteX2" fmla="*/ 3152381 w 3152381"/>
              <a:gd name="connsiteY2" fmla="*/ 78879 h 1977909"/>
              <a:gd name="connsiteX3" fmla="*/ 3152381 w 3152381"/>
              <a:gd name="connsiteY3" fmla="*/ 1899030 h 1977909"/>
              <a:gd name="connsiteX4" fmla="*/ 3073502 w 3152381"/>
              <a:gd name="connsiteY4" fmla="*/ 1977909 h 1977909"/>
              <a:gd name="connsiteX5" fmla="*/ 78879 w 3152381"/>
              <a:gd name="connsiteY5" fmla="*/ 1977909 h 1977909"/>
              <a:gd name="connsiteX6" fmla="*/ 0 w 3152381"/>
              <a:gd name="connsiteY6" fmla="*/ 1899030 h 1977909"/>
              <a:gd name="connsiteX7" fmla="*/ 0 w 3152381"/>
              <a:gd name="connsiteY7" fmla="*/ 78879 h 1977909"/>
              <a:gd name="connsiteX8" fmla="*/ 78879 w 3152381"/>
              <a:gd name="connsiteY8" fmla="*/ 0 h 197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52381" h="1977909">
                <a:moveTo>
                  <a:pt x="78879" y="0"/>
                </a:moveTo>
                <a:lnTo>
                  <a:pt x="3073502" y="0"/>
                </a:lnTo>
                <a:cubicBezTo>
                  <a:pt x="3117066" y="0"/>
                  <a:pt x="3152381" y="35315"/>
                  <a:pt x="3152381" y="78879"/>
                </a:cubicBezTo>
                <a:lnTo>
                  <a:pt x="3152381" y="1899030"/>
                </a:lnTo>
                <a:cubicBezTo>
                  <a:pt x="3152381" y="1942594"/>
                  <a:pt x="3117066" y="1977909"/>
                  <a:pt x="3073502" y="1977909"/>
                </a:cubicBezTo>
                <a:lnTo>
                  <a:pt x="78879" y="1977909"/>
                </a:lnTo>
                <a:cubicBezTo>
                  <a:pt x="35315" y="1977909"/>
                  <a:pt x="0" y="1942594"/>
                  <a:pt x="0" y="1899030"/>
                </a:cubicBezTo>
                <a:lnTo>
                  <a:pt x="0" y="78879"/>
                </a:lnTo>
                <a:cubicBezTo>
                  <a:pt x="0" y="35315"/>
                  <a:pt x="35315" y="0"/>
                  <a:pt x="78879" y="0"/>
                </a:cubicBezTo>
                <a:close/>
              </a:path>
            </a:pathLst>
          </a:custGeom>
          <a:no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400">
                <a:solidFill>
                  <a:schemeClr val="lt1"/>
                </a:solidFill>
              </a:defRPr>
            </a:lvl1pPr>
          </a:lstStyle>
          <a:p>
            <a:pPr marL="0" lvl="0" algn="ctr"/>
            <a:endParaRPr lang="zh-CN" altLang="en-US"/>
          </a:p>
        </p:txBody>
      </p:sp>
      <p:cxnSp>
        <p:nvCxnSpPr>
          <p:cNvPr id="9" name="直接连接符 8"/>
          <p:cNvCxnSpPr/>
          <p:nvPr userDrawn="1"/>
        </p:nvCxnSpPr>
        <p:spPr>
          <a:xfrm flipH="1">
            <a:off x="640080" y="806220"/>
            <a:ext cx="3931701" cy="0"/>
          </a:xfrm>
          <a:prstGeom prst="line">
            <a:avLst/>
          </a:prstGeom>
          <a:ln>
            <a:gradFill flip="none" rotWithShape="1">
              <a:gsLst>
                <a:gs pos="0">
                  <a:schemeClr val="accent3"/>
                </a:gs>
                <a:gs pos="100000">
                  <a:schemeClr val="accent4"/>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12" name="文本占位符 11"/>
          <p:cNvSpPr>
            <a:spLocks noGrp="1"/>
          </p:cNvSpPr>
          <p:nvPr>
            <p:ph type="body" sz="quarter" idx="10" hasCustomPrompt="1"/>
          </p:nvPr>
        </p:nvSpPr>
        <p:spPr>
          <a:xfrm>
            <a:off x="4572000" y="513833"/>
            <a:ext cx="3048000" cy="584775"/>
          </a:xfrm>
        </p:spPr>
        <p:txBody>
          <a:bodyPr>
            <a:spAutoFit/>
          </a:bodyPr>
          <a:lstStyle>
            <a:lvl1pPr marL="0" marR="0" indent="0" algn="ctr" defTabSz="914400" rtl="0" eaLnBrk="1" fontAlgn="auto" latinLnBrk="0" hangingPunct="1">
              <a:lnSpc>
                <a:spcPct val="100000"/>
              </a:lnSpc>
              <a:spcBef>
                <a:spcPts val="0"/>
              </a:spcBef>
              <a:spcAft>
                <a:spcPts val="0"/>
              </a:spcAft>
              <a:buClrTx/>
              <a:buSzTx/>
              <a:buFontTx/>
              <a:buNone/>
              <a:defRPr lang="en-US" altLang="zh-CN" sz="3200" b="1" kern="1200" noProof="0">
                <a:solidFill>
                  <a:schemeClr val="tx2"/>
                </a:solidFill>
                <a:latin typeface="微软雅黑" panose="020B0503020204020204" pitchFamily="34" charset="-122"/>
                <a:ea typeface="微软雅黑" panose="020B0503020204020204" pitchFamily="34" charset="-122"/>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rPr>
              <a:t>TITLE HERE</a:t>
            </a:r>
          </a:p>
        </p:txBody>
      </p:sp>
      <p:cxnSp>
        <p:nvCxnSpPr>
          <p:cNvPr id="14" name="直接连接符 13"/>
          <p:cNvCxnSpPr/>
          <p:nvPr userDrawn="1"/>
        </p:nvCxnSpPr>
        <p:spPr>
          <a:xfrm flipH="1">
            <a:off x="7620000" y="806220"/>
            <a:ext cx="3931701" cy="0"/>
          </a:xfrm>
          <a:prstGeom prst="line">
            <a:avLst/>
          </a:prstGeom>
          <a:ln>
            <a:gradFill flip="none" rotWithShape="1">
              <a:gsLst>
                <a:gs pos="0">
                  <a:schemeClr val="accent3"/>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0" name="图片占位符 9"/>
          <p:cNvSpPr>
            <a:spLocks noGrp="1"/>
          </p:cNvSpPr>
          <p:nvPr>
            <p:ph type="pic" sz="quarter" idx="11"/>
          </p:nvPr>
        </p:nvSpPr>
        <p:spPr>
          <a:xfrm>
            <a:off x="722510" y="1574800"/>
            <a:ext cx="3152381" cy="1977909"/>
          </a:xfrm>
          <a:custGeom>
            <a:avLst/>
            <a:gdLst>
              <a:gd name="connsiteX0" fmla="*/ 78879 w 3152381"/>
              <a:gd name="connsiteY0" fmla="*/ 0 h 1977909"/>
              <a:gd name="connsiteX1" fmla="*/ 3073502 w 3152381"/>
              <a:gd name="connsiteY1" fmla="*/ 0 h 1977909"/>
              <a:gd name="connsiteX2" fmla="*/ 3152381 w 3152381"/>
              <a:gd name="connsiteY2" fmla="*/ 78879 h 1977909"/>
              <a:gd name="connsiteX3" fmla="*/ 3152381 w 3152381"/>
              <a:gd name="connsiteY3" fmla="*/ 1899030 h 1977909"/>
              <a:gd name="connsiteX4" fmla="*/ 3073502 w 3152381"/>
              <a:gd name="connsiteY4" fmla="*/ 1977909 h 1977909"/>
              <a:gd name="connsiteX5" fmla="*/ 78879 w 3152381"/>
              <a:gd name="connsiteY5" fmla="*/ 1977909 h 1977909"/>
              <a:gd name="connsiteX6" fmla="*/ 0 w 3152381"/>
              <a:gd name="connsiteY6" fmla="*/ 1899030 h 1977909"/>
              <a:gd name="connsiteX7" fmla="*/ 0 w 3152381"/>
              <a:gd name="connsiteY7" fmla="*/ 78879 h 1977909"/>
              <a:gd name="connsiteX8" fmla="*/ 78879 w 3152381"/>
              <a:gd name="connsiteY8" fmla="*/ 0 h 197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52381" h="1977909">
                <a:moveTo>
                  <a:pt x="78879" y="0"/>
                </a:moveTo>
                <a:lnTo>
                  <a:pt x="3073502" y="0"/>
                </a:lnTo>
                <a:cubicBezTo>
                  <a:pt x="3117066" y="0"/>
                  <a:pt x="3152381" y="35315"/>
                  <a:pt x="3152381" y="78879"/>
                </a:cubicBezTo>
                <a:lnTo>
                  <a:pt x="3152381" y="1899030"/>
                </a:lnTo>
                <a:cubicBezTo>
                  <a:pt x="3152381" y="1942594"/>
                  <a:pt x="3117066" y="1977909"/>
                  <a:pt x="3073502" y="1977909"/>
                </a:cubicBezTo>
                <a:lnTo>
                  <a:pt x="78879" y="1977909"/>
                </a:lnTo>
                <a:cubicBezTo>
                  <a:pt x="35315" y="1977909"/>
                  <a:pt x="0" y="1942594"/>
                  <a:pt x="0" y="1899030"/>
                </a:cubicBezTo>
                <a:lnTo>
                  <a:pt x="0" y="78879"/>
                </a:lnTo>
                <a:cubicBezTo>
                  <a:pt x="0" y="35315"/>
                  <a:pt x="35315" y="0"/>
                  <a:pt x="78879" y="0"/>
                </a:cubicBezTo>
                <a:close/>
              </a:path>
            </a:pathLst>
          </a:custGeom>
          <a:no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400">
                <a:solidFill>
                  <a:schemeClr val="lt1"/>
                </a:solidFill>
              </a:defRPr>
            </a:lvl1pPr>
          </a:lstStyle>
          <a:p>
            <a:pPr marL="0" lvl="0" algn="ct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cxnSp>
        <p:nvCxnSpPr>
          <p:cNvPr id="9" name="直接连接符 8"/>
          <p:cNvCxnSpPr/>
          <p:nvPr userDrawn="1"/>
        </p:nvCxnSpPr>
        <p:spPr>
          <a:xfrm flipH="1">
            <a:off x="640080" y="806220"/>
            <a:ext cx="3931701" cy="0"/>
          </a:xfrm>
          <a:prstGeom prst="line">
            <a:avLst/>
          </a:prstGeom>
          <a:ln>
            <a:gradFill flip="none" rotWithShape="1">
              <a:gsLst>
                <a:gs pos="0">
                  <a:schemeClr val="accent3"/>
                </a:gs>
                <a:gs pos="100000">
                  <a:schemeClr val="accent4"/>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12" name="文本占位符 11"/>
          <p:cNvSpPr>
            <a:spLocks noGrp="1"/>
          </p:cNvSpPr>
          <p:nvPr>
            <p:ph type="body" sz="quarter" idx="10" hasCustomPrompt="1"/>
          </p:nvPr>
        </p:nvSpPr>
        <p:spPr>
          <a:xfrm>
            <a:off x="4572000" y="513833"/>
            <a:ext cx="3048000" cy="584775"/>
          </a:xfrm>
        </p:spPr>
        <p:txBody>
          <a:bodyPr>
            <a:spAutoFit/>
          </a:bodyPr>
          <a:lstStyle>
            <a:lvl1pPr marL="0" marR="0" indent="0" algn="ctr" defTabSz="914400" rtl="0" eaLnBrk="1" fontAlgn="auto" latinLnBrk="0" hangingPunct="1">
              <a:lnSpc>
                <a:spcPct val="100000"/>
              </a:lnSpc>
              <a:spcBef>
                <a:spcPts val="0"/>
              </a:spcBef>
              <a:spcAft>
                <a:spcPts val="0"/>
              </a:spcAft>
              <a:buClrTx/>
              <a:buSzTx/>
              <a:buFontTx/>
              <a:buNone/>
              <a:defRPr lang="en-US" altLang="zh-CN" sz="3200" b="1" kern="1200" noProof="0">
                <a:solidFill>
                  <a:schemeClr val="tx2"/>
                </a:solidFill>
                <a:latin typeface="微软雅黑" panose="020B0503020204020204" pitchFamily="34" charset="-122"/>
                <a:ea typeface="微软雅黑" panose="020B0503020204020204" pitchFamily="34" charset="-122"/>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rPr>
              <a:t>TITLE HERE</a:t>
            </a:r>
          </a:p>
        </p:txBody>
      </p:sp>
      <p:cxnSp>
        <p:nvCxnSpPr>
          <p:cNvPr id="14" name="直接连接符 13"/>
          <p:cNvCxnSpPr/>
          <p:nvPr userDrawn="1"/>
        </p:nvCxnSpPr>
        <p:spPr>
          <a:xfrm flipH="1">
            <a:off x="7620000" y="806220"/>
            <a:ext cx="3931701" cy="0"/>
          </a:xfrm>
          <a:prstGeom prst="line">
            <a:avLst/>
          </a:prstGeom>
          <a:ln>
            <a:gradFill flip="none" rotWithShape="1">
              <a:gsLst>
                <a:gs pos="0">
                  <a:schemeClr val="accent3"/>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图文版式5">
    <p:spTree>
      <p:nvGrpSpPr>
        <p:cNvPr id="1" name=""/>
        <p:cNvGrpSpPr/>
        <p:nvPr/>
      </p:nvGrpSpPr>
      <p:grpSpPr>
        <a:xfrm>
          <a:off x="0" y="0"/>
          <a:ext cx="0" cy="0"/>
          <a:chOff x="0" y="0"/>
          <a:chExt cx="0" cy="0"/>
        </a:xfrm>
      </p:grpSpPr>
      <p:sp>
        <p:nvSpPr>
          <p:cNvPr id="11" name="图片占位符 10"/>
          <p:cNvSpPr>
            <a:spLocks noGrp="1"/>
          </p:cNvSpPr>
          <p:nvPr>
            <p:ph type="pic" sz="quarter" idx="12"/>
          </p:nvPr>
        </p:nvSpPr>
        <p:spPr>
          <a:xfrm>
            <a:off x="4492005" y="4474143"/>
            <a:ext cx="827774" cy="827774"/>
          </a:xfrm>
          <a:custGeom>
            <a:avLst/>
            <a:gdLst>
              <a:gd name="connsiteX0" fmla="*/ 413887 w 827774"/>
              <a:gd name="connsiteY0" fmla="*/ 0 h 827774"/>
              <a:gd name="connsiteX1" fmla="*/ 827774 w 827774"/>
              <a:gd name="connsiteY1" fmla="*/ 413887 h 827774"/>
              <a:gd name="connsiteX2" fmla="*/ 413887 w 827774"/>
              <a:gd name="connsiteY2" fmla="*/ 827774 h 827774"/>
              <a:gd name="connsiteX3" fmla="*/ 0 w 827774"/>
              <a:gd name="connsiteY3" fmla="*/ 413887 h 827774"/>
              <a:gd name="connsiteX4" fmla="*/ 413887 w 827774"/>
              <a:gd name="connsiteY4" fmla="*/ 0 h 827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7774" h="827774">
                <a:moveTo>
                  <a:pt x="413887" y="0"/>
                </a:moveTo>
                <a:cubicBezTo>
                  <a:pt x="642470" y="0"/>
                  <a:pt x="827774" y="185304"/>
                  <a:pt x="827774" y="413887"/>
                </a:cubicBezTo>
                <a:cubicBezTo>
                  <a:pt x="827774" y="642470"/>
                  <a:pt x="642470" y="827774"/>
                  <a:pt x="413887" y="827774"/>
                </a:cubicBezTo>
                <a:cubicBezTo>
                  <a:pt x="185304" y="827774"/>
                  <a:pt x="0" y="642470"/>
                  <a:pt x="0" y="413887"/>
                </a:cubicBezTo>
                <a:cubicBezTo>
                  <a:pt x="0" y="185304"/>
                  <a:pt x="185304" y="0"/>
                  <a:pt x="413887" y="0"/>
                </a:cubicBezTo>
                <a:close/>
              </a:path>
            </a:pathLst>
          </a:custGeom>
          <a:no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400">
                <a:solidFill>
                  <a:schemeClr val="lt1"/>
                </a:solidFill>
              </a:defRPr>
            </a:lvl1pPr>
          </a:lstStyle>
          <a:p>
            <a:pPr marL="0" lvl="0" algn="ctr"/>
            <a:endParaRPr lang="zh-CN" altLang="en-US"/>
          </a:p>
        </p:txBody>
      </p:sp>
      <p:sp>
        <p:nvSpPr>
          <p:cNvPr id="13" name="图片占位符 12"/>
          <p:cNvSpPr>
            <a:spLocks noGrp="1"/>
          </p:cNvSpPr>
          <p:nvPr>
            <p:ph type="pic" sz="quarter" idx="13"/>
          </p:nvPr>
        </p:nvSpPr>
        <p:spPr>
          <a:xfrm>
            <a:off x="8219883" y="4474143"/>
            <a:ext cx="827774" cy="827774"/>
          </a:xfrm>
          <a:custGeom>
            <a:avLst/>
            <a:gdLst>
              <a:gd name="connsiteX0" fmla="*/ 413887 w 827774"/>
              <a:gd name="connsiteY0" fmla="*/ 0 h 827774"/>
              <a:gd name="connsiteX1" fmla="*/ 827774 w 827774"/>
              <a:gd name="connsiteY1" fmla="*/ 413887 h 827774"/>
              <a:gd name="connsiteX2" fmla="*/ 413887 w 827774"/>
              <a:gd name="connsiteY2" fmla="*/ 827774 h 827774"/>
              <a:gd name="connsiteX3" fmla="*/ 0 w 827774"/>
              <a:gd name="connsiteY3" fmla="*/ 413887 h 827774"/>
              <a:gd name="connsiteX4" fmla="*/ 413887 w 827774"/>
              <a:gd name="connsiteY4" fmla="*/ 0 h 827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7774" h="827774">
                <a:moveTo>
                  <a:pt x="413887" y="0"/>
                </a:moveTo>
                <a:cubicBezTo>
                  <a:pt x="642470" y="0"/>
                  <a:pt x="827774" y="185304"/>
                  <a:pt x="827774" y="413887"/>
                </a:cubicBezTo>
                <a:cubicBezTo>
                  <a:pt x="827774" y="642470"/>
                  <a:pt x="642470" y="827774"/>
                  <a:pt x="413887" y="827774"/>
                </a:cubicBezTo>
                <a:cubicBezTo>
                  <a:pt x="185304" y="827774"/>
                  <a:pt x="0" y="642470"/>
                  <a:pt x="0" y="413887"/>
                </a:cubicBezTo>
                <a:cubicBezTo>
                  <a:pt x="0" y="185304"/>
                  <a:pt x="185304" y="0"/>
                  <a:pt x="413887" y="0"/>
                </a:cubicBezTo>
                <a:close/>
              </a:path>
            </a:pathLst>
          </a:custGeom>
          <a:no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400">
                <a:solidFill>
                  <a:schemeClr val="lt1"/>
                </a:solidFill>
              </a:defRPr>
            </a:lvl1pPr>
          </a:lstStyle>
          <a:p>
            <a:pPr marL="0" lvl="0" algn="ctr"/>
            <a:endParaRPr lang="zh-CN" altLang="en-US"/>
          </a:p>
        </p:txBody>
      </p:sp>
      <p:cxnSp>
        <p:nvCxnSpPr>
          <p:cNvPr id="9" name="直接连接符 8"/>
          <p:cNvCxnSpPr/>
          <p:nvPr userDrawn="1"/>
        </p:nvCxnSpPr>
        <p:spPr>
          <a:xfrm flipH="1">
            <a:off x="640080" y="806220"/>
            <a:ext cx="3931701" cy="0"/>
          </a:xfrm>
          <a:prstGeom prst="line">
            <a:avLst/>
          </a:prstGeom>
          <a:ln>
            <a:gradFill flip="none" rotWithShape="1">
              <a:gsLst>
                <a:gs pos="0">
                  <a:schemeClr val="accent3"/>
                </a:gs>
                <a:gs pos="100000">
                  <a:schemeClr val="accent4"/>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12" name="文本占位符 11"/>
          <p:cNvSpPr>
            <a:spLocks noGrp="1"/>
          </p:cNvSpPr>
          <p:nvPr>
            <p:ph type="body" sz="quarter" idx="10" hasCustomPrompt="1"/>
          </p:nvPr>
        </p:nvSpPr>
        <p:spPr>
          <a:xfrm>
            <a:off x="4572000" y="513833"/>
            <a:ext cx="3048000" cy="584775"/>
          </a:xfrm>
        </p:spPr>
        <p:txBody>
          <a:bodyPr>
            <a:spAutoFit/>
          </a:bodyPr>
          <a:lstStyle>
            <a:lvl1pPr marL="0" marR="0" indent="0" algn="ctr" defTabSz="914400" rtl="0" eaLnBrk="1" fontAlgn="auto" latinLnBrk="0" hangingPunct="1">
              <a:lnSpc>
                <a:spcPct val="100000"/>
              </a:lnSpc>
              <a:spcBef>
                <a:spcPts val="0"/>
              </a:spcBef>
              <a:spcAft>
                <a:spcPts val="0"/>
              </a:spcAft>
              <a:buClrTx/>
              <a:buSzTx/>
              <a:buFontTx/>
              <a:buNone/>
              <a:defRPr lang="en-US" altLang="zh-CN" sz="3200" b="1" kern="1200" noProof="0">
                <a:solidFill>
                  <a:schemeClr val="tx2"/>
                </a:solidFill>
                <a:latin typeface="微软雅黑" panose="020B0503020204020204" pitchFamily="34" charset="-122"/>
                <a:ea typeface="微软雅黑" panose="020B0503020204020204" pitchFamily="34" charset="-122"/>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rPr>
              <a:t>TITLE HERE</a:t>
            </a:r>
          </a:p>
        </p:txBody>
      </p:sp>
      <p:cxnSp>
        <p:nvCxnSpPr>
          <p:cNvPr id="14" name="直接连接符 13"/>
          <p:cNvCxnSpPr/>
          <p:nvPr userDrawn="1"/>
        </p:nvCxnSpPr>
        <p:spPr>
          <a:xfrm flipH="1">
            <a:off x="7620000" y="806220"/>
            <a:ext cx="3931701" cy="0"/>
          </a:xfrm>
          <a:prstGeom prst="line">
            <a:avLst/>
          </a:prstGeom>
          <a:ln>
            <a:gradFill flip="none" rotWithShape="1">
              <a:gsLst>
                <a:gs pos="0">
                  <a:schemeClr val="accent3"/>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0" name="图片占位符 9"/>
          <p:cNvSpPr>
            <a:spLocks noGrp="1"/>
          </p:cNvSpPr>
          <p:nvPr>
            <p:ph type="pic" sz="quarter" idx="11"/>
          </p:nvPr>
        </p:nvSpPr>
        <p:spPr>
          <a:xfrm>
            <a:off x="764127" y="4474143"/>
            <a:ext cx="827774" cy="827774"/>
          </a:xfrm>
          <a:custGeom>
            <a:avLst/>
            <a:gdLst>
              <a:gd name="connsiteX0" fmla="*/ 413887 w 827774"/>
              <a:gd name="connsiteY0" fmla="*/ 0 h 827774"/>
              <a:gd name="connsiteX1" fmla="*/ 827774 w 827774"/>
              <a:gd name="connsiteY1" fmla="*/ 413887 h 827774"/>
              <a:gd name="connsiteX2" fmla="*/ 413887 w 827774"/>
              <a:gd name="connsiteY2" fmla="*/ 827774 h 827774"/>
              <a:gd name="connsiteX3" fmla="*/ 0 w 827774"/>
              <a:gd name="connsiteY3" fmla="*/ 413887 h 827774"/>
              <a:gd name="connsiteX4" fmla="*/ 413887 w 827774"/>
              <a:gd name="connsiteY4" fmla="*/ 0 h 827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7774" h="827774">
                <a:moveTo>
                  <a:pt x="413887" y="0"/>
                </a:moveTo>
                <a:cubicBezTo>
                  <a:pt x="642470" y="0"/>
                  <a:pt x="827774" y="185304"/>
                  <a:pt x="827774" y="413887"/>
                </a:cubicBezTo>
                <a:cubicBezTo>
                  <a:pt x="827774" y="642470"/>
                  <a:pt x="642470" y="827774"/>
                  <a:pt x="413887" y="827774"/>
                </a:cubicBezTo>
                <a:cubicBezTo>
                  <a:pt x="185304" y="827774"/>
                  <a:pt x="0" y="642470"/>
                  <a:pt x="0" y="413887"/>
                </a:cubicBezTo>
                <a:cubicBezTo>
                  <a:pt x="0" y="185304"/>
                  <a:pt x="185304" y="0"/>
                  <a:pt x="413887" y="0"/>
                </a:cubicBezTo>
                <a:close/>
              </a:path>
            </a:pathLst>
          </a:custGeom>
          <a:no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400">
                <a:solidFill>
                  <a:schemeClr val="lt1"/>
                </a:solidFill>
              </a:defRPr>
            </a:lvl1pPr>
          </a:lstStyle>
          <a:p>
            <a:pPr marL="0" lvl="0" algn="ctr"/>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图文版式6">
    <p:spTree>
      <p:nvGrpSpPr>
        <p:cNvPr id="1" name=""/>
        <p:cNvGrpSpPr/>
        <p:nvPr/>
      </p:nvGrpSpPr>
      <p:grpSpPr>
        <a:xfrm>
          <a:off x="0" y="0"/>
          <a:ext cx="0" cy="0"/>
          <a:chOff x="0" y="0"/>
          <a:chExt cx="0" cy="0"/>
        </a:xfrm>
      </p:grpSpPr>
      <p:cxnSp>
        <p:nvCxnSpPr>
          <p:cNvPr id="9" name="直接连接符 8"/>
          <p:cNvCxnSpPr/>
          <p:nvPr userDrawn="1"/>
        </p:nvCxnSpPr>
        <p:spPr>
          <a:xfrm flipH="1">
            <a:off x="640080" y="806220"/>
            <a:ext cx="3931701" cy="0"/>
          </a:xfrm>
          <a:prstGeom prst="line">
            <a:avLst/>
          </a:prstGeom>
          <a:ln>
            <a:gradFill flip="none" rotWithShape="1">
              <a:gsLst>
                <a:gs pos="0">
                  <a:schemeClr val="accent3"/>
                </a:gs>
                <a:gs pos="100000">
                  <a:schemeClr val="accent4"/>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12" name="文本占位符 11"/>
          <p:cNvSpPr>
            <a:spLocks noGrp="1"/>
          </p:cNvSpPr>
          <p:nvPr>
            <p:ph type="body" sz="quarter" idx="10" hasCustomPrompt="1"/>
          </p:nvPr>
        </p:nvSpPr>
        <p:spPr>
          <a:xfrm>
            <a:off x="4572000" y="513833"/>
            <a:ext cx="3048000" cy="584775"/>
          </a:xfrm>
        </p:spPr>
        <p:txBody>
          <a:bodyPr>
            <a:spAutoFit/>
          </a:bodyPr>
          <a:lstStyle>
            <a:lvl1pPr marL="0" marR="0" indent="0" algn="ctr" defTabSz="914400" rtl="0" eaLnBrk="1" fontAlgn="auto" latinLnBrk="0" hangingPunct="1">
              <a:lnSpc>
                <a:spcPct val="100000"/>
              </a:lnSpc>
              <a:spcBef>
                <a:spcPts val="0"/>
              </a:spcBef>
              <a:spcAft>
                <a:spcPts val="0"/>
              </a:spcAft>
              <a:buClrTx/>
              <a:buSzTx/>
              <a:buFontTx/>
              <a:buNone/>
              <a:defRPr lang="en-US" altLang="zh-CN" sz="3200" b="1" kern="1200" noProof="0">
                <a:solidFill>
                  <a:schemeClr val="tx2"/>
                </a:solidFill>
                <a:latin typeface="微软雅黑" panose="020B0503020204020204" pitchFamily="34" charset="-122"/>
                <a:ea typeface="微软雅黑" panose="020B0503020204020204" pitchFamily="34" charset="-122"/>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rPr>
              <a:t>TITLE HERE</a:t>
            </a:r>
          </a:p>
        </p:txBody>
      </p:sp>
      <p:cxnSp>
        <p:nvCxnSpPr>
          <p:cNvPr id="14" name="直接连接符 13"/>
          <p:cNvCxnSpPr/>
          <p:nvPr userDrawn="1"/>
        </p:nvCxnSpPr>
        <p:spPr>
          <a:xfrm flipH="1">
            <a:off x="7620000" y="806220"/>
            <a:ext cx="3931701" cy="0"/>
          </a:xfrm>
          <a:prstGeom prst="line">
            <a:avLst/>
          </a:prstGeom>
          <a:ln>
            <a:gradFill flip="none" rotWithShape="1">
              <a:gsLst>
                <a:gs pos="0">
                  <a:schemeClr val="accent3"/>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0" name="图片占位符 9"/>
          <p:cNvSpPr>
            <a:spLocks noGrp="1"/>
          </p:cNvSpPr>
          <p:nvPr>
            <p:ph type="pic" sz="quarter" idx="11"/>
          </p:nvPr>
        </p:nvSpPr>
        <p:spPr>
          <a:xfrm>
            <a:off x="5791199" y="1456645"/>
            <a:ext cx="5820229" cy="4465184"/>
          </a:xfrm>
          <a:custGeom>
            <a:avLst/>
            <a:gdLst>
              <a:gd name="connsiteX0" fmla="*/ 178072 w 5820229"/>
              <a:gd name="connsiteY0" fmla="*/ 0 h 4465184"/>
              <a:gd name="connsiteX1" fmla="*/ 5642157 w 5820229"/>
              <a:gd name="connsiteY1" fmla="*/ 0 h 4465184"/>
              <a:gd name="connsiteX2" fmla="*/ 5820229 w 5820229"/>
              <a:gd name="connsiteY2" fmla="*/ 178072 h 4465184"/>
              <a:gd name="connsiteX3" fmla="*/ 5820229 w 5820229"/>
              <a:gd name="connsiteY3" fmla="*/ 4287112 h 4465184"/>
              <a:gd name="connsiteX4" fmla="*/ 5642157 w 5820229"/>
              <a:gd name="connsiteY4" fmla="*/ 4465184 h 4465184"/>
              <a:gd name="connsiteX5" fmla="*/ 178072 w 5820229"/>
              <a:gd name="connsiteY5" fmla="*/ 4465184 h 4465184"/>
              <a:gd name="connsiteX6" fmla="*/ 0 w 5820229"/>
              <a:gd name="connsiteY6" fmla="*/ 4287112 h 4465184"/>
              <a:gd name="connsiteX7" fmla="*/ 0 w 5820229"/>
              <a:gd name="connsiteY7" fmla="*/ 178072 h 4465184"/>
              <a:gd name="connsiteX8" fmla="*/ 178072 w 5820229"/>
              <a:gd name="connsiteY8" fmla="*/ 0 h 4465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20229" h="4465184">
                <a:moveTo>
                  <a:pt x="178072" y="0"/>
                </a:moveTo>
                <a:lnTo>
                  <a:pt x="5642157" y="0"/>
                </a:lnTo>
                <a:cubicBezTo>
                  <a:pt x="5740503" y="0"/>
                  <a:pt x="5820229" y="79726"/>
                  <a:pt x="5820229" y="178072"/>
                </a:cubicBezTo>
                <a:lnTo>
                  <a:pt x="5820229" y="4287112"/>
                </a:lnTo>
                <a:cubicBezTo>
                  <a:pt x="5820229" y="4385458"/>
                  <a:pt x="5740503" y="4465184"/>
                  <a:pt x="5642157" y="4465184"/>
                </a:cubicBezTo>
                <a:lnTo>
                  <a:pt x="178072" y="4465184"/>
                </a:lnTo>
                <a:cubicBezTo>
                  <a:pt x="79726" y="4465184"/>
                  <a:pt x="0" y="4385458"/>
                  <a:pt x="0" y="4287112"/>
                </a:cubicBezTo>
                <a:lnTo>
                  <a:pt x="0" y="178072"/>
                </a:lnTo>
                <a:cubicBezTo>
                  <a:pt x="0" y="79726"/>
                  <a:pt x="79726" y="0"/>
                  <a:pt x="178072" y="0"/>
                </a:cubicBezTo>
                <a:close/>
              </a:path>
            </a:pathLst>
          </a:custGeom>
          <a:no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400">
                <a:solidFill>
                  <a:schemeClr val="lt1"/>
                </a:solidFill>
              </a:defRPr>
            </a:lvl1pPr>
          </a:lstStyle>
          <a:p>
            <a:pPr marL="0" lvl="0" algn="ctr"/>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图文版式7">
    <p:spTree>
      <p:nvGrpSpPr>
        <p:cNvPr id="1" name=""/>
        <p:cNvGrpSpPr/>
        <p:nvPr/>
      </p:nvGrpSpPr>
      <p:grpSpPr>
        <a:xfrm>
          <a:off x="0" y="0"/>
          <a:ext cx="0" cy="0"/>
          <a:chOff x="0" y="0"/>
          <a:chExt cx="0" cy="0"/>
        </a:xfrm>
      </p:grpSpPr>
      <p:cxnSp>
        <p:nvCxnSpPr>
          <p:cNvPr id="9" name="直接连接符 8"/>
          <p:cNvCxnSpPr/>
          <p:nvPr userDrawn="1"/>
        </p:nvCxnSpPr>
        <p:spPr>
          <a:xfrm flipH="1">
            <a:off x="640080" y="806220"/>
            <a:ext cx="3931701" cy="0"/>
          </a:xfrm>
          <a:prstGeom prst="line">
            <a:avLst/>
          </a:prstGeom>
          <a:ln>
            <a:gradFill flip="none" rotWithShape="1">
              <a:gsLst>
                <a:gs pos="0">
                  <a:schemeClr val="accent3"/>
                </a:gs>
                <a:gs pos="100000">
                  <a:schemeClr val="accent4"/>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12" name="文本占位符 11"/>
          <p:cNvSpPr>
            <a:spLocks noGrp="1"/>
          </p:cNvSpPr>
          <p:nvPr>
            <p:ph type="body" sz="quarter" idx="10" hasCustomPrompt="1"/>
          </p:nvPr>
        </p:nvSpPr>
        <p:spPr>
          <a:xfrm>
            <a:off x="4572000" y="513833"/>
            <a:ext cx="3048000" cy="584775"/>
          </a:xfrm>
        </p:spPr>
        <p:txBody>
          <a:bodyPr>
            <a:spAutoFit/>
          </a:bodyPr>
          <a:lstStyle>
            <a:lvl1pPr marL="0" marR="0" indent="0" algn="ctr" defTabSz="914400" rtl="0" eaLnBrk="1" fontAlgn="auto" latinLnBrk="0" hangingPunct="1">
              <a:lnSpc>
                <a:spcPct val="100000"/>
              </a:lnSpc>
              <a:spcBef>
                <a:spcPts val="0"/>
              </a:spcBef>
              <a:spcAft>
                <a:spcPts val="0"/>
              </a:spcAft>
              <a:buClrTx/>
              <a:buSzTx/>
              <a:buFontTx/>
              <a:buNone/>
              <a:defRPr lang="en-US" altLang="zh-CN" sz="3200" b="1" kern="1200" noProof="0">
                <a:solidFill>
                  <a:schemeClr val="tx2"/>
                </a:solidFill>
                <a:latin typeface="微软雅黑" panose="020B0503020204020204" pitchFamily="34" charset="-122"/>
                <a:ea typeface="微软雅黑" panose="020B0503020204020204" pitchFamily="34" charset="-122"/>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rPr>
              <a:t>TITLE HERE</a:t>
            </a:r>
          </a:p>
        </p:txBody>
      </p:sp>
      <p:cxnSp>
        <p:nvCxnSpPr>
          <p:cNvPr id="14" name="直接连接符 13"/>
          <p:cNvCxnSpPr/>
          <p:nvPr userDrawn="1"/>
        </p:nvCxnSpPr>
        <p:spPr>
          <a:xfrm flipH="1">
            <a:off x="7620000" y="806220"/>
            <a:ext cx="3931701" cy="0"/>
          </a:xfrm>
          <a:prstGeom prst="line">
            <a:avLst/>
          </a:prstGeom>
          <a:ln>
            <a:gradFill flip="none" rotWithShape="1">
              <a:gsLst>
                <a:gs pos="0">
                  <a:schemeClr val="accent3"/>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6" name="图片 5"/>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4090"/>
          <a:stretch>
            <a:fillRect/>
          </a:stretch>
        </p:blipFill>
        <p:spPr bwMode="auto">
          <a:xfrm>
            <a:off x="116116" y="1456831"/>
            <a:ext cx="8550734" cy="5016219"/>
          </a:xfrm>
          <a:prstGeom prst="rect">
            <a:avLst/>
          </a:prstGeom>
          <a:noFill/>
          <a:extLst>
            <a:ext uri="{909E8E84-426E-40DD-AFC4-6F175D3DCCD1}">
              <a14:hiddenFill xmlns:a14="http://schemas.microsoft.com/office/drawing/2010/main">
                <a:solidFill>
                  <a:srgbClr val="FFFFFF"/>
                </a:solidFill>
              </a14:hiddenFill>
            </a:ext>
          </a:extLst>
        </p:spPr>
      </p:pic>
      <p:sp>
        <p:nvSpPr>
          <p:cNvPr id="17" name="图片占位符 16"/>
          <p:cNvSpPr>
            <a:spLocks noGrp="1"/>
          </p:cNvSpPr>
          <p:nvPr>
            <p:ph type="pic" sz="quarter" idx="11"/>
          </p:nvPr>
        </p:nvSpPr>
        <p:spPr>
          <a:xfrm>
            <a:off x="1497701" y="2491695"/>
            <a:ext cx="4686300" cy="2598284"/>
          </a:xfrm>
          <a:solidFill>
            <a:schemeClr val="bg1"/>
          </a:solidFill>
          <a:scene3d>
            <a:camera prst="perspectiveRight">
              <a:rot lat="20760000" lon="20047601" rev="612041"/>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800">
                <a:solidFill>
                  <a:schemeClr val="lt1"/>
                </a:solidFill>
              </a:defRPr>
            </a:lvl1pPr>
          </a:lstStyle>
          <a:p>
            <a:pPr marL="0" lvl="0" algn="ctr"/>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封面页">
    <p:spTree>
      <p:nvGrpSpPr>
        <p:cNvPr id="1" name=""/>
        <p:cNvGrpSpPr/>
        <p:nvPr/>
      </p:nvGrpSpPr>
      <p:grpSpPr>
        <a:xfrm>
          <a:off x="0" y="0"/>
          <a:ext cx="0" cy="0"/>
          <a:chOff x="0" y="0"/>
          <a:chExt cx="0" cy="0"/>
        </a:xfrm>
      </p:grpSpPr>
      <p:sp>
        <p:nvSpPr>
          <p:cNvPr id="5" name="任意多边形: 形状 4"/>
          <p:cNvSpPr/>
          <p:nvPr userDrawn="1"/>
        </p:nvSpPr>
        <p:spPr>
          <a:xfrm rot="1534757">
            <a:off x="-961648" y="-603802"/>
            <a:ext cx="5772470" cy="6535941"/>
          </a:xfrm>
          <a:custGeom>
            <a:avLst/>
            <a:gdLst>
              <a:gd name="connsiteX0" fmla="*/ 0 w 5772470"/>
              <a:gd name="connsiteY0" fmla="*/ 1695879 h 6535941"/>
              <a:gd name="connsiteX1" fmla="*/ 3542860 w 5772470"/>
              <a:gd name="connsiteY1" fmla="*/ 0 h 6535941"/>
              <a:gd name="connsiteX2" fmla="*/ 5243255 w 5772470"/>
              <a:gd name="connsiteY2" fmla="*/ 0 h 6535941"/>
              <a:gd name="connsiteX3" fmla="*/ 5772470 w 5772470"/>
              <a:gd name="connsiteY3" fmla="*/ 529215 h 6535941"/>
              <a:gd name="connsiteX4" fmla="*/ 5772470 w 5772470"/>
              <a:gd name="connsiteY4" fmla="*/ 6006726 h 6535941"/>
              <a:gd name="connsiteX5" fmla="*/ 5243255 w 5772470"/>
              <a:gd name="connsiteY5" fmla="*/ 6535941 h 6535941"/>
              <a:gd name="connsiteX6" fmla="*/ 2316817 w 5772470"/>
              <a:gd name="connsiteY6" fmla="*/ 6535941 h 6535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72470" h="6535941">
                <a:moveTo>
                  <a:pt x="0" y="1695879"/>
                </a:moveTo>
                <a:lnTo>
                  <a:pt x="3542860" y="0"/>
                </a:lnTo>
                <a:lnTo>
                  <a:pt x="5243255" y="0"/>
                </a:lnTo>
                <a:cubicBezTo>
                  <a:pt x="5535532" y="0"/>
                  <a:pt x="5772470" y="236938"/>
                  <a:pt x="5772470" y="529215"/>
                </a:cubicBezTo>
                <a:lnTo>
                  <a:pt x="5772470" y="6006726"/>
                </a:lnTo>
                <a:cubicBezTo>
                  <a:pt x="5772470" y="6299003"/>
                  <a:pt x="5535532" y="6535941"/>
                  <a:pt x="5243255" y="6535941"/>
                </a:cubicBezTo>
                <a:lnTo>
                  <a:pt x="2316817" y="6535941"/>
                </a:lnTo>
                <a:close/>
              </a:path>
            </a:pathLst>
          </a:custGeom>
          <a:solidFill>
            <a:schemeClr val="bg1"/>
          </a:soli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 name="任意多边形: 形状 5"/>
          <p:cNvSpPr/>
          <p:nvPr userDrawn="1"/>
        </p:nvSpPr>
        <p:spPr>
          <a:xfrm rot="1534757">
            <a:off x="2508072" y="406960"/>
            <a:ext cx="10630047" cy="6535942"/>
          </a:xfrm>
          <a:custGeom>
            <a:avLst/>
            <a:gdLst>
              <a:gd name="connsiteX0" fmla="*/ 0 w 10630047"/>
              <a:gd name="connsiteY0" fmla="*/ 1737887 h 6535942"/>
              <a:gd name="connsiteX1" fmla="*/ 3630618 w 10630047"/>
              <a:gd name="connsiteY1" fmla="*/ 0 h 6535942"/>
              <a:gd name="connsiteX2" fmla="*/ 8594363 w 10630047"/>
              <a:gd name="connsiteY2" fmla="*/ 0 h 6535942"/>
              <a:gd name="connsiteX3" fmla="*/ 10630047 w 10630047"/>
              <a:gd name="connsiteY3" fmla="*/ 4252746 h 6535942"/>
              <a:gd name="connsiteX4" fmla="*/ 5860227 w 10630047"/>
              <a:gd name="connsiteY4" fmla="*/ 6535941 h 6535942"/>
              <a:gd name="connsiteX5" fmla="*/ 529216 w 10630047"/>
              <a:gd name="connsiteY5" fmla="*/ 6535942 h 6535942"/>
              <a:gd name="connsiteX6" fmla="*/ 0 w 10630047"/>
              <a:gd name="connsiteY6" fmla="*/ 6006726 h 6535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30047" h="6535942">
                <a:moveTo>
                  <a:pt x="0" y="1737887"/>
                </a:moveTo>
                <a:lnTo>
                  <a:pt x="3630618" y="0"/>
                </a:lnTo>
                <a:lnTo>
                  <a:pt x="8594363" y="0"/>
                </a:lnTo>
                <a:lnTo>
                  <a:pt x="10630047" y="4252746"/>
                </a:lnTo>
                <a:lnTo>
                  <a:pt x="5860227" y="6535941"/>
                </a:lnTo>
                <a:lnTo>
                  <a:pt x="529216" y="6535942"/>
                </a:lnTo>
                <a:cubicBezTo>
                  <a:pt x="236938" y="6535941"/>
                  <a:pt x="0" y="6299003"/>
                  <a:pt x="0" y="6006726"/>
                </a:cubicBezTo>
                <a:close/>
              </a:path>
            </a:pathLst>
          </a:custGeom>
          <a:solidFill>
            <a:schemeClr val="bg1"/>
          </a:soli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任意多边形: 形状 6"/>
          <p:cNvSpPr/>
          <p:nvPr userDrawn="1"/>
        </p:nvSpPr>
        <p:spPr>
          <a:xfrm rot="1534757">
            <a:off x="1603979" y="-2037486"/>
            <a:ext cx="11079226" cy="6878693"/>
          </a:xfrm>
          <a:custGeom>
            <a:avLst/>
            <a:gdLst>
              <a:gd name="connsiteX0" fmla="*/ 0 w 11079226"/>
              <a:gd name="connsiteY0" fmla="*/ 4535048 h 6878693"/>
              <a:gd name="connsiteX1" fmla="*/ 9474166 w 11079226"/>
              <a:gd name="connsiteY1" fmla="*/ 0 h 6878693"/>
              <a:gd name="connsiteX2" fmla="*/ 11079226 w 11079226"/>
              <a:gd name="connsiteY2" fmla="*/ 3353130 h 6878693"/>
              <a:gd name="connsiteX3" fmla="*/ 11079226 w 11079226"/>
              <a:gd name="connsiteY3" fmla="*/ 6257922 h 6878693"/>
              <a:gd name="connsiteX4" fmla="*/ 10458455 w 11079226"/>
              <a:gd name="connsiteY4" fmla="*/ 6878693 h 6878693"/>
              <a:gd name="connsiteX5" fmla="*/ 620771 w 11079226"/>
              <a:gd name="connsiteY5" fmla="*/ 6878693 h 6878693"/>
              <a:gd name="connsiteX6" fmla="*/ 0 w 11079226"/>
              <a:gd name="connsiteY6" fmla="*/ 6257922 h 6878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79226" h="6878693">
                <a:moveTo>
                  <a:pt x="0" y="4535048"/>
                </a:moveTo>
                <a:lnTo>
                  <a:pt x="9474166" y="0"/>
                </a:lnTo>
                <a:lnTo>
                  <a:pt x="11079226" y="3353130"/>
                </a:lnTo>
                <a:lnTo>
                  <a:pt x="11079226" y="6257922"/>
                </a:lnTo>
                <a:cubicBezTo>
                  <a:pt x="11079226" y="6600764"/>
                  <a:pt x="10801297" y="6878693"/>
                  <a:pt x="10458455" y="6878693"/>
                </a:cubicBezTo>
                <a:lnTo>
                  <a:pt x="620771" y="6878693"/>
                </a:lnTo>
                <a:cubicBezTo>
                  <a:pt x="277929" y="6878693"/>
                  <a:pt x="0" y="6600764"/>
                  <a:pt x="0" y="6257922"/>
                </a:cubicBezTo>
                <a:close/>
              </a:path>
            </a:pathLst>
          </a:custGeom>
          <a:gradFill flip="none" rotWithShape="1">
            <a:gsLst>
              <a:gs pos="0">
                <a:schemeClr val="accent3"/>
              </a:gs>
              <a:gs pos="53100">
                <a:srgbClr val="4988EB"/>
              </a:gs>
              <a:gs pos="100000">
                <a:srgbClr val="8160EB"/>
              </a:gs>
            </a:gsLst>
            <a:lin ang="8100000" scaled="1"/>
            <a:tileRect/>
          </a:gra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cxnSp>
        <p:nvCxnSpPr>
          <p:cNvPr id="10" name="直接连接符 9"/>
          <p:cNvCxnSpPr/>
          <p:nvPr userDrawn="1"/>
        </p:nvCxnSpPr>
        <p:spPr>
          <a:xfrm>
            <a:off x="4198256" y="3132571"/>
            <a:ext cx="66348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userDrawn="1"/>
        </p:nvGrpSpPr>
        <p:grpSpPr>
          <a:xfrm flipH="1" flipV="1">
            <a:off x="-3820047" y="2622701"/>
            <a:ext cx="6521450" cy="3311525"/>
            <a:chOff x="2946400" y="3860800"/>
            <a:chExt cx="6521450" cy="3311525"/>
          </a:xfrm>
        </p:grpSpPr>
        <p:cxnSp>
          <p:nvCxnSpPr>
            <p:cNvPr id="12" name="直接连接符 11"/>
            <p:cNvCxnSpPr/>
            <p:nvPr/>
          </p:nvCxnSpPr>
          <p:spPr>
            <a:xfrm>
              <a:off x="3255169" y="4161763"/>
              <a:ext cx="6212681" cy="3010562"/>
            </a:xfrm>
            <a:prstGeom prst="line">
              <a:avLst/>
            </a:prstGeom>
            <a:ln>
              <a:solidFill>
                <a:schemeClr val="tx2">
                  <a:alpha val="20000"/>
                </a:schemeClr>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2946400" y="3860800"/>
              <a:ext cx="508000" cy="508000"/>
            </a:xfrm>
            <a:prstGeom prst="ellipse">
              <a:avLst/>
            </a:prstGeom>
            <a:ln>
              <a:solidFill>
                <a:schemeClr val="tx2">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椭圆 13"/>
            <p:cNvSpPr/>
            <p:nvPr/>
          </p:nvSpPr>
          <p:spPr>
            <a:xfrm flipH="1">
              <a:off x="3109912" y="4024312"/>
              <a:ext cx="180976" cy="180976"/>
            </a:xfrm>
            <a:prstGeom prst="ellipse">
              <a:avLst/>
            </a:prstGeom>
            <a:solidFill>
              <a:srgbClr val="DADD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任意多边形: 形状 14"/>
          <p:cNvSpPr/>
          <p:nvPr userDrawn="1"/>
        </p:nvSpPr>
        <p:spPr>
          <a:xfrm rot="1534757">
            <a:off x="4582434" y="5782725"/>
            <a:ext cx="4874134" cy="470296"/>
          </a:xfrm>
          <a:custGeom>
            <a:avLst/>
            <a:gdLst>
              <a:gd name="connsiteX0" fmla="*/ 143618 w 4874134"/>
              <a:gd name="connsiteY0" fmla="*/ 18479 h 470296"/>
              <a:gd name="connsiteX1" fmla="*/ 235148 w 4874134"/>
              <a:gd name="connsiteY1" fmla="*/ 0 h 470296"/>
              <a:gd name="connsiteX2" fmla="*/ 4874134 w 4874134"/>
              <a:gd name="connsiteY2" fmla="*/ 0 h 470296"/>
              <a:gd name="connsiteX3" fmla="*/ 3891639 w 4874134"/>
              <a:gd name="connsiteY3" fmla="*/ 470296 h 470296"/>
              <a:gd name="connsiteX4" fmla="*/ 235148 w 4874134"/>
              <a:gd name="connsiteY4" fmla="*/ 470295 h 470296"/>
              <a:gd name="connsiteX5" fmla="*/ 0 w 4874134"/>
              <a:gd name="connsiteY5" fmla="*/ 235147 h 470296"/>
              <a:gd name="connsiteX6" fmla="*/ 0 w 4874134"/>
              <a:gd name="connsiteY6" fmla="*/ 235148 h 470296"/>
              <a:gd name="connsiteX7" fmla="*/ 143618 w 4874134"/>
              <a:gd name="connsiteY7" fmla="*/ 18479 h 470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74134" h="470296">
                <a:moveTo>
                  <a:pt x="143618" y="18479"/>
                </a:moveTo>
                <a:cubicBezTo>
                  <a:pt x="171751" y="6580"/>
                  <a:pt x="202681" y="0"/>
                  <a:pt x="235148" y="0"/>
                </a:cubicBezTo>
                <a:lnTo>
                  <a:pt x="4874134" y="0"/>
                </a:lnTo>
                <a:lnTo>
                  <a:pt x="3891639" y="470296"/>
                </a:lnTo>
                <a:lnTo>
                  <a:pt x="235148" y="470295"/>
                </a:lnTo>
                <a:cubicBezTo>
                  <a:pt x="105280" y="470295"/>
                  <a:pt x="0" y="365016"/>
                  <a:pt x="0" y="235147"/>
                </a:cubicBezTo>
                <a:lnTo>
                  <a:pt x="0" y="235148"/>
                </a:lnTo>
                <a:cubicBezTo>
                  <a:pt x="0" y="137747"/>
                  <a:pt x="59220" y="54176"/>
                  <a:pt x="143618" y="18479"/>
                </a:cubicBezTo>
                <a:close/>
              </a:path>
            </a:pathLst>
          </a:custGeom>
          <a:solidFill>
            <a:schemeClr val="bg1"/>
          </a:soli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7" name="文本占位符 16"/>
          <p:cNvSpPr>
            <a:spLocks noGrp="1"/>
          </p:cNvSpPr>
          <p:nvPr>
            <p:ph type="body" sz="quarter" idx="10" hasCustomPrompt="1"/>
          </p:nvPr>
        </p:nvSpPr>
        <p:spPr>
          <a:xfrm>
            <a:off x="1857829" y="1181635"/>
            <a:ext cx="9043085" cy="1862048"/>
          </a:xfrm>
        </p:spPr>
        <p:txBody>
          <a:bodyPr wrap="square">
            <a:spAutoFit/>
          </a:bodyPr>
          <a:lstStyle>
            <a:lvl1pPr marL="0" marR="0" indent="0" algn="r" defTabSz="914400" rtl="0" eaLnBrk="1" fontAlgn="auto" latinLnBrk="0" hangingPunct="1">
              <a:lnSpc>
                <a:spcPct val="100000"/>
              </a:lnSpc>
              <a:spcBef>
                <a:spcPts val="0"/>
              </a:spcBef>
              <a:spcAft>
                <a:spcPts val="0"/>
              </a:spcAft>
              <a:buClrTx/>
              <a:buSzTx/>
              <a:buFontTx/>
              <a:buNone/>
              <a:defRPr lang="zh-CN" altLang="en-US" sz="11500" b="1" kern="1200" noProof="0">
                <a:solidFill>
                  <a:prstClr val="white"/>
                </a:solidFill>
                <a:latin typeface="微软雅黑" panose="020B0503020204020204" pitchFamily="34" charset="-122"/>
                <a:ea typeface="微软雅黑" panose="020B0503020204020204" pitchFamily="34" charset="-122"/>
                <a:cs typeface="+mn-cs"/>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11500" b="1"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谢谢</a:t>
            </a:r>
          </a:p>
        </p:txBody>
      </p:sp>
      <p:sp>
        <p:nvSpPr>
          <p:cNvPr id="19" name="文本占位符 18"/>
          <p:cNvSpPr>
            <a:spLocks noGrp="1"/>
          </p:cNvSpPr>
          <p:nvPr>
            <p:ph type="body" sz="quarter" idx="11" hasCustomPrompt="1"/>
          </p:nvPr>
        </p:nvSpPr>
        <p:spPr>
          <a:xfrm>
            <a:off x="6973019" y="3309407"/>
            <a:ext cx="3924300" cy="369332"/>
          </a:xfrm>
        </p:spPr>
        <p:txBody>
          <a:bodyPr wrap="square">
            <a:spAutoFit/>
          </a:bodyPr>
          <a:lstStyle>
            <a:lvl1pPr marL="0" marR="0" indent="0" algn="r" defTabSz="914400" rtl="0" eaLnBrk="1" fontAlgn="auto" latinLnBrk="0" hangingPunct="1">
              <a:lnSpc>
                <a:spcPct val="100000"/>
              </a:lnSpc>
              <a:spcBef>
                <a:spcPts val="0"/>
              </a:spcBef>
              <a:spcAft>
                <a:spcPts val="0"/>
              </a:spcAft>
              <a:buClrTx/>
              <a:buSzTx/>
              <a:buFontTx/>
              <a:buNone/>
              <a:defRPr lang="en-US" altLang="zh-CN" sz="1800" b="1" kern="1200" noProof="0">
                <a:solidFill>
                  <a:schemeClr val="bg1"/>
                </a:solidFill>
                <a:latin typeface="+mn-lt"/>
                <a:ea typeface="+mn-ea"/>
                <a:cs typeface="+mn-cs"/>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a:ln>
                  <a:noFill/>
                </a:ln>
                <a:solidFill>
                  <a:prstClr val="white"/>
                </a:solidFill>
                <a:effectLst/>
                <a:uLnTx/>
                <a:uFillTx/>
                <a:latin typeface="+mn-lt"/>
                <a:ea typeface="+mn-ea"/>
                <a:cs typeface="+mn-cs"/>
              </a:rPr>
              <a:t>汇报人：</a:t>
            </a:r>
            <a:r>
              <a:rPr kumimoji="0" lang="en-US" altLang="zh-CN" sz="1800" b="1" i="0" u="none" strike="noStrike" kern="1200" cap="none" spc="0" normalizeH="0" baseline="0" noProof="0">
                <a:ln>
                  <a:noFill/>
                </a:ln>
                <a:solidFill>
                  <a:prstClr val="white"/>
                </a:solidFill>
                <a:effectLst/>
                <a:uLnTx/>
                <a:uFillTx/>
                <a:latin typeface="+mn-lt"/>
                <a:ea typeface="+mn-ea"/>
                <a:cs typeface="+mn-cs"/>
              </a:rPr>
              <a:t>OfficePLUS</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素材页">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
        <p:nvSpPr>
          <p:cNvPr id="6" name="任意多边形: 形状 5"/>
          <p:cNvSpPr/>
          <p:nvPr userDrawn="1"/>
        </p:nvSpPr>
        <p:spPr>
          <a:xfrm rot="19317930">
            <a:off x="-206426" y="-1058701"/>
            <a:ext cx="3958486" cy="2533744"/>
          </a:xfrm>
          <a:custGeom>
            <a:avLst/>
            <a:gdLst>
              <a:gd name="connsiteX0" fmla="*/ 719464 w 3958486"/>
              <a:gd name="connsiteY0" fmla="*/ 0 h 2533744"/>
              <a:gd name="connsiteX1" fmla="*/ 3958486 w 3958486"/>
              <a:gd name="connsiteY1" fmla="*/ 2533744 h 2533744"/>
              <a:gd name="connsiteX2" fmla="*/ 469762 w 3958486"/>
              <a:gd name="connsiteY2" fmla="*/ 2533744 h 2533744"/>
              <a:gd name="connsiteX3" fmla="*/ 0 w 3958486"/>
              <a:gd name="connsiteY3" fmla="*/ 2063982 h 2533744"/>
              <a:gd name="connsiteX4" fmla="*/ 0 w 3958486"/>
              <a:gd name="connsiteY4" fmla="*/ 919730 h 2533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8486" h="2533744">
                <a:moveTo>
                  <a:pt x="719464" y="0"/>
                </a:moveTo>
                <a:lnTo>
                  <a:pt x="3958486" y="2533744"/>
                </a:lnTo>
                <a:lnTo>
                  <a:pt x="469762" y="2533744"/>
                </a:lnTo>
                <a:cubicBezTo>
                  <a:pt x="210320" y="2533744"/>
                  <a:pt x="0" y="2323424"/>
                  <a:pt x="0" y="2063982"/>
                </a:cubicBezTo>
                <a:lnTo>
                  <a:pt x="0" y="919730"/>
                </a:lnTo>
                <a:close/>
              </a:path>
            </a:pathLst>
          </a:custGeom>
          <a:solidFill>
            <a:schemeClr val="bg1"/>
          </a:soli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7" name="矩形 6"/>
          <p:cNvSpPr/>
          <p:nvPr userDrawn="1"/>
        </p:nvSpPr>
        <p:spPr>
          <a:xfrm>
            <a:off x="5335219" y="1388817"/>
            <a:ext cx="1638410" cy="338554"/>
          </a:xfrm>
          <a:prstGeom prst="rect">
            <a:avLst/>
          </a:prstGeom>
        </p:spPr>
        <p:txBody>
          <a:bodyPr wrap="square">
            <a:spAutoFit/>
          </a:bodyPr>
          <a:lstStyle/>
          <a:p>
            <a:pPr algn="ctr"/>
            <a:r>
              <a:rPr lang="en-US" altLang="zh-CN" sz="1600" b="1" spc="300">
                <a:solidFill>
                  <a:schemeClr val="tx2"/>
                </a:solidFill>
                <a:latin typeface="微软雅黑" panose="020B0503020204020204" pitchFamily="34" charset="-122"/>
                <a:ea typeface="微软雅黑" panose="020B0503020204020204" pitchFamily="34" charset="-122"/>
              </a:rPr>
              <a:t>CONTENT</a:t>
            </a:r>
            <a:endParaRPr lang="zh-CN" altLang="en-US" sz="1600" b="1" spc="300">
              <a:solidFill>
                <a:schemeClr val="tx2"/>
              </a:solidFill>
              <a:latin typeface="微软雅黑" panose="020B0503020204020204" pitchFamily="34" charset="-122"/>
              <a:ea typeface="微软雅黑" panose="020B0503020204020204" pitchFamily="34" charset="-122"/>
            </a:endParaRPr>
          </a:p>
        </p:txBody>
      </p:sp>
      <p:sp>
        <p:nvSpPr>
          <p:cNvPr id="8" name="文本框 7"/>
          <p:cNvSpPr txBox="1"/>
          <p:nvPr userDrawn="1"/>
        </p:nvSpPr>
        <p:spPr>
          <a:xfrm>
            <a:off x="4930454" y="515787"/>
            <a:ext cx="2329673" cy="830997"/>
          </a:xfrm>
          <a:prstGeom prst="rect">
            <a:avLst/>
          </a:prstGeom>
          <a:noFill/>
        </p:spPr>
        <p:txBody>
          <a:bodyPr wrap="square" rtlCol="0">
            <a:spAutoFit/>
          </a:bodyPr>
          <a:lstStyle/>
          <a:p>
            <a:pPr algn="ctr"/>
            <a:r>
              <a:rPr lang="zh-CN" altLang="en-US" sz="4800" b="1">
                <a:solidFill>
                  <a:schemeClr val="tx2"/>
                </a:solidFill>
                <a:latin typeface="微软雅黑" panose="020B0503020204020204" pitchFamily="34" charset="-122"/>
                <a:ea typeface="微软雅黑" panose="020B0503020204020204" pitchFamily="34" charset="-122"/>
              </a:rPr>
              <a:t>目录</a:t>
            </a:r>
            <a:endParaRPr lang="en-US" altLang="zh-CN" sz="4800" b="1">
              <a:solidFill>
                <a:schemeClr val="tx2"/>
              </a:solidFill>
              <a:latin typeface="微软雅黑" panose="020B0503020204020204" pitchFamily="34" charset="-122"/>
              <a:ea typeface="微软雅黑" panose="020B0503020204020204" pitchFamily="34" charset="-122"/>
            </a:endParaRPr>
          </a:p>
        </p:txBody>
      </p:sp>
      <p:cxnSp>
        <p:nvCxnSpPr>
          <p:cNvPr id="9" name="直接连接符 8"/>
          <p:cNvCxnSpPr/>
          <p:nvPr userDrawn="1"/>
        </p:nvCxnSpPr>
        <p:spPr>
          <a:xfrm>
            <a:off x="5492252" y="1329454"/>
            <a:ext cx="1313398" cy="0"/>
          </a:xfrm>
          <a:prstGeom prst="line">
            <a:avLst/>
          </a:prstGeom>
          <a:ln w="6350" cap="rnd">
            <a:round/>
          </a:ln>
        </p:spPr>
        <p:style>
          <a:lnRef idx="1">
            <a:schemeClr val="accent1"/>
          </a:lnRef>
          <a:fillRef idx="0">
            <a:schemeClr val="accent1"/>
          </a:fillRef>
          <a:effectRef idx="0">
            <a:schemeClr val="accent1"/>
          </a:effectRef>
          <a:fontRef idx="minor">
            <a:schemeClr val="tx1"/>
          </a:fontRef>
        </p:style>
      </p:cxnSp>
      <p:sp>
        <p:nvSpPr>
          <p:cNvPr id="12" name="文本框 11"/>
          <p:cNvSpPr txBox="1"/>
          <p:nvPr userDrawn="1"/>
        </p:nvSpPr>
        <p:spPr>
          <a:xfrm>
            <a:off x="1512915" y="4179871"/>
            <a:ext cx="1289047" cy="1015663"/>
          </a:xfrm>
          <a:prstGeom prst="rect">
            <a:avLst/>
          </a:prstGeom>
          <a:noFill/>
        </p:spPr>
        <p:txBody>
          <a:bodyPr wrap="square" rtlCol="0">
            <a:spAutoFit/>
          </a:bodyPr>
          <a:lstStyle/>
          <a:p>
            <a:pPr algn="ctr"/>
            <a:r>
              <a:rPr lang="en-US" altLang="zh-CN" sz="6000" i="1">
                <a:gradFill>
                  <a:gsLst>
                    <a:gs pos="49000">
                      <a:srgbClr val="2AA7DC"/>
                    </a:gs>
                    <a:gs pos="0">
                      <a:schemeClr val="accent3"/>
                    </a:gs>
                    <a:gs pos="100000">
                      <a:schemeClr val="accent5"/>
                    </a:gs>
                  </a:gsLst>
                  <a:lin ang="5400000" scaled="1"/>
                </a:gradFill>
                <a:latin typeface="微软雅黑" panose="020B0503020204020204" pitchFamily="34" charset="-122"/>
                <a:ea typeface="微软雅黑" panose="020B0503020204020204" pitchFamily="34" charset="-122"/>
              </a:rPr>
              <a:t>03</a:t>
            </a:r>
            <a:endParaRPr lang="zh-CN" altLang="en-US" sz="6000" i="1">
              <a:gradFill>
                <a:gsLst>
                  <a:gs pos="49000">
                    <a:srgbClr val="2AA7DC"/>
                  </a:gs>
                  <a:gs pos="0">
                    <a:schemeClr val="accent3"/>
                  </a:gs>
                  <a:gs pos="100000">
                    <a:schemeClr val="accent5"/>
                  </a:gs>
                </a:gsLst>
                <a:lin ang="5400000" scaled="1"/>
              </a:gradFill>
              <a:latin typeface="微软雅黑" panose="020B0503020204020204" pitchFamily="34" charset="-122"/>
              <a:ea typeface="微软雅黑" panose="020B0503020204020204" pitchFamily="34" charset="-122"/>
            </a:endParaRPr>
          </a:p>
        </p:txBody>
      </p:sp>
      <p:sp>
        <p:nvSpPr>
          <p:cNvPr id="14" name="文本框 13"/>
          <p:cNvSpPr txBox="1"/>
          <p:nvPr userDrawn="1"/>
        </p:nvSpPr>
        <p:spPr>
          <a:xfrm>
            <a:off x="6810058" y="2541856"/>
            <a:ext cx="1289047" cy="1015663"/>
          </a:xfrm>
          <a:prstGeom prst="rect">
            <a:avLst/>
          </a:prstGeom>
          <a:noFill/>
        </p:spPr>
        <p:txBody>
          <a:bodyPr wrap="square" rtlCol="0">
            <a:spAutoFit/>
          </a:bodyPr>
          <a:lstStyle/>
          <a:p>
            <a:pPr algn="ctr"/>
            <a:r>
              <a:rPr lang="en-US" altLang="zh-CN" sz="6000" i="1">
                <a:gradFill>
                  <a:gsLst>
                    <a:gs pos="49000">
                      <a:srgbClr val="2AA7DC"/>
                    </a:gs>
                    <a:gs pos="0">
                      <a:schemeClr val="accent3"/>
                    </a:gs>
                    <a:gs pos="100000">
                      <a:schemeClr val="accent5"/>
                    </a:gs>
                  </a:gsLst>
                  <a:lin ang="5400000" scaled="1"/>
                </a:gradFill>
                <a:latin typeface="微软雅黑" panose="020B0503020204020204" pitchFamily="34" charset="-122"/>
                <a:ea typeface="微软雅黑" panose="020B0503020204020204" pitchFamily="34" charset="-122"/>
              </a:rPr>
              <a:t>02</a:t>
            </a:r>
            <a:endParaRPr lang="zh-CN" altLang="en-US" sz="6000" i="1">
              <a:gradFill>
                <a:gsLst>
                  <a:gs pos="49000">
                    <a:srgbClr val="2AA7DC"/>
                  </a:gs>
                  <a:gs pos="0">
                    <a:schemeClr val="accent3"/>
                  </a:gs>
                  <a:gs pos="100000">
                    <a:schemeClr val="accent5"/>
                  </a:gs>
                </a:gsLst>
                <a:lin ang="5400000" scaled="1"/>
              </a:gradFill>
              <a:latin typeface="微软雅黑" panose="020B0503020204020204" pitchFamily="34" charset="-122"/>
              <a:ea typeface="微软雅黑" panose="020B0503020204020204" pitchFamily="34" charset="-122"/>
            </a:endParaRPr>
          </a:p>
        </p:txBody>
      </p:sp>
      <p:sp>
        <p:nvSpPr>
          <p:cNvPr id="16" name="文本框 15"/>
          <p:cNvSpPr txBox="1"/>
          <p:nvPr userDrawn="1"/>
        </p:nvSpPr>
        <p:spPr>
          <a:xfrm>
            <a:off x="6810058" y="4135355"/>
            <a:ext cx="1289047" cy="1015663"/>
          </a:xfrm>
          <a:prstGeom prst="rect">
            <a:avLst/>
          </a:prstGeom>
          <a:noFill/>
        </p:spPr>
        <p:txBody>
          <a:bodyPr wrap="square" rtlCol="0">
            <a:spAutoFit/>
          </a:bodyPr>
          <a:lstStyle/>
          <a:p>
            <a:pPr algn="ctr"/>
            <a:r>
              <a:rPr lang="en-US" altLang="zh-CN" sz="6000" i="1">
                <a:gradFill>
                  <a:gsLst>
                    <a:gs pos="49000">
                      <a:srgbClr val="2AA7DC"/>
                    </a:gs>
                    <a:gs pos="0">
                      <a:schemeClr val="accent3"/>
                    </a:gs>
                    <a:gs pos="100000">
                      <a:schemeClr val="accent5"/>
                    </a:gs>
                  </a:gsLst>
                  <a:lin ang="5400000" scaled="1"/>
                </a:gradFill>
                <a:latin typeface="微软雅黑" panose="020B0503020204020204" pitchFamily="34" charset="-122"/>
                <a:ea typeface="微软雅黑" panose="020B0503020204020204" pitchFamily="34" charset="-122"/>
              </a:rPr>
              <a:t>04</a:t>
            </a:r>
            <a:endParaRPr lang="zh-CN" altLang="en-US" sz="6000" i="1">
              <a:gradFill>
                <a:gsLst>
                  <a:gs pos="49000">
                    <a:srgbClr val="2AA7DC"/>
                  </a:gs>
                  <a:gs pos="0">
                    <a:schemeClr val="accent3"/>
                  </a:gs>
                  <a:gs pos="100000">
                    <a:schemeClr val="accent5"/>
                  </a:gs>
                </a:gsLst>
                <a:lin ang="5400000" scaled="1"/>
              </a:gradFill>
              <a:latin typeface="微软雅黑" panose="020B0503020204020204" pitchFamily="34" charset="-122"/>
              <a:ea typeface="微软雅黑" panose="020B0503020204020204" pitchFamily="34" charset="-122"/>
            </a:endParaRPr>
          </a:p>
        </p:txBody>
      </p:sp>
      <p:cxnSp>
        <p:nvCxnSpPr>
          <p:cNvPr id="18" name="直接连接符 17"/>
          <p:cNvCxnSpPr/>
          <p:nvPr userDrawn="1"/>
        </p:nvCxnSpPr>
        <p:spPr>
          <a:xfrm>
            <a:off x="1774170" y="3566516"/>
            <a:ext cx="32892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nvCxnSpPr>
        <p:spPr>
          <a:xfrm>
            <a:off x="7128566" y="3566516"/>
            <a:ext cx="32892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1774170" y="5198064"/>
            <a:ext cx="32892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7128566" y="5198064"/>
            <a:ext cx="3289264"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椭圆 21"/>
          <p:cNvSpPr/>
          <p:nvPr userDrawn="1"/>
        </p:nvSpPr>
        <p:spPr>
          <a:xfrm>
            <a:off x="7088699" y="708505"/>
            <a:ext cx="841374" cy="841374"/>
          </a:xfrm>
          <a:prstGeom prst="ellipse">
            <a:avLst/>
          </a:prstGeom>
          <a:gradFill flip="none" rotWithShape="1">
            <a:gsLst>
              <a:gs pos="0">
                <a:schemeClr val="accent3"/>
              </a:gs>
              <a:gs pos="71000">
                <a:schemeClr val="accent4"/>
              </a:gs>
              <a:gs pos="100000">
                <a:schemeClr val="accent5"/>
              </a:gs>
            </a:gsLst>
            <a:lin ang="8100000" scaled="1"/>
            <a:tileRect/>
          </a:gra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userDrawn="1"/>
        </p:nvSpPr>
        <p:spPr>
          <a:xfrm>
            <a:off x="7662504" y="1236460"/>
            <a:ext cx="319651" cy="319651"/>
          </a:xfrm>
          <a:prstGeom prst="ellipse">
            <a:avLst/>
          </a:prstGeom>
          <a:gradFill flip="none" rotWithShape="1">
            <a:gsLst>
              <a:gs pos="0">
                <a:schemeClr val="accent3"/>
              </a:gs>
              <a:gs pos="71000">
                <a:schemeClr val="accent4"/>
              </a:gs>
              <a:gs pos="100000">
                <a:schemeClr val="accent5"/>
              </a:gs>
            </a:gsLst>
            <a:lin ang="8100000" scaled="1"/>
            <a:tileRect/>
          </a:gra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形状 23"/>
          <p:cNvSpPr/>
          <p:nvPr userDrawn="1"/>
        </p:nvSpPr>
        <p:spPr>
          <a:xfrm rot="19317930">
            <a:off x="-875421" y="5109"/>
            <a:ext cx="2397897" cy="2015181"/>
          </a:xfrm>
          <a:custGeom>
            <a:avLst/>
            <a:gdLst>
              <a:gd name="connsiteX0" fmla="*/ 1576387 w 2397897"/>
              <a:gd name="connsiteY0" fmla="*/ 0 h 2015181"/>
              <a:gd name="connsiteX1" fmla="*/ 2397897 w 2397897"/>
              <a:gd name="connsiteY1" fmla="*/ 642631 h 2015181"/>
              <a:gd name="connsiteX2" fmla="*/ 2397897 w 2397897"/>
              <a:gd name="connsiteY2" fmla="*/ 1545419 h 2015181"/>
              <a:gd name="connsiteX3" fmla="*/ 1928135 w 2397897"/>
              <a:gd name="connsiteY3" fmla="*/ 2015181 h 2015181"/>
              <a:gd name="connsiteX4" fmla="*/ 0 w 2397897"/>
              <a:gd name="connsiteY4" fmla="*/ 2015181 h 2015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7897" h="2015181">
                <a:moveTo>
                  <a:pt x="1576387" y="0"/>
                </a:moveTo>
                <a:lnTo>
                  <a:pt x="2397897" y="642631"/>
                </a:lnTo>
                <a:lnTo>
                  <a:pt x="2397897" y="1545419"/>
                </a:lnTo>
                <a:cubicBezTo>
                  <a:pt x="2397897" y="1804861"/>
                  <a:pt x="2187577" y="2015181"/>
                  <a:pt x="1928135" y="2015181"/>
                </a:cubicBezTo>
                <a:lnTo>
                  <a:pt x="0" y="2015181"/>
                </a:lnTo>
                <a:close/>
              </a:path>
            </a:pathLst>
          </a:custGeom>
          <a:solidFill>
            <a:schemeClr val="bg1"/>
          </a:soli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25" name="任意多边形: 形状 24"/>
          <p:cNvSpPr/>
          <p:nvPr userDrawn="1"/>
        </p:nvSpPr>
        <p:spPr>
          <a:xfrm rot="19333288">
            <a:off x="-383456" y="-476607"/>
            <a:ext cx="2422640" cy="1346307"/>
          </a:xfrm>
          <a:custGeom>
            <a:avLst/>
            <a:gdLst>
              <a:gd name="connsiteX0" fmla="*/ 685649 w 2422640"/>
              <a:gd name="connsiteY0" fmla="*/ 0 h 1346307"/>
              <a:gd name="connsiteX1" fmla="*/ 2422640 w 2422640"/>
              <a:gd name="connsiteY1" fmla="*/ 1346307 h 1346307"/>
              <a:gd name="connsiteX2" fmla="*/ 521221 w 2422640"/>
              <a:gd name="connsiteY2" fmla="*/ 1346307 h 1346307"/>
              <a:gd name="connsiteX3" fmla="*/ 4051 w 2422640"/>
              <a:gd name="connsiteY3" fmla="*/ 924801 h 1346307"/>
              <a:gd name="connsiteX4" fmla="*/ 0 w 2422640"/>
              <a:gd name="connsiteY4" fmla="*/ 884617 h 134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2640" h="1346307">
                <a:moveTo>
                  <a:pt x="685649" y="0"/>
                </a:moveTo>
                <a:lnTo>
                  <a:pt x="2422640" y="1346307"/>
                </a:lnTo>
                <a:lnTo>
                  <a:pt x="521221" y="1346307"/>
                </a:lnTo>
                <a:cubicBezTo>
                  <a:pt x="266116" y="1346307"/>
                  <a:pt x="53275" y="1165354"/>
                  <a:pt x="4051" y="924801"/>
                </a:cubicBezTo>
                <a:lnTo>
                  <a:pt x="0" y="884617"/>
                </a:lnTo>
                <a:close/>
              </a:path>
            </a:pathLst>
          </a:custGeom>
          <a:gradFill flip="none" rotWithShape="1">
            <a:gsLst>
              <a:gs pos="0">
                <a:schemeClr val="accent3"/>
              </a:gs>
              <a:gs pos="53100">
                <a:srgbClr val="4988EB"/>
              </a:gs>
              <a:gs pos="100000">
                <a:srgbClr val="8160EB"/>
              </a:gs>
            </a:gsLst>
            <a:lin ang="8100000" scaled="1"/>
            <a:tileRect/>
          </a:gra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26" name="任意多边形: 形状 25"/>
          <p:cNvSpPr/>
          <p:nvPr userDrawn="1"/>
        </p:nvSpPr>
        <p:spPr>
          <a:xfrm rot="19317930">
            <a:off x="10383262" y="4827181"/>
            <a:ext cx="2760000" cy="2098615"/>
          </a:xfrm>
          <a:custGeom>
            <a:avLst/>
            <a:gdLst>
              <a:gd name="connsiteX0" fmla="*/ 2760000 w 2760000"/>
              <a:gd name="connsiteY0" fmla="*/ 0 h 2098615"/>
              <a:gd name="connsiteX1" fmla="*/ 1118347 w 2760000"/>
              <a:gd name="connsiteY1" fmla="*/ 2098615 h 2098615"/>
              <a:gd name="connsiteX2" fmla="*/ 0 w 2760000"/>
              <a:gd name="connsiteY2" fmla="*/ 1223782 h 2098615"/>
              <a:gd name="connsiteX3" fmla="*/ 0 w 2760000"/>
              <a:gd name="connsiteY3" fmla="*/ 469762 h 2098615"/>
              <a:gd name="connsiteX4" fmla="*/ 469762 w 2760000"/>
              <a:gd name="connsiteY4" fmla="*/ 0 h 20986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60000" h="2098615">
                <a:moveTo>
                  <a:pt x="2760000" y="0"/>
                </a:moveTo>
                <a:lnTo>
                  <a:pt x="1118347" y="2098615"/>
                </a:lnTo>
                <a:lnTo>
                  <a:pt x="0" y="1223782"/>
                </a:lnTo>
                <a:lnTo>
                  <a:pt x="0" y="469762"/>
                </a:lnTo>
                <a:cubicBezTo>
                  <a:pt x="0" y="210320"/>
                  <a:pt x="210320" y="0"/>
                  <a:pt x="469762" y="0"/>
                </a:cubicBezTo>
                <a:close/>
              </a:path>
            </a:pathLst>
          </a:custGeom>
          <a:solidFill>
            <a:schemeClr val="bg1"/>
          </a:soli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27" name="任意多边形: 形状 26"/>
          <p:cNvSpPr/>
          <p:nvPr userDrawn="1"/>
        </p:nvSpPr>
        <p:spPr>
          <a:xfrm rot="19317930">
            <a:off x="10232169" y="6103326"/>
            <a:ext cx="2008903" cy="1337096"/>
          </a:xfrm>
          <a:custGeom>
            <a:avLst/>
            <a:gdLst>
              <a:gd name="connsiteX0" fmla="*/ 1801789 w 2008903"/>
              <a:gd name="connsiteY0" fmla="*/ 80229 h 1337096"/>
              <a:gd name="connsiteX1" fmla="*/ 2008903 w 2008903"/>
              <a:gd name="connsiteY1" fmla="*/ 469762 h 1337096"/>
              <a:gd name="connsiteX2" fmla="*/ 2008903 w 2008903"/>
              <a:gd name="connsiteY2" fmla="*/ 954073 h 1337096"/>
              <a:gd name="connsiteX3" fmla="*/ 1709282 w 2008903"/>
              <a:gd name="connsiteY3" fmla="*/ 1337096 h 1337096"/>
              <a:gd name="connsiteX4" fmla="*/ 0 w 2008903"/>
              <a:gd name="connsiteY4" fmla="*/ 0 h 1337096"/>
              <a:gd name="connsiteX5" fmla="*/ 1539141 w 2008903"/>
              <a:gd name="connsiteY5" fmla="*/ 0 h 1337096"/>
              <a:gd name="connsiteX6" fmla="*/ 1801789 w 2008903"/>
              <a:gd name="connsiteY6" fmla="*/ 80229 h 1337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903" h="1337096">
                <a:moveTo>
                  <a:pt x="1801789" y="80229"/>
                </a:moveTo>
                <a:cubicBezTo>
                  <a:pt x="1926746" y="164648"/>
                  <a:pt x="2008904" y="307611"/>
                  <a:pt x="2008903" y="469762"/>
                </a:cubicBezTo>
                <a:lnTo>
                  <a:pt x="2008903" y="954073"/>
                </a:lnTo>
                <a:lnTo>
                  <a:pt x="1709282" y="1337096"/>
                </a:lnTo>
                <a:lnTo>
                  <a:pt x="0" y="0"/>
                </a:lnTo>
                <a:lnTo>
                  <a:pt x="1539141" y="0"/>
                </a:lnTo>
                <a:cubicBezTo>
                  <a:pt x="1636432" y="0"/>
                  <a:pt x="1726814" y="29576"/>
                  <a:pt x="1801789" y="80229"/>
                </a:cubicBezTo>
                <a:close/>
              </a:path>
            </a:pathLst>
          </a:custGeom>
          <a:solidFill>
            <a:schemeClr val="bg1"/>
          </a:soli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28" name="任意多边形: 形状 27"/>
          <p:cNvSpPr/>
          <p:nvPr userDrawn="1"/>
        </p:nvSpPr>
        <p:spPr>
          <a:xfrm rot="19333288">
            <a:off x="11349172" y="6046887"/>
            <a:ext cx="1254668" cy="877072"/>
          </a:xfrm>
          <a:custGeom>
            <a:avLst/>
            <a:gdLst>
              <a:gd name="connsiteX0" fmla="*/ 1254668 w 1254668"/>
              <a:gd name="connsiteY0" fmla="*/ 0 h 877072"/>
              <a:gd name="connsiteX1" fmla="*/ 574866 w 1254668"/>
              <a:gd name="connsiteY1" fmla="*/ 877072 h 877072"/>
              <a:gd name="connsiteX2" fmla="*/ 0 w 1254668"/>
              <a:gd name="connsiteY2" fmla="*/ 431506 h 877072"/>
              <a:gd name="connsiteX3" fmla="*/ 1008 w 1254668"/>
              <a:gd name="connsiteY3" fmla="*/ 421506 h 877072"/>
              <a:gd name="connsiteX4" fmla="*/ 518178 w 1254668"/>
              <a:gd name="connsiteY4" fmla="*/ 0 h 877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4668" h="877072">
                <a:moveTo>
                  <a:pt x="1254668" y="0"/>
                </a:moveTo>
                <a:lnTo>
                  <a:pt x="574866" y="877072"/>
                </a:lnTo>
                <a:lnTo>
                  <a:pt x="0" y="431506"/>
                </a:lnTo>
                <a:lnTo>
                  <a:pt x="1008" y="421506"/>
                </a:lnTo>
                <a:cubicBezTo>
                  <a:pt x="50232" y="180953"/>
                  <a:pt x="263073" y="0"/>
                  <a:pt x="518178" y="0"/>
                </a:cubicBezTo>
                <a:close/>
              </a:path>
            </a:pathLst>
          </a:custGeom>
          <a:gradFill flip="none" rotWithShape="1">
            <a:gsLst>
              <a:gs pos="0">
                <a:schemeClr val="accent3"/>
              </a:gs>
              <a:gs pos="53100">
                <a:srgbClr val="4988EB"/>
              </a:gs>
              <a:gs pos="100000">
                <a:srgbClr val="8160EB"/>
              </a:gs>
            </a:gsLst>
            <a:lin ang="8100000" scaled="1"/>
            <a:tileRect/>
          </a:gra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5" name="文本占位符 4"/>
          <p:cNvSpPr>
            <a:spLocks noGrp="1"/>
          </p:cNvSpPr>
          <p:nvPr>
            <p:ph type="body" sz="quarter" idx="11" hasCustomPrompt="1"/>
          </p:nvPr>
        </p:nvSpPr>
        <p:spPr>
          <a:xfrm>
            <a:off x="2733762" y="2924810"/>
            <a:ext cx="2329673" cy="461665"/>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rPr>
              <a:t>TITLE HERE</a:t>
            </a:r>
          </a:p>
        </p:txBody>
      </p:sp>
      <p:sp>
        <p:nvSpPr>
          <p:cNvPr id="30" name="矩形 29"/>
          <p:cNvSpPr/>
          <p:nvPr userDrawn="1"/>
        </p:nvSpPr>
        <p:spPr>
          <a:xfrm>
            <a:off x="1662314" y="2541856"/>
            <a:ext cx="1085554" cy="1015663"/>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000" b="0" i="1" u="none" strike="noStrike" kern="1200" cap="none" spc="0" normalizeH="0" baseline="0" noProof="0">
                <a:ln>
                  <a:noFill/>
                </a:ln>
                <a:gradFill>
                  <a:gsLst>
                    <a:gs pos="49000">
                      <a:srgbClr val="2AA7DC"/>
                    </a:gs>
                    <a:gs pos="0">
                      <a:srgbClr val="66DDD5"/>
                    </a:gs>
                    <a:gs pos="100000">
                      <a:srgbClr val="8160EB"/>
                    </a:gs>
                  </a:gsLst>
                  <a:lin ang="5400000" scaled="1"/>
                </a:gradFill>
                <a:effectLst/>
                <a:uLnTx/>
                <a:uFillTx/>
                <a:latin typeface="微软雅黑" panose="020B0503020204020204" pitchFamily="34" charset="-122"/>
                <a:ea typeface="微软雅黑" panose="020B0503020204020204" pitchFamily="34" charset="-122"/>
                <a:cs typeface="+mn-cs"/>
              </a:rPr>
              <a:t>01</a:t>
            </a:r>
            <a:endParaRPr kumimoji="0" lang="zh-CN" altLang="en-US" sz="6000" b="0" i="1" u="none" strike="noStrike" kern="1200" cap="none" spc="0" normalizeH="0" baseline="0" noProof="0">
              <a:ln>
                <a:noFill/>
              </a:ln>
              <a:gradFill>
                <a:gsLst>
                  <a:gs pos="49000">
                    <a:srgbClr val="2AA7DC"/>
                  </a:gs>
                  <a:gs pos="0">
                    <a:srgbClr val="66DDD5"/>
                  </a:gs>
                  <a:gs pos="100000">
                    <a:srgbClr val="8160EB"/>
                  </a:gs>
                </a:gsLst>
                <a:lin ang="5400000" scaled="1"/>
              </a:gradFill>
              <a:effectLst/>
              <a:uLnTx/>
              <a:uFillTx/>
              <a:latin typeface="微软雅黑" panose="020B0503020204020204" pitchFamily="34" charset="-122"/>
              <a:ea typeface="微软雅黑" panose="020B0503020204020204" pitchFamily="34" charset="-122"/>
              <a:cs typeface="+mn-cs"/>
            </a:endParaRPr>
          </a:p>
        </p:txBody>
      </p:sp>
      <p:sp>
        <p:nvSpPr>
          <p:cNvPr id="31" name="文本占位符 30"/>
          <p:cNvSpPr>
            <a:spLocks noGrp="1"/>
          </p:cNvSpPr>
          <p:nvPr>
            <p:ph type="body" sz="quarter" idx="12" hasCustomPrompt="1"/>
          </p:nvPr>
        </p:nvSpPr>
        <p:spPr>
          <a:xfrm>
            <a:off x="2728820" y="4456678"/>
            <a:ext cx="2329673" cy="461665"/>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rPr>
              <a:t>TITLE HERE</a:t>
            </a:r>
          </a:p>
        </p:txBody>
      </p:sp>
      <p:sp>
        <p:nvSpPr>
          <p:cNvPr id="32" name="文本占位符 31"/>
          <p:cNvSpPr>
            <a:spLocks noGrp="1"/>
          </p:cNvSpPr>
          <p:nvPr>
            <p:ph type="body" sz="quarter" idx="13" hasCustomPrompt="1"/>
          </p:nvPr>
        </p:nvSpPr>
        <p:spPr>
          <a:xfrm>
            <a:off x="8083901" y="2926329"/>
            <a:ext cx="2329673" cy="461665"/>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rPr>
              <a:t>TITLE HERE</a:t>
            </a:r>
          </a:p>
        </p:txBody>
      </p:sp>
      <p:sp>
        <p:nvSpPr>
          <p:cNvPr id="33" name="文本占位符 32"/>
          <p:cNvSpPr>
            <a:spLocks noGrp="1"/>
          </p:cNvSpPr>
          <p:nvPr>
            <p:ph type="body" sz="quarter" idx="14" hasCustomPrompt="1"/>
          </p:nvPr>
        </p:nvSpPr>
        <p:spPr>
          <a:xfrm>
            <a:off x="8078959" y="4458197"/>
            <a:ext cx="2329673" cy="461665"/>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rPr>
              <a:t>TITLE HERE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目录页">
    <p:spTree>
      <p:nvGrpSpPr>
        <p:cNvPr id="1" name=""/>
        <p:cNvGrpSpPr/>
        <p:nvPr/>
      </p:nvGrpSpPr>
      <p:grpSpPr>
        <a:xfrm>
          <a:off x="0" y="0"/>
          <a:ext cx="0" cy="0"/>
          <a:chOff x="0" y="0"/>
          <a:chExt cx="0" cy="0"/>
        </a:xfrm>
      </p:grpSpPr>
      <p:sp>
        <p:nvSpPr>
          <p:cNvPr id="6" name="任意多边形: 形状 5"/>
          <p:cNvSpPr/>
          <p:nvPr userDrawn="1"/>
        </p:nvSpPr>
        <p:spPr>
          <a:xfrm rot="19317930">
            <a:off x="-206426" y="-1058701"/>
            <a:ext cx="3958486" cy="2533744"/>
          </a:xfrm>
          <a:custGeom>
            <a:avLst/>
            <a:gdLst>
              <a:gd name="connsiteX0" fmla="*/ 719464 w 3958486"/>
              <a:gd name="connsiteY0" fmla="*/ 0 h 2533744"/>
              <a:gd name="connsiteX1" fmla="*/ 3958486 w 3958486"/>
              <a:gd name="connsiteY1" fmla="*/ 2533744 h 2533744"/>
              <a:gd name="connsiteX2" fmla="*/ 469762 w 3958486"/>
              <a:gd name="connsiteY2" fmla="*/ 2533744 h 2533744"/>
              <a:gd name="connsiteX3" fmla="*/ 0 w 3958486"/>
              <a:gd name="connsiteY3" fmla="*/ 2063982 h 2533744"/>
              <a:gd name="connsiteX4" fmla="*/ 0 w 3958486"/>
              <a:gd name="connsiteY4" fmla="*/ 919730 h 2533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8486" h="2533744">
                <a:moveTo>
                  <a:pt x="719464" y="0"/>
                </a:moveTo>
                <a:lnTo>
                  <a:pt x="3958486" y="2533744"/>
                </a:lnTo>
                <a:lnTo>
                  <a:pt x="469762" y="2533744"/>
                </a:lnTo>
                <a:cubicBezTo>
                  <a:pt x="210320" y="2533744"/>
                  <a:pt x="0" y="2323424"/>
                  <a:pt x="0" y="2063982"/>
                </a:cubicBezTo>
                <a:lnTo>
                  <a:pt x="0" y="919730"/>
                </a:lnTo>
                <a:close/>
              </a:path>
            </a:pathLst>
          </a:custGeom>
          <a:solidFill>
            <a:schemeClr val="bg1"/>
          </a:soli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7" name="矩形 6"/>
          <p:cNvSpPr/>
          <p:nvPr userDrawn="1"/>
        </p:nvSpPr>
        <p:spPr>
          <a:xfrm>
            <a:off x="5335219" y="1388817"/>
            <a:ext cx="1638410" cy="338554"/>
          </a:xfrm>
          <a:prstGeom prst="rect">
            <a:avLst/>
          </a:prstGeom>
        </p:spPr>
        <p:txBody>
          <a:bodyPr wrap="square">
            <a:spAutoFit/>
          </a:bodyPr>
          <a:lstStyle/>
          <a:p>
            <a:pPr algn="ctr"/>
            <a:r>
              <a:rPr lang="en-US" altLang="zh-CN" sz="1600" b="1" spc="300">
                <a:solidFill>
                  <a:schemeClr val="tx2"/>
                </a:solidFill>
                <a:latin typeface="微软雅黑" panose="020B0503020204020204" pitchFamily="34" charset="-122"/>
                <a:ea typeface="微软雅黑" panose="020B0503020204020204" pitchFamily="34" charset="-122"/>
              </a:rPr>
              <a:t>CONTENT</a:t>
            </a:r>
            <a:endParaRPr lang="zh-CN" altLang="en-US" sz="1600" b="1" spc="300">
              <a:solidFill>
                <a:schemeClr val="tx2"/>
              </a:solidFill>
              <a:latin typeface="微软雅黑" panose="020B0503020204020204" pitchFamily="34" charset="-122"/>
              <a:ea typeface="微软雅黑" panose="020B0503020204020204" pitchFamily="34" charset="-122"/>
            </a:endParaRPr>
          </a:p>
        </p:txBody>
      </p:sp>
      <p:sp>
        <p:nvSpPr>
          <p:cNvPr id="8" name="文本框 7"/>
          <p:cNvSpPr txBox="1"/>
          <p:nvPr userDrawn="1"/>
        </p:nvSpPr>
        <p:spPr>
          <a:xfrm>
            <a:off x="4930454" y="515787"/>
            <a:ext cx="2329673" cy="830997"/>
          </a:xfrm>
          <a:prstGeom prst="rect">
            <a:avLst/>
          </a:prstGeom>
          <a:noFill/>
        </p:spPr>
        <p:txBody>
          <a:bodyPr wrap="square" rtlCol="0">
            <a:spAutoFit/>
          </a:bodyPr>
          <a:lstStyle/>
          <a:p>
            <a:pPr algn="ctr"/>
            <a:r>
              <a:rPr lang="zh-CN" altLang="en-US" sz="4800" b="1">
                <a:solidFill>
                  <a:schemeClr val="tx2"/>
                </a:solidFill>
                <a:latin typeface="微软雅黑" panose="020B0503020204020204" pitchFamily="34" charset="-122"/>
                <a:ea typeface="微软雅黑" panose="020B0503020204020204" pitchFamily="34" charset="-122"/>
              </a:rPr>
              <a:t>目录</a:t>
            </a:r>
            <a:endParaRPr lang="en-US" altLang="zh-CN" sz="4800" b="1">
              <a:solidFill>
                <a:schemeClr val="tx2"/>
              </a:solidFill>
              <a:latin typeface="微软雅黑" panose="020B0503020204020204" pitchFamily="34" charset="-122"/>
              <a:ea typeface="微软雅黑" panose="020B0503020204020204" pitchFamily="34" charset="-122"/>
            </a:endParaRPr>
          </a:p>
        </p:txBody>
      </p:sp>
      <p:cxnSp>
        <p:nvCxnSpPr>
          <p:cNvPr id="9" name="直接连接符 8"/>
          <p:cNvCxnSpPr/>
          <p:nvPr userDrawn="1"/>
        </p:nvCxnSpPr>
        <p:spPr>
          <a:xfrm>
            <a:off x="5492252" y="1329454"/>
            <a:ext cx="1313398" cy="0"/>
          </a:xfrm>
          <a:prstGeom prst="line">
            <a:avLst/>
          </a:prstGeom>
          <a:ln w="6350" cap="rnd">
            <a:round/>
          </a:ln>
        </p:spPr>
        <p:style>
          <a:lnRef idx="1">
            <a:schemeClr val="accent1"/>
          </a:lnRef>
          <a:fillRef idx="0">
            <a:schemeClr val="accent1"/>
          </a:fillRef>
          <a:effectRef idx="0">
            <a:schemeClr val="accent1"/>
          </a:effectRef>
          <a:fontRef idx="minor">
            <a:schemeClr val="tx1"/>
          </a:fontRef>
        </p:style>
      </p:cxnSp>
      <p:sp>
        <p:nvSpPr>
          <p:cNvPr id="12" name="文本框 11"/>
          <p:cNvSpPr txBox="1"/>
          <p:nvPr userDrawn="1"/>
        </p:nvSpPr>
        <p:spPr>
          <a:xfrm>
            <a:off x="406966" y="4063759"/>
            <a:ext cx="1289047" cy="1015663"/>
          </a:xfrm>
          <a:prstGeom prst="rect">
            <a:avLst/>
          </a:prstGeom>
          <a:noFill/>
        </p:spPr>
        <p:txBody>
          <a:bodyPr wrap="square" rtlCol="0">
            <a:spAutoFit/>
          </a:bodyPr>
          <a:lstStyle/>
          <a:p>
            <a:pPr algn="ctr"/>
            <a:r>
              <a:rPr lang="en-US" altLang="zh-CN" sz="6000" i="1">
                <a:gradFill>
                  <a:gsLst>
                    <a:gs pos="49000">
                      <a:srgbClr val="2AA7DC"/>
                    </a:gs>
                    <a:gs pos="0">
                      <a:schemeClr val="accent3"/>
                    </a:gs>
                    <a:gs pos="100000">
                      <a:schemeClr val="accent5"/>
                    </a:gs>
                  </a:gsLst>
                  <a:lin ang="5400000" scaled="1"/>
                </a:gradFill>
                <a:latin typeface="微软雅黑" panose="020B0503020204020204" pitchFamily="34" charset="-122"/>
                <a:ea typeface="微软雅黑" panose="020B0503020204020204" pitchFamily="34" charset="-122"/>
              </a:rPr>
              <a:t>04</a:t>
            </a:r>
            <a:endParaRPr lang="zh-CN" altLang="en-US" sz="6000" i="1">
              <a:gradFill>
                <a:gsLst>
                  <a:gs pos="49000">
                    <a:srgbClr val="2AA7DC"/>
                  </a:gs>
                  <a:gs pos="0">
                    <a:schemeClr val="accent3"/>
                  </a:gs>
                  <a:gs pos="100000">
                    <a:schemeClr val="accent5"/>
                  </a:gs>
                </a:gsLst>
                <a:lin ang="5400000" scaled="1"/>
              </a:gradFill>
              <a:latin typeface="微软雅黑" panose="020B0503020204020204" pitchFamily="34" charset="-122"/>
              <a:ea typeface="微软雅黑" panose="020B0503020204020204" pitchFamily="34" charset="-122"/>
            </a:endParaRPr>
          </a:p>
        </p:txBody>
      </p:sp>
      <p:sp>
        <p:nvSpPr>
          <p:cNvPr id="14" name="文本框 13"/>
          <p:cNvSpPr txBox="1"/>
          <p:nvPr userDrawn="1"/>
        </p:nvSpPr>
        <p:spPr>
          <a:xfrm>
            <a:off x="4124918" y="2309627"/>
            <a:ext cx="1289047" cy="1015663"/>
          </a:xfrm>
          <a:prstGeom prst="rect">
            <a:avLst/>
          </a:prstGeom>
          <a:noFill/>
        </p:spPr>
        <p:txBody>
          <a:bodyPr wrap="square" rtlCol="0">
            <a:spAutoFit/>
          </a:bodyPr>
          <a:lstStyle/>
          <a:p>
            <a:pPr algn="ctr"/>
            <a:r>
              <a:rPr lang="en-US" altLang="zh-CN" sz="6000" i="1">
                <a:gradFill>
                  <a:gsLst>
                    <a:gs pos="49000">
                      <a:srgbClr val="2AA7DC"/>
                    </a:gs>
                    <a:gs pos="0">
                      <a:schemeClr val="accent3"/>
                    </a:gs>
                    <a:gs pos="100000">
                      <a:schemeClr val="accent5"/>
                    </a:gs>
                  </a:gsLst>
                  <a:lin ang="5400000" scaled="1"/>
                </a:gradFill>
                <a:latin typeface="微软雅黑" panose="020B0503020204020204" pitchFamily="34" charset="-122"/>
                <a:ea typeface="微软雅黑" panose="020B0503020204020204" pitchFamily="34" charset="-122"/>
              </a:rPr>
              <a:t>02</a:t>
            </a:r>
            <a:endParaRPr lang="zh-CN" altLang="en-US" sz="6000" i="1">
              <a:gradFill>
                <a:gsLst>
                  <a:gs pos="49000">
                    <a:srgbClr val="2AA7DC"/>
                  </a:gs>
                  <a:gs pos="0">
                    <a:schemeClr val="accent3"/>
                  </a:gs>
                  <a:gs pos="100000">
                    <a:schemeClr val="accent5"/>
                  </a:gs>
                </a:gsLst>
                <a:lin ang="5400000" scaled="1"/>
              </a:gradFill>
              <a:latin typeface="微软雅黑" panose="020B0503020204020204" pitchFamily="34" charset="-122"/>
              <a:ea typeface="微软雅黑" panose="020B0503020204020204" pitchFamily="34" charset="-122"/>
            </a:endParaRPr>
          </a:p>
        </p:txBody>
      </p:sp>
      <p:sp>
        <p:nvSpPr>
          <p:cNvPr id="16" name="文本框 15"/>
          <p:cNvSpPr txBox="1"/>
          <p:nvPr userDrawn="1"/>
        </p:nvSpPr>
        <p:spPr>
          <a:xfrm>
            <a:off x="4124918" y="4019243"/>
            <a:ext cx="1289047" cy="1015663"/>
          </a:xfrm>
          <a:prstGeom prst="rect">
            <a:avLst/>
          </a:prstGeom>
          <a:noFill/>
        </p:spPr>
        <p:txBody>
          <a:bodyPr wrap="square" rtlCol="0">
            <a:spAutoFit/>
          </a:bodyPr>
          <a:lstStyle/>
          <a:p>
            <a:pPr algn="ctr"/>
            <a:r>
              <a:rPr lang="en-US" altLang="zh-CN" sz="6000" i="1">
                <a:gradFill>
                  <a:gsLst>
                    <a:gs pos="49000">
                      <a:srgbClr val="2AA7DC"/>
                    </a:gs>
                    <a:gs pos="0">
                      <a:schemeClr val="accent3"/>
                    </a:gs>
                    <a:gs pos="100000">
                      <a:schemeClr val="accent5"/>
                    </a:gs>
                  </a:gsLst>
                  <a:lin ang="5400000" scaled="1"/>
                </a:gradFill>
                <a:latin typeface="微软雅黑" panose="020B0503020204020204" pitchFamily="34" charset="-122"/>
                <a:ea typeface="微软雅黑" panose="020B0503020204020204" pitchFamily="34" charset="-122"/>
              </a:rPr>
              <a:t>05</a:t>
            </a:r>
            <a:endParaRPr lang="zh-CN" altLang="en-US" sz="6000" i="1">
              <a:gradFill>
                <a:gsLst>
                  <a:gs pos="49000">
                    <a:srgbClr val="2AA7DC"/>
                  </a:gs>
                  <a:gs pos="0">
                    <a:schemeClr val="accent3"/>
                  </a:gs>
                  <a:gs pos="100000">
                    <a:schemeClr val="accent5"/>
                  </a:gs>
                </a:gsLst>
                <a:lin ang="5400000" scaled="1"/>
              </a:gradFill>
              <a:latin typeface="微软雅黑" panose="020B0503020204020204" pitchFamily="34" charset="-122"/>
              <a:ea typeface="微软雅黑" panose="020B0503020204020204" pitchFamily="34" charset="-122"/>
            </a:endParaRPr>
          </a:p>
        </p:txBody>
      </p:sp>
      <p:cxnSp>
        <p:nvCxnSpPr>
          <p:cNvPr id="18" name="直接连接符 17"/>
          <p:cNvCxnSpPr/>
          <p:nvPr userDrawn="1"/>
        </p:nvCxnSpPr>
        <p:spPr>
          <a:xfrm>
            <a:off x="668221" y="3333022"/>
            <a:ext cx="32892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nvCxnSpPr>
        <p:spPr>
          <a:xfrm>
            <a:off x="4429617" y="3333022"/>
            <a:ext cx="32892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668221" y="5080687"/>
            <a:ext cx="32892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4429617" y="5080687"/>
            <a:ext cx="3289264"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椭圆 21"/>
          <p:cNvSpPr/>
          <p:nvPr userDrawn="1"/>
        </p:nvSpPr>
        <p:spPr>
          <a:xfrm>
            <a:off x="7088699" y="708505"/>
            <a:ext cx="841374" cy="841374"/>
          </a:xfrm>
          <a:prstGeom prst="ellipse">
            <a:avLst/>
          </a:prstGeom>
          <a:gradFill flip="none" rotWithShape="1">
            <a:gsLst>
              <a:gs pos="0">
                <a:schemeClr val="accent3"/>
              </a:gs>
              <a:gs pos="71000">
                <a:schemeClr val="accent4"/>
              </a:gs>
              <a:gs pos="100000">
                <a:schemeClr val="accent5"/>
              </a:gs>
            </a:gsLst>
            <a:lin ang="8100000" scaled="1"/>
            <a:tileRect/>
          </a:gra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userDrawn="1"/>
        </p:nvSpPr>
        <p:spPr>
          <a:xfrm>
            <a:off x="7662504" y="1236460"/>
            <a:ext cx="319651" cy="319651"/>
          </a:xfrm>
          <a:prstGeom prst="ellipse">
            <a:avLst/>
          </a:prstGeom>
          <a:gradFill flip="none" rotWithShape="1">
            <a:gsLst>
              <a:gs pos="0">
                <a:schemeClr val="accent3"/>
              </a:gs>
              <a:gs pos="71000">
                <a:schemeClr val="accent4"/>
              </a:gs>
              <a:gs pos="100000">
                <a:schemeClr val="accent5"/>
              </a:gs>
            </a:gsLst>
            <a:lin ang="8100000" scaled="1"/>
            <a:tileRect/>
          </a:gra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形状 23"/>
          <p:cNvSpPr/>
          <p:nvPr userDrawn="1"/>
        </p:nvSpPr>
        <p:spPr>
          <a:xfrm rot="19317930">
            <a:off x="-875421" y="5109"/>
            <a:ext cx="2397897" cy="2015181"/>
          </a:xfrm>
          <a:custGeom>
            <a:avLst/>
            <a:gdLst>
              <a:gd name="connsiteX0" fmla="*/ 1576387 w 2397897"/>
              <a:gd name="connsiteY0" fmla="*/ 0 h 2015181"/>
              <a:gd name="connsiteX1" fmla="*/ 2397897 w 2397897"/>
              <a:gd name="connsiteY1" fmla="*/ 642631 h 2015181"/>
              <a:gd name="connsiteX2" fmla="*/ 2397897 w 2397897"/>
              <a:gd name="connsiteY2" fmla="*/ 1545419 h 2015181"/>
              <a:gd name="connsiteX3" fmla="*/ 1928135 w 2397897"/>
              <a:gd name="connsiteY3" fmla="*/ 2015181 h 2015181"/>
              <a:gd name="connsiteX4" fmla="*/ 0 w 2397897"/>
              <a:gd name="connsiteY4" fmla="*/ 2015181 h 2015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7897" h="2015181">
                <a:moveTo>
                  <a:pt x="1576387" y="0"/>
                </a:moveTo>
                <a:lnTo>
                  <a:pt x="2397897" y="642631"/>
                </a:lnTo>
                <a:lnTo>
                  <a:pt x="2397897" y="1545419"/>
                </a:lnTo>
                <a:cubicBezTo>
                  <a:pt x="2397897" y="1804861"/>
                  <a:pt x="2187577" y="2015181"/>
                  <a:pt x="1928135" y="2015181"/>
                </a:cubicBezTo>
                <a:lnTo>
                  <a:pt x="0" y="2015181"/>
                </a:lnTo>
                <a:close/>
              </a:path>
            </a:pathLst>
          </a:custGeom>
          <a:solidFill>
            <a:schemeClr val="bg1"/>
          </a:soli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25" name="任意多边形: 形状 24"/>
          <p:cNvSpPr/>
          <p:nvPr userDrawn="1"/>
        </p:nvSpPr>
        <p:spPr>
          <a:xfrm rot="19333288">
            <a:off x="-383456" y="-476607"/>
            <a:ext cx="2422640" cy="1346307"/>
          </a:xfrm>
          <a:custGeom>
            <a:avLst/>
            <a:gdLst>
              <a:gd name="connsiteX0" fmla="*/ 685649 w 2422640"/>
              <a:gd name="connsiteY0" fmla="*/ 0 h 1346307"/>
              <a:gd name="connsiteX1" fmla="*/ 2422640 w 2422640"/>
              <a:gd name="connsiteY1" fmla="*/ 1346307 h 1346307"/>
              <a:gd name="connsiteX2" fmla="*/ 521221 w 2422640"/>
              <a:gd name="connsiteY2" fmla="*/ 1346307 h 1346307"/>
              <a:gd name="connsiteX3" fmla="*/ 4051 w 2422640"/>
              <a:gd name="connsiteY3" fmla="*/ 924801 h 1346307"/>
              <a:gd name="connsiteX4" fmla="*/ 0 w 2422640"/>
              <a:gd name="connsiteY4" fmla="*/ 884617 h 134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2640" h="1346307">
                <a:moveTo>
                  <a:pt x="685649" y="0"/>
                </a:moveTo>
                <a:lnTo>
                  <a:pt x="2422640" y="1346307"/>
                </a:lnTo>
                <a:lnTo>
                  <a:pt x="521221" y="1346307"/>
                </a:lnTo>
                <a:cubicBezTo>
                  <a:pt x="266116" y="1346307"/>
                  <a:pt x="53275" y="1165354"/>
                  <a:pt x="4051" y="924801"/>
                </a:cubicBezTo>
                <a:lnTo>
                  <a:pt x="0" y="884617"/>
                </a:lnTo>
                <a:close/>
              </a:path>
            </a:pathLst>
          </a:custGeom>
          <a:gradFill flip="none" rotWithShape="1">
            <a:gsLst>
              <a:gs pos="0">
                <a:schemeClr val="accent3"/>
              </a:gs>
              <a:gs pos="53100">
                <a:srgbClr val="4988EB"/>
              </a:gs>
              <a:gs pos="100000">
                <a:srgbClr val="8160EB"/>
              </a:gs>
            </a:gsLst>
            <a:lin ang="8100000" scaled="1"/>
            <a:tileRect/>
          </a:gra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26" name="任意多边形: 形状 25"/>
          <p:cNvSpPr/>
          <p:nvPr userDrawn="1"/>
        </p:nvSpPr>
        <p:spPr>
          <a:xfrm rot="19317930">
            <a:off x="10383262" y="4827181"/>
            <a:ext cx="2760000" cy="2098615"/>
          </a:xfrm>
          <a:custGeom>
            <a:avLst/>
            <a:gdLst>
              <a:gd name="connsiteX0" fmla="*/ 2760000 w 2760000"/>
              <a:gd name="connsiteY0" fmla="*/ 0 h 2098615"/>
              <a:gd name="connsiteX1" fmla="*/ 1118347 w 2760000"/>
              <a:gd name="connsiteY1" fmla="*/ 2098615 h 2098615"/>
              <a:gd name="connsiteX2" fmla="*/ 0 w 2760000"/>
              <a:gd name="connsiteY2" fmla="*/ 1223782 h 2098615"/>
              <a:gd name="connsiteX3" fmla="*/ 0 w 2760000"/>
              <a:gd name="connsiteY3" fmla="*/ 469762 h 2098615"/>
              <a:gd name="connsiteX4" fmla="*/ 469762 w 2760000"/>
              <a:gd name="connsiteY4" fmla="*/ 0 h 20986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60000" h="2098615">
                <a:moveTo>
                  <a:pt x="2760000" y="0"/>
                </a:moveTo>
                <a:lnTo>
                  <a:pt x="1118347" y="2098615"/>
                </a:lnTo>
                <a:lnTo>
                  <a:pt x="0" y="1223782"/>
                </a:lnTo>
                <a:lnTo>
                  <a:pt x="0" y="469762"/>
                </a:lnTo>
                <a:cubicBezTo>
                  <a:pt x="0" y="210320"/>
                  <a:pt x="210320" y="0"/>
                  <a:pt x="469762" y="0"/>
                </a:cubicBezTo>
                <a:close/>
              </a:path>
            </a:pathLst>
          </a:custGeom>
          <a:solidFill>
            <a:schemeClr val="bg1"/>
          </a:soli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27" name="任意多边形: 形状 26"/>
          <p:cNvSpPr/>
          <p:nvPr userDrawn="1"/>
        </p:nvSpPr>
        <p:spPr>
          <a:xfrm rot="19317930">
            <a:off x="10232169" y="6103326"/>
            <a:ext cx="2008903" cy="1337096"/>
          </a:xfrm>
          <a:custGeom>
            <a:avLst/>
            <a:gdLst>
              <a:gd name="connsiteX0" fmla="*/ 1801789 w 2008903"/>
              <a:gd name="connsiteY0" fmla="*/ 80229 h 1337096"/>
              <a:gd name="connsiteX1" fmla="*/ 2008903 w 2008903"/>
              <a:gd name="connsiteY1" fmla="*/ 469762 h 1337096"/>
              <a:gd name="connsiteX2" fmla="*/ 2008903 w 2008903"/>
              <a:gd name="connsiteY2" fmla="*/ 954073 h 1337096"/>
              <a:gd name="connsiteX3" fmla="*/ 1709282 w 2008903"/>
              <a:gd name="connsiteY3" fmla="*/ 1337096 h 1337096"/>
              <a:gd name="connsiteX4" fmla="*/ 0 w 2008903"/>
              <a:gd name="connsiteY4" fmla="*/ 0 h 1337096"/>
              <a:gd name="connsiteX5" fmla="*/ 1539141 w 2008903"/>
              <a:gd name="connsiteY5" fmla="*/ 0 h 1337096"/>
              <a:gd name="connsiteX6" fmla="*/ 1801789 w 2008903"/>
              <a:gd name="connsiteY6" fmla="*/ 80229 h 1337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903" h="1337096">
                <a:moveTo>
                  <a:pt x="1801789" y="80229"/>
                </a:moveTo>
                <a:cubicBezTo>
                  <a:pt x="1926746" y="164648"/>
                  <a:pt x="2008904" y="307611"/>
                  <a:pt x="2008903" y="469762"/>
                </a:cubicBezTo>
                <a:lnTo>
                  <a:pt x="2008903" y="954073"/>
                </a:lnTo>
                <a:lnTo>
                  <a:pt x="1709282" y="1337096"/>
                </a:lnTo>
                <a:lnTo>
                  <a:pt x="0" y="0"/>
                </a:lnTo>
                <a:lnTo>
                  <a:pt x="1539141" y="0"/>
                </a:lnTo>
                <a:cubicBezTo>
                  <a:pt x="1636432" y="0"/>
                  <a:pt x="1726814" y="29576"/>
                  <a:pt x="1801789" y="80229"/>
                </a:cubicBezTo>
                <a:close/>
              </a:path>
            </a:pathLst>
          </a:custGeom>
          <a:solidFill>
            <a:schemeClr val="bg1"/>
          </a:soli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28" name="任意多边形: 形状 27"/>
          <p:cNvSpPr/>
          <p:nvPr userDrawn="1"/>
        </p:nvSpPr>
        <p:spPr>
          <a:xfrm rot="19333288">
            <a:off x="11349172" y="6046887"/>
            <a:ext cx="1254668" cy="877072"/>
          </a:xfrm>
          <a:custGeom>
            <a:avLst/>
            <a:gdLst>
              <a:gd name="connsiteX0" fmla="*/ 1254668 w 1254668"/>
              <a:gd name="connsiteY0" fmla="*/ 0 h 877072"/>
              <a:gd name="connsiteX1" fmla="*/ 574866 w 1254668"/>
              <a:gd name="connsiteY1" fmla="*/ 877072 h 877072"/>
              <a:gd name="connsiteX2" fmla="*/ 0 w 1254668"/>
              <a:gd name="connsiteY2" fmla="*/ 431506 h 877072"/>
              <a:gd name="connsiteX3" fmla="*/ 1008 w 1254668"/>
              <a:gd name="connsiteY3" fmla="*/ 421506 h 877072"/>
              <a:gd name="connsiteX4" fmla="*/ 518178 w 1254668"/>
              <a:gd name="connsiteY4" fmla="*/ 0 h 877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4668" h="877072">
                <a:moveTo>
                  <a:pt x="1254668" y="0"/>
                </a:moveTo>
                <a:lnTo>
                  <a:pt x="574866" y="877072"/>
                </a:lnTo>
                <a:lnTo>
                  <a:pt x="0" y="431506"/>
                </a:lnTo>
                <a:lnTo>
                  <a:pt x="1008" y="421506"/>
                </a:lnTo>
                <a:cubicBezTo>
                  <a:pt x="50232" y="180953"/>
                  <a:pt x="263073" y="0"/>
                  <a:pt x="518178" y="0"/>
                </a:cubicBezTo>
                <a:close/>
              </a:path>
            </a:pathLst>
          </a:custGeom>
          <a:gradFill flip="none" rotWithShape="1">
            <a:gsLst>
              <a:gs pos="0">
                <a:schemeClr val="accent3"/>
              </a:gs>
              <a:gs pos="53100">
                <a:srgbClr val="4988EB"/>
              </a:gs>
              <a:gs pos="100000">
                <a:srgbClr val="8160EB"/>
              </a:gs>
            </a:gsLst>
            <a:lin ang="8100000" scaled="1"/>
            <a:tileRect/>
          </a:gra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5" name="文本占位符 4"/>
          <p:cNvSpPr>
            <a:spLocks noGrp="1"/>
          </p:cNvSpPr>
          <p:nvPr>
            <p:ph type="body" sz="quarter" idx="11" hasCustomPrompt="1"/>
          </p:nvPr>
        </p:nvSpPr>
        <p:spPr>
          <a:xfrm>
            <a:off x="1627813" y="2692581"/>
            <a:ext cx="2329673" cy="461665"/>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rPr>
              <a:t>TITLE HERE</a:t>
            </a:r>
          </a:p>
        </p:txBody>
      </p:sp>
      <p:sp>
        <p:nvSpPr>
          <p:cNvPr id="30" name="矩形 29"/>
          <p:cNvSpPr/>
          <p:nvPr userDrawn="1"/>
        </p:nvSpPr>
        <p:spPr>
          <a:xfrm>
            <a:off x="556365" y="2309627"/>
            <a:ext cx="1085554" cy="1015663"/>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000" b="0" i="1" u="none" strike="noStrike" kern="1200" cap="none" spc="0" normalizeH="0" baseline="0" noProof="0">
                <a:ln>
                  <a:noFill/>
                </a:ln>
                <a:gradFill>
                  <a:gsLst>
                    <a:gs pos="49000">
                      <a:srgbClr val="2AA7DC"/>
                    </a:gs>
                    <a:gs pos="0">
                      <a:srgbClr val="66DDD5"/>
                    </a:gs>
                    <a:gs pos="100000">
                      <a:srgbClr val="8160EB"/>
                    </a:gs>
                  </a:gsLst>
                  <a:lin ang="5400000" scaled="1"/>
                </a:gradFill>
                <a:effectLst/>
                <a:uLnTx/>
                <a:uFillTx/>
                <a:latin typeface="微软雅黑" panose="020B0503020204020204" pitchFamily="34" charset="-122"/>
                <a:ea typeface="微软雅黑" panose="020B0503020204020204" pitchFamily="34" charset="-122"/>
                <a:cs typeface="+mn-cs"/>
              </a:rPr>
              <a:t>01</a:t>
            </a:r>
            <a:endParaRPr kumimoji="0" lang="zh-CN" altLang="en-US" sz="6000" b="0" i="1" u="none" strike="noStrike" kern="1200" cap="none" spc="0" normalizeH="0" baseline="0" noProof="0">
              <a:ln>
                <a:noFill/>
              </a:ln>
              <a:gradFill>
                <a:gsLst>
                  <a:gs pos="49000">
                    <a:srgbClr val="2AA7DC"/>
                  </a:gs>
                  <a:gs pos="0">
                    <a:srgbClr val="66DDD5"/>
                  </a:gs>
                  <a:gs pos="100000">
                    <a:srgbClr val="8160EB"/>
                  </a:gs>
                </a:gsLst>
                <a:lin ang="5400000" scaled="1"/>
              </a:gradFill>
              <a:effectLst/>
              <a:uLnTx/>
              <a:uFillTx/>
              <a:latin typeface="微软雅黑" panose="020B0503020204020204" pitchFamily="34" charset="-122"/>
              <a:ea typeface="微软雅黑" panose="020B0503020204020204" pitchFamily="34" charset="-122"/>
              <a:cs typeface="+mn-cs"/>
            </a:endParaRPr>
          </a:p>
        </p:txBody>
      </p:sp>
      <p:sp>
        <p:nvSpPr>
          <p:cNvPr id="31" name="文本占位符 30"/>
          <p:cNvSpPr>
            <a:spLocks noGrp="1"/>
          </p:cNvSpPr>
          <p:nvPr>
            <p:ph type="body" sz="quarter" idx="12" hasCustomPrompt="1"/>
          </p:nvPr>
        </p:nvSpPr>
        <p:spPr>
          <a:xfrm>
            <a:off x="1622871" y="4340566"/>
            <a:ext cx="2329673" cy="461665"/>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rPr>
              <a:t>TITLE HERE</a:t>
            </a:r>
          </a:p>
        </p:txBody>
      </p:sp>
      <p:sp>
        <p:nvSpPr>
          <p:cNvPr id="32" name="文本占位符 31"/>
          <p:cNvSpPr>
            <a:spLocks noGrp="1"/>
          </p:cNvSpPr>
          <p:nvPr>
            <p:ph type="body" sz="quarter" idx="13" hasCustomPrompt="1"/>
          </p:nvPr>
        </p:nvSpPr>
        <p:spPr>
          <a:xfrm>
            <a:off x="5398761" y="2694100"/>
            <a:ext cx="2329673" cy="461665"/>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rPr>
              <a:t>TITLE HERE</a:t>
            </a:r>
          </a:p>
        </p:txBody>
      </p:sp>
      <p:sp>
        <p:nvSpPr>
          <p:cNvPr id="33" name="文本占位符 32"/>
          <p:cNvSpPr>
            <a:spLocks noGrp="1"/>
          </p:cNvSpPr>
          <p:nvPr>
            <p:ph type="body" sz="quarter" idx="14" hasCustomPrompt="1"/>
          </p:nvPr>
        </p:nvSpPr>
        <p:spPr>
          <a:xfrm>
            <a:off x="5393819" y="4342085"/>
            <a:ext cx="2329673" cy="461665"/>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rPr>
              <a:t>TITLE HERE</a:t>
            </a:r>
          </a:p>
        </p:txBody>
      </p:sp>
      <p:sp>
        <p:nvSpPr>
          <p:cNvPr id="29" name="文本框 28"/>
          <p:cNvSpPr txBox="1"/>
          <p:nvPr userDrawn="1"/>
        </p:nvSpPr>
        <p:spPr>
          <a:xfrm>
            <a:off x="7872505" y="2307097"/>
            <a:ext cx="1289047" cy="1015663"/>
          </a:xfrm>
          <a:prstGeom prst="rect">
            <a:avLst/>
          </a:prstGeom>
          <a:noFill/>
        </p:spPr>
        <p:txBody>
          <a:bodyPr wrap="square" rtlCol="0">
            <a:spAutoFit/>
          </a:bodyPr>
          <a:lstStyle/>
          <a:p>
            <a:pPr algn="ctr"/>
            <a:r>
              <a:rPr lang="en-US" altLang="zh-CN" sz="6000" i="1">
                <a:gradFill>
                  <a:gsLst>
                    <a:gs pos="49000">
                      <a:srgbClr val="2AA7DC"/>
                    </a:gs>
                    <a:gs pos="0">
                      <a:schemeClr val="accent3"/>
                    </a:gs>
                    <a:gs pos="100000">
                      <a:schemeClr val="accent5"/>
                    </a:gs>
                  </a:gsLst>
                  <a:lin ang="5400000" scaled="1"/>
                </a:gradFill>
                <a:latin typeface="微软雅黑" panose="020B0503020204020204" pitchFamily="34" charset="-122"/>
                <a:ea typeface="微软雅黑" panose="020B0503020204020204" pitchFamily="34" charset="-122"/>
              </a:rPr>
              <a:t>03</a:t>
            </a:r>
            <a:endParaRPr lang="zh-CN" altLang="en-US" sz="6000" i="1">
              <a:gradFill>
                <a:gsLst>
                  <a:gs pos="49000">
                    <a:srgbClr val="2AA7DC"/>
                  </a:gs>
                  <a:gs pos="0">
                    <a:schemeClr val="accent3"/>
                  </a:gs>
                  <a:gs pos="100000">
                    <a:schemeClr val="accent5"/>
                  </a:gs>
                </a:gsLst>
                <a:lin ang="5400000" scaled="1"/>
              </a:gradFill>
              <a:latin typeface="微软雅黑" panose="020B0503020204020204" pitchFamily="34" charset="-122"/>
              <a:ea typeface="微软雅黑" panose="020B0503020204020204" pitchFamily="34" charset="-122"/>
            </a:endParaRPr>
          </a:p>
        </p:txBody>
      </p:sp>
      <p:sp>
        <p:nvSpPr>
          <p:cNvPr id="34" name="文本框 33"/>
          <p:cNvSpPr txBox="1"/>
          <p:nvPr userDrawn="1"/>
        </p:nvSpPr>
        <p:spPr>
          <a:xfrm>
            <a:off x="7872505" y="4016713"/>
            <a:ext cx="1289047" cy="1015663"/>
          </a:xfrm>
          <a:prstGeom prst="rect">
            <a:avLst/>
          </a:prstGeom>
          <a:noFill/>
        </p:spPr>
        <p:txBody>
          <a:bodyPr wrap="square" rtlCol="0">
            <a:spAutoFit/>
          </a:bodyPr>
          <a:lstStyle/>
          <a:p>
            <a:pPr algn="ctr"/>
            <a:r>
              <a:rPr lang="en-US" altLang="zh-CN" sz="6000" i="1">
                <a:gradFill>
                  <a:gsLst>
                    <a:gs pos="49000">
                      <a:srgbClr val="2AA7DC"/>
                    </a:gs>
                    <a:gs pos="0">
                      <a:schemeClr val="accent3"/>
                    </a:gs>
                    <a:gs pos="100000">
                      <a:schemeClr val="accent5"/>
                    </a:gs>
                  </a:gsLst>
                  <a:lin ang="5400000" scaled="1"/>
                </a:gradFill>
                <a:latin typeface="微软雅黑" panose="020B0503020204020204" pitchFamily="34" charset="-122"/>
                <a:ea typeface="微软雅黑" panose="020B0503020204020204" pitchFamily="34" charset="-122"/>
              </a:rPr>
              <a:t>06</a:t>
            </a:r>
            <a:endParaRPr lang="zh-CN" altLang="en-US" sz="6000" i="1">
              <a:gradFill>
                <a:gsLst>
                  <a:gs pos="49000">
                    <a:srgbClr val="2AA7DC"/>
                  </a:gs>
                  <a:gs pos="0">
                    <a:schemeClr val="accent3"/>
                  </a:gs>
                  <a:gs pos="100000">
                    <a:schemeClr val="accent5"/>
                  </a:gs>
                </a:gsLst>
                <a:lin ang="5400000" scaled="1"/>
              </a:gradFill>
              <a:latin typeface="微软雅黑" panose="020B0503020204020204" pitchFamily="34" charset="-122"/>
              <a:ea typeface="微软雅黑" panose="020B0503020204020204" pitchFamily="34" charset="-122"/>
            </a:endParaRPr>
          </a:p>
        </p:txBody>
      </p:sp>
      <p:cxnSp>
        <p:nvCxnSpPr>
          <p:cNvPr id="35" name="直接连接符 34"/>
          <p:cNvCxnSpPr/>
          <p:nvPr userDrawn="1"/>
        </p:nvCxnSpPr>
        <p:spPr>
          <a:xfrm>
            <a:off x="8191013" y="3333022"/>
            <a:ext cx="32892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p:nvPr userDrawn="1"/>
        </p:nvCxnSpPr>
        <p:spPr>
          <a:xfrm>
            <a:off x="8191013" y="5080687"/>
            <a:ext cx="3289264" cy="0"/>
          </a:xfrm>
          <a:prstGeom prst="line">
            <a:avLst/>
          </a:prstGeom>
        </p:spPr>
        <p:style>
          <a:lnRef idx="1">
            <a:schemeClr val="accent1"/>
          </a:lnRef>
          <a:fillRef idx="0">
            <a:schemeClr val="accent1"/>
          </a:fillRef>
          <a:effectRef idx="0">
            <a:schemeClr val="accent1"/>
          </a:effectRef>
          <a:fontRef idx="minor">
            <a:schemeClr val="tx1"/>
          </a:fontRef>
        </p:style>
      </p:cxnSp>
      <p:sp>
        <p:nvSpPr>
          <p:cNvPr id="37" name="文本占位符 36"/>
          <p:cNvSpPr>
            <a:spLocks noGrp="1"/>
          </p:cNvSpPr>
          <p:nvPr>
            <p:ph type="body" sz="quarter" idx="15" hasCustomPrompt="1"/>
          </p:nvPr>
        </p:nvSpPr>
        <p:spPr>
          <a:xfrm>
            <a:off x="9146348" y="2691570"/>
            <a:ext cx="2329673" cy="461665"/>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rPr>
              <a:t>TITLE HERE</a:t>
            </a:r>
          </a:p>
        </p:txBody>
      </p:sp>
      <p:sp>
        <p:nvSpPr>
          <p:cNvPr id="38" name="文本占位符 37"/>
          <p:cNvSpPr>
            <a:spLocks noGrp="1"/>
          </p:cNvSpPr>
          <p:nvPr>
            <p:ph type="body" sz="quarter" idx="16" hasCustomPrompt="1"/>
          </p:nvPr>
        </p:nvSpPr>
        <p:spPr>
          <a:xfrm>
            <a:off x="9141406" y="4339555"/>
            <a:ext cx="2329673" cy="461665"/>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rPr>
              <a:t>TITLE HERE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图文版式1">
    <p:spTree>
      <p:nvGrpSpPr>
        <p:cNvPr id="1" name=""/>
        <p:cNvGrpSpPr/>
        <p:nvPr/>
      </p:nvGrpSpPr>
      <p:grpSpPr>
        <a:xfrm>
          <a:off x="0" y="0"/>
          <a:ext cx="0" cy="0"/>
          <a:chOff x="0" y="0"/>
          <a:chExt cx="0" cy="0"/>
        </a:xfrm>
      </p:grpSpPr>
      <p:sp>
        <p:nvSpPr>
          <p:cNvPr id="11" name="图片占位符 10"/>
          <p:cNvSpPr>
            <a:spLocks noGrp="1"/>
          </p:cNvSpPr>
          <p:nvPr>
            <p:ph type="pic" sz="quarter" idx="11"/>
          </p:nvPr>
        </p:nvSpPr>
        <p:spPr>
          <a:xfrm>
            <a:off x="693535" y="1797874"/>
            <a:ext cx="2703401" cy="2019300"/>
          </a:xfrm>
          <a:custGeom>
            <a:avLst/>
            <a:gdLst>
              <a:gd name="connsiteX0" fmla="*/ 0 w 2703401"/>
              <a:gd name="connsiteY0" fmla="*/ 0 h 2019300"/>
              <a:gd name="connsiteX1" fmla="*/ 2703401 w 2703401"/>
              <a:gd name="connsiteY1" fmla="*/ 0 h 2019300"/>
              <a:gd name="connsiteX2" fmla="*/ 2703401 w 2703401"/>
              <a:gd name="connsiteY2" fmla="*/ 2019300 h 2019300"/>
              <a:gd name="connsiteX3" fmla="*/ 0 w 2703401"/>
              <a:gd name="connsiteY3" fmla="*/ 2019300 h 2019300"/>
            </a:gdLst>
            <a:ahLst/>
            <a:cxnLst>
              <a:cxn ang="0">
                <a:pos x="connsiteX0" y="connsiteY0"/>
              </a:cxn>
              <a:cxn ang="0">
                <a:pos x="connsiteX1" y="connsiteY1"/>
              </a:cxn>
              <a:cxn ang="0">
                <a:pos x="connsiteX2" y="connsiteY2"/>
              </a:cxn>
              <a:cxn ang="0">
                <a:pos x="connsiteX3" y="connsiteY3"/>
              </a:cxn>
            </a:cxnLst>
            <a:rect l="l" t="t" r="r" b="b"/>
            <a:pathLst>
              <a:path w="2703401" h="2019300">
                <a:moveTo>
                  <a:pt x="0" y="0"/>
                </a:moveTo>
                <a:lnTo>
                  <a:pt x="2703401" y="0"/>
                </a:lnTo>
                <a:lnTo>
                  <a:pt x="2703401" y="2019300"/>
                </a:lnTo>
                <a:lnTo>
                  <a:pt x="0" y="2019300"/>
                </a:lnTo>
                <a:close/>
              </a:path>
            </a:pathLst>
          </a:custGeom>
          <a:no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400">
                <a:solidFill>
                  <a:schemeClr val="lt1"/>
                </a:solidFill>
              </a:defRPr>
            </a:lvl1pPr>
          </a:lstStyle>
          <a:p>
            <a:pPr marL="0" lvl="0" algn="ctr"/>
            <a:endParaRPr lang="zh-CN" altLang="en-US"/>
          </a:p>
        </p:txBody>
      </p:sp>
      <p:sp>
        <p:nvSpPr>
          <p:cNvPr id="13" name="图片占位符 12"/>
          <p:cNvSpPr>
            <a:spLocks noGrp="1"/>
          </p:cNvSpPr>
          <p:nvPr>
            <p:ph type="pic" sz="quarter" idx="12"/>
          </p:nvPr>
        </p:nvSpPr>
        <p:spPr>
          <a:xfrm>
            <a:off x="3394187" y="3812350"/>
            <a:ext cx="2703401" cy="2019300"/>
          </a:xfrm>
          <a:custGeom>
            <a:avLst/>
            <a:gdLst>
              <a:gd name="connsiteX0" fmla="*/ 0 w 2703401"/>
              <a:gd name="connsiteY0" fmla="*/ 0 h 2019300"/>
              <a:gd name="connsiteX1" fmla="*/ 2703401 w 2703401"/>
              <a:gd name="connsiteY1" fmla="*/ 0 h 2019300"/>
              <a:gd name="connsiteX2" fmla="*/ 2703401 w 2703401"/>
              <a:gd name="connsiteY2" fmla="*/ 2019300 h 2019300"/>
              <a:gd name="connsiteX3" fmla="*/ 0 w 2703401"/>
              <a:gd name="connsiteY3" fmla="*/ 2019300 h 2019300"/>
            </a:gdLst>
            <a:ahLst/>
            <a:cxnLst>
              <a:cxn ang="0">
                <a:pos x="connsiteX0" y="connsiteY0"/>
              </a:cxn>
              <a:cxn ang="0">
                <a:pos x="connsiteX1" y="connsiteY1"/>
              </a:cxn>
              <a:cxn ang="0">
                <a:pos x="connsiteX2" y="connsiteY2"/>
              </a:cxn>
              <a:cxn ang="0">
                <a:pos x="connsiteX3" y="connsiteY3"/>
              </a:cxn>
            </a:cxnLst>
            <a:rect l="l" t="t" r="r" b="b"/>
            <a:pathLst>
              <a:path w="2703401" h="2019300">
                <a:moveTo>
                  <a:pt x="0" y="0"/>
                </a:moveTo>
                <a:lnTo>
                  <a:pt x="2703401" y="0"/>
                </a:lnTo>
                <a:lnTo>
                  <a:pt x="2703401" y="2019300"/>
                </a:lnTo>
                <a:lnTo>
                  <a:pt x="0" y="2019300"/>
                </a:lnTo>
                <a:close/>
              </a:path>
            </a:pathLst>
          </a:custGeom>
          <a:no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400">
                <a:solidFill>
                  <a:schemeClr val="lt1"/>
                </a:solidFill>
              </a:defRPr>
            </a:lvl1pPr>
          </a:lstStyle>
          <a:p>
            <a:pPr marL="0" lvl="0" algn="ctr"/>
            <a:endParaRPr lang="zh-CN" altLang="en-US"/>
          </a:p>
        </p:txBody>
      </p:sp>
      <p:sp>
        <p:nvSpPr>
          <p:cNvPr id="15" name="图片占位符 14"/>
          <p:cNvSpPr>
            <a:spLocks noGrp="1"/>
          </p:cNvSpPr>
          <p:nvPr>
            <p:ph type="pic" sz="quarter" idx="13"/>
          </p:nvPr>
        </p:nvSpPr>
        <p:spPr>
          <a:xfrm>
            <a:off x="6096000" y="1797874"/>
            <a:ext cx="2703401" cy="2019300"/>
          </a:xfrm>
          <a:custGeom>
            <a:avLst/>
            <a:gdLst>
              <a:gd name="connsiteX0" fmla="*/ 0 w 2703401"/>
              <a:gd name="connsiteY0" fmla="*/ 0 h 2019300"/>
              <a:gd name="connsiteX1" fmla="*/ 2703401 w 2703401"/>
              <a:gd name="connsiteY1" fmla="*/ 0 h 2019300"/>
              <a:gd name="connsiteX2" fmla="*/ 2703401 w 2703401"/>
              <a:gd name="connsiteY2" fmla="*/ 2019300 h 2019300"/>
              <a:gd name="connsiteX3" fmla="*/ 0 w 2703401"/>
              <a:gd name="connsiteY3" fmla="*/ 2019300 h 2019300"/>
            </a:gdLst>
            <a:ahLst/>
            <a:cxnLst>
              <a:cxn ang="0">
                <a:pos x="connsiteX0" y="connsiteY0"/>
              </a:cxn>
              <a:cxn ang="0">
                <a:pos x="connsiteX1" y="connsiteY1"/>
              </a:cxn>
              <a:cxn ang="0">
                <a:pos x="connsiteX2" y="connsiteY2"/>
              </a:cxn>
              <a:cxn ang="0">
                <a:pos x="connsiteX3" y="connsiteY3"/>
              </a:cxn>
            </a:cxnLst>
            <a:rect l="l" t="t" r="r" b="b"/>
            <a:pathLst>
              <a:path w="2703401" h="2019300">
                <a:moveTo>
                  <a:pt x="0" y="0"/>
                </a:moveTo>
                <a:lnTo>
                  <a:pt x="2703401" y="0"/>
                </a:lnTo>
                <a:lnTo>
                  <a:pt x="2703401" y="2019300"/>
                </a:lnTo>
                <a:lnTo>
                  <a:pt x="0" y="2019300"/>
                </a:lnTo>
                <a:close/>
              </a:path>
            </a:pathLst>
          </a:custGeom>
          <a:no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400">
                <a:solidFill>
                  <a:schemeClr val="lt1"/>
                </a:solidFill>
              </a:defRPr>
            </a:lvl1pPr>
          </a:lstStyle>
          <a:p>
            <a:pPr marL="0" lvl="0" algn="ctr"/>
            <a:endParaRPr lang="zh-CN" altLang="en-US"/>
          </a:p>
        </p:txBody>
      </p:sp>
      <p:sp>
        <p:nvSpPr>
          <p:cNvPr id="16" name="图片占位符 15"/>
          <p:cNvSpPr>
            <a:spLocks noGrp="1"/>
          </p:cNvSpPr>
          <p:nvPr>
            <p:ph type="pic" sz="quarter" idx="14"/>
          </p:nvPr>
        </p:nvSpPr>
        <p:spPr>
          <a:xfrm>
            <a:off x="8798241" y="3812350"/>
            <a:ext cx="2703401" cy="2019300"/>
          </a:xfrm>
          <a:custGeom>
            <a:avLst/>
            <a:gdLst>
              <a:gd name="connsiteX0" fmla="*/ 0 w 2703401"/>
              <a:gd name="connsiteY0" fmla="*/ 0 h 2019300"/>
              <a:gd name="connsiteX1" fmla="*/ 2703401 w 2703401"/>
              <a:gd name="connsiteY1" fmla="*/ 0 h 2019300"/>
              <a:gd name="connsiteX2" fmla="*/ 2703401 w 2703401"/>
              <a:gd name="connsiteY2" fmla="*/ 2019300 h 2019300"/>
              <a:gd name="connsiteX3" fmla="*/ 0 w 2703401"/>
              <a:gd name="connsiteY3" fmla="*/ 2019300 h 2019300"/>
            </a:gdLst>
            <a:ahLst/>
            <a:cxnLst>
              <a:cxn ang="0">
                <a:pos x="connsiteX0" y="connsiteY0"/>
              </a:cxn>
              <a:cxn ang="0">
                <a:pos x="connsiteX1" y="connsiteY1"/>
              </a:cxn>
              <a:cxn ang="0">
                <a:pos x="connsiteX2" y="connsiteY2"/>
              </a:cxn>
              <a:cxn ang="0">
                <a:pos x="connsiteX3" y="connsiteY3"/>
              </a:cxn>
            </a:cxnLst>
            <a:rect l="l" t="t" r="r" b="b"/>
            <a:pathLst>
              <a:path w="2703401" h="2019300">
                <a:moveTo>
                  <a:pt x="0" y="0"/>
                </a:moveTo>
                <a:lnTo>
                  <a:pt x="2703401" y="0"/>
                </a:lnTo>
                <a:lnTo>
                  <a:pt x="2703401" y="2019300"/>
                </a:lnTo>
                <a:lnTo>
                  <a:pt x="0" y="2019300"/>
                </a:lnTo>
                <a:close/>
              </a:path>
            </a:pathLst>
          </a:custGeom>
          <a:no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400">
                <a:solidFill>
                  <a:schemeClr val="lt1"/>
                </a:solidFill>
              </a:defRPr>
            </a:lvl1pPr>
          </a:lstStyle>
          <a:p>
            <a:pPr marL="0" lvl="0" algn="ctr"/>
            <a:endParaRPr lang="zh-CN" altLang="en-US"/>
          </a:p>
        </p:txBody>
      </p:sp>
      <p:cxnSp>
        <p:nvCxnSpPr>
          <p:cNvPr id="9" name="直接连接符 8"/>
          <p:cNvCxnSpPr/>
          <p:nvPr userDrawn="1"/>
        </p:nvCxnSpPr>
        <p:spPr>
          <a:xfrm flipH="1">
            <a:off x="640080" y="806220"/>
            <a:ext cx="3931701" cy="0"/>
          </a:xfrm>
          <a:prstGeom prst="line">
            <a:avLst/>
          </a:prstGeom>
          <a:ln>
            <a:gradFill flip="none" rotWithShape="1">
              <a:gsLst>
                <a:gs pos="0">
                  <a:schemeClr val="accent3"/>
                </a:gs>
                <a:gs pos="100000">
                  <a:schemeClr val="accent4"/>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12" name="文本占位符 11"/>
          <p:cNvSpPr>
            <a:spLocks noGrp="1"/>
          </p:cNvSpPr>
          <p:nvPr>
            <p:ph type="body" sz="quarter" idx="10" hasCustomPrompt="1"/>
          </p:nvPr>
        </p:nvSpPr>
        <p:spPr>
          <a:xfrm>
            <a:off x="4572000" y="513833"/>
            <a:ext cx="3048000" cy="584775"/>
          </a:xfrm>
        </p:spPr>
        <p:txBody>
          <a:bodyPr>
            <a:spAutoFit/>
          </a:bodyPr>
          <a:lstStyle>
            <a:lvl1pPr marL="0" marR="0" indent="0" algn="ctr" defTabSz="914400" rtl="0" eaLnBrk="1" fontAlgn="auto" latinLnBrk="0" hangingPunct="1">
              <a:lnSpc>
                <a:spcPct val="100000"/>
              </a:lnSpc>
              <a:spcBef>
                <a:spcPts val="0"/>
              </a:spcBef>
              <a:spcAft>
                <a:spcPts val="0"/>
              </a:spcAft>
              <a:buClrTx/>
              <a:buSzTx/>
              <a:buFontTx/>
              <a:buNone/>
              <a:defRPr lang="en-US" altLang="zh-CN" sz="3200" b="1" kern="1200" noProof="0">
                <a:solidFill>
                  <a:schemeClr val="tx2"/>
                </a:solidFill>
                <a:latin typeface="微软雅黑" panose="020B0503020204020204" pitchFamily="34" charset="-122"/>
                <a:ea typeface="微软雅黑" panose="020B0503020204020204" pitchFamily="34" charset="-122"/>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rPr>
              <a:t>TITLE HERE</a:t>
            </a:r>
          </a:p>
        </p:txBody>
      </p:sp>
      <p:cxnSp>
        <p:nvCxnSpPr>
          <p:cNvPr id="14" name="直接连接符 13"/>
          <p:cNvCxnSpPr/>
          <p:nvPr userDrawn="1"/>
        </p:nvCxnSpPr>
        <p:spPr>
          <a:xfrm flipH="1">
            <a:off x="7620000" y="806220"/>
            <a:ext cx="3931701" cy="0"/>
          </a:xfrm>
          <a:prstGeom prst="line">
            <a:avLst/>
          </a:prstGeom>
          <a:ln>
            <a:gradFill flip="none" rotWithShape="1">
              <a:gsLst>
                <a:gs pos="0">
                  <a:schemeClr val="accent3"/>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图文版式2">
    <p:spTree>
      <p:nvGrpSpPr>
        <p:cNvPr id="1" name=""/>
        <p:cNvGrpSpPr/>
        <p:nvPr/>
      </p:nvGrpSpPr>
      <p:grpSpPr>
        <a:xfrm>
          <a:off x="0" y="0"/>
          <a:ext cx="0" cy="0"/>
          <a:chOff x="0" y="0"/>
          <a:chExt cx="0" cy="0"/>
        </a:xfrm>
      </p:grpSpPr>
      <p:sp>
        <p:nvSpPr>
          <p:cNvPr id="10" name="图片占位符 9"/>
          <p:cNvSpPr>
            <a:spLocks noGrp="1"/>
          </p:cNvSpPr>
          <p:nvPr>
            <p:ph type="pic" sz="quarter" idx="11"/>
          </p:nvPr>
        </p:nvSpPr>
        <p:spPr>
          <a:xfrm>
            <a:off x="911452" y="3872795"/>
            <a:ext cx="1895444" cy="1895444"/>
          </a:xfrm>
          <a:custGeom>
            <a:avLst/>
            <a:gdLst>
              <a:gd name="connsiteX0" fmla="*/ 947722 w 1895444"/>
              <a:gd name="connsiteY0" fmla="*/ 0 h 1895444"/>
              <a:gd name="connsiteX1" fmla="*/ 1895444 w 1895444"/>
              <a:gd name="connsiteY1" fmla="*/ 947722 h 1895444"/>
              <a:gd name="connsiteX2" fmla="*/ 947722 w 1895444"/>
              <a:gd name="connsiteY2" fmla="*/ 1895444 h 1895444"/>
              <a:gd name="connsiteX3" fmla="*/ 0 w 1895444"/>
              <a:gd name="connsiteY3" fmla="*/ 947722 h 1895444"/>
              <a:gd name="connsiteX4" fmla="*/ 947722 w 1895444"/>
              <a:gd name="connsiteY4" fmla="*/ 0 h 1895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5444" h="1895444">
                <a:moveTo>
                  <a:pt x="947722" y="0"/>
                </a:moveTo>
                <a:cubicBezTo>
                  <a:pt x="1471134" y="0"/>
                  <a:pt x="1895444" y="424310"/>
                  <a:pt x="1895444" y="947722"/>
                </a:cubicBezTo>
                <a:cubicBezTo>
                  <a:pt x="1895444" y="1471134"/>
                  <a:pt x="1471134" y="1895444"/>
                  <a:pt x="947722" y="1895444"/>
                </a:cubicBezTo>
                <a:cubicBezTo>
                  <a:pt x="424310" y="1895444"/>
                  <a:pt x="0" y="1471134"/>
                  <a:pt x="0" y="947722"/>
                </a:cubicBezTo>
                <a:cubicBezTo>
                  <a:pt x="0" y="424310"/>
                  <a:pt x="424310" y="0"/>
                  <a:pt x="947722" y="0"/>
                </a:cubicBezTo>
                <a:close/>
              </a:path>
            </a:pathLst>
          </a:custGeom>
          <a:no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400">
                <a:solidFill>
                  <a:schemeClr val="lt1"/>
                </a:solidFill>
              </a:defRPr>
            </a:lvl1pPr>
          </a:lstStyle>
          <a:p>
            <a:pPr marL="0" lvl="0" algn="ctr"/>
            <a:endParaRPr lang="zh-CN" altLang="en-US"/>
          </a:p>
        </p:txBody>
      </p:sp>
      <p:sp>
        <p:nvSpPr>
          <p:cNvPr id="11" name="图片占位符 10"/>
          <p:cNvSpPr>
            <a:spLocks noGrp="1"/>
          </p:cNvSpPr>
          <p:nvPr>
            <p:ph type="pic" sz="quarter" idx="12"/>
          </p:nvPr>
        </p:nvSpPr>
        <p:spPr>
          <a:xfrm>
            <a:off x="3740235" y="3872795"/>
            <a:ext cx="1895444" cy="1895444"/>
          </a:xfrm>
          <a:custGeom>
            <a:avLst/>
            <a:gdLst>
              <a:gd name="connsiteX0" fmla="*/ 947722 w 1895444"/>
              <a:gd name="connsiteY0" fmla="*/ 0 h 1895444"/>
              <a:gd name="connsiteX1" fmla="*/ 1895444 w 1895444"/>
              <a:gd name="connsiteY1" fmla="*/ 947722 h 1895444"/>
              <a:gd name="connsiteX2" fmla="*/ 947722 w 1895444"/>
              <a:gd name="connsiteY2" fmla="*/ 1895444 h 1895444"/>
              <a:gd name="connsiteX3" fmla="*/ 0 w 1895444"/>
              <a:gd name="connsiteY3" fmla="*/ 947722 h 1895444"/>
              <a:gd name="connsiteX4" fmla="*/ 947722 w 1895444"/>
              <a:gd name="connsiteY4" fmla="*/ 0 h 1895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5444" h="1895444">
                <a:moveTo>
                  <a:pt x="947722" y="0"/>
                </a:moveTo>
                <a:cubicBezTo>
                  <a:pt x="1471134" y="0"/>
                  <a:pt x="1895444" y="424310"/>
                  <a:pt x="1895444" y="947722"/>
                </a:cubicBezTo>
                <a:cubicBezTo>
                  <a:pt x="1895444" y="1471134"/>
                  <a:pt x="1471134" y="1895444"/>
                  <a:pt x="947722" y="1895444"/>
                </a:cubicBezTo>
                <a:cubicBezTo>
                  <a:pt x="424310" y="1895444"/>
                  <a:pt x="0" y="1471134"/>
                  <a:pt x="0" y="947722"/>
                </a:cubicBezTo>
                <a:cubicBezTo>
                  <a:pt x="0" y="424310"/>
                  <a:pt x="424310" y="0"/>
                  <a:pt x="947722" y="0"/>
                </a:cubicBezTo>
                <a:close/>
              </a:path>
            </a:pathLst>
          </a:custGeom>
          <a:no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400">
                <a:solidFill>
                  <a:schemeClr val="lt1"/>
                </a:solidFill>
              </a:defRPr>
            </a:lvl1pPr>
          </a:lstStyle>
          <a:p>
            <a:pPr marL="0" lvl="0" algn="ctr"/>
            <a:endParaRPr lang="zh-CN" altLang="en-US"/>
          </a:p>
        </p:txBody>
      </p:sp>
      <p:sp>
        <p:nvSpPr>
          <p:cNvPr id="13" name="图片占位符 12"/>
          <p:cNvSpPr>
            <a:spLocks noGrp="1"/>
          </p:cNvSpPr>
          <p:nvPr>
            <p:ph type="pic" sz="quarter" idx="13"/>
          </p:nvPr>
        </p:nvSpPr>
        <p:spPr>
          <a:xfrm>
            <a:off x="6569018" y="3872795"/>
            <a:ext cx="1895444" cy="1895444"/>
          </a:xfrm>
          <a:custGeom>
            <a:avLst/>
            <a:gdLst>
              <a:gd name="connsiteX0" fmla="*/ 947722 w 1895444"/>
              <a:gd name="connsiteY0" fmla="*/ 0 h 1895444"/>
              <a:gd name="connsiteX1" fmla="*/ 1895444 w 1895444"/>
              <a:gd name="connsiteY1" fmla="*/ 947722 h 1895444"/>
              <a:gd name="connsiteX2" fmla="*/ 947722 w 1895444"/>
              <a:gd name="connsiteY2" fmla="*/ 1895444 h 1895444"/>
              <a:gd name="connsiteX3" fmla="*/ 0 w 1895444"/>
              <a:gd name="connsiteY3" fmla="*/ 947722 h 1895444"/>
              <a:gd name="connsiteX4" fmla="*/ 947722 w 1895444"/>
              <a:gd name="connsiteY4" fmla="*/ 0 h 1895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5444" h="1895444">
                <a:moveTo>
                  <a:pt x="947722" y="0"/>
                </a:moveTo>
                <a:cubicBezTo>
                  <a:pt x="1471134" y="0"/>
                  <a:pt x="1895444" y="424310"/>
                  <a:pt x="1895444" y="947722"/>
                </a:cubicBezTo>
                <a:cubicBezTo>
                  <a:pt x="1895444" y="1471134"/>
                  <a:pt x="1471134" y="1895444"/>
                  <a:pt x="947722" y="1895444"/>
                </a:cubicBezTo>
                <a:cubicBezTo>
                  <a:pt x="424310" y="1895444"/>
                  <a:pt x="0" y="1471134"/>
                  <a:pt x="0" y="947722"/>
                </a:cubicBezTo>
                <a:cubicBezTo>
                  <a:pt x="0" y="424310"/>
                  <a:pt x="424310" y="0"/>
                  <a:pt x="947722" y="0"/>
                </a:cubicBezTo>
                <a:close/>
              </a:path>
            </a:pathLst>
          </a:custGeom>
          <a:no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400">
                <a:solidFill>
                  <a:schemeClr val="lt1"/>
                </a:solidFill>
              </a:defRPr>
            </a:lvl1pPr>
          </a:lstStyle>
          <a:p>
            <a:pPr marL="0" lvl="0" algn="ctr"/>
            <a:endParaRPr lang="zh-CN" altLang="en-US"/>
          </a:p>
        </p:txBody>
      </p:sp>
      <p:sp>
        <p:nvSpPr>
          <p:cNvPr id="15" name="图片占位符 14"/>
          <p:cNvSpPr>
            <a:spLocks noGrp="1"/>
          </p:cNvSpPr>
          <p:nvPr>
            <p:ph type="pic" sz="quarter" idx="14"/>
          </p:nvPr>
        </p:nvSpPr>
        <p:spPr>
          <a:xfrm>
            <a:off x="9397801" y="3872795"/>
            <a:ext cx="1895444" cy="1895444"/>
          </a:xfrm>
          <a:custGeom>
            <a:avLst/>
            <a:gdLst>
              <a:gd name="connsiteX0" fmla="*/ 947722 w 1895444"/>
              <a:gd name="connsiteY0" fmla="*/ 0 h 1895444"/>
              <a:gd name="connsiteX1" fmla="*/ 1895444 w 1895444"/>
              <a:gd name="connsiteY1" fmla="*/ 947722 h 1895444"/>
              <a:gd name="connsiteX2" fmla="*/ 947722 w 1895444"/>
              <a:gd name="connsiteY2" fmla="*/ 1895444 h 1895444"/>
              <a:gd name="connsiteX3" fmla="*/ 0 w 1895444"/>
              <a:gd name="connsiteY3" fmla="*/ 947722 h 1895444"/>
              <a:gd name="connsiteX4" fmla="*/ 947722 w 1895444"/>
              <a:gd name="connsiteY4" fmla="*/ 0 h 1895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5444" h="1895444">
                <a:moveTo>
                  <a:pt x="947722" y="0"/>
                </a:moveTo>
                <a:cubicBezTo>
                  <a:pt x="1471134" y="0"/>
                  <a:pt x="1895444" y="424310"/>
                  <a:pt x="1895444" y="947722"/>
                </a:cubicBezTo>
                <a:cubicBezTo>
                  <a:pt x="1895444" y="1471134"/>
                  <a:pt x="1471134" y="1895444"/>
                  <a:pt x="947722" y="1895444"/>
                </a:cubicBezTo>
                <a:cubicBezTo>
                  <a:pt x="424310" y="1895444"/>
                  <a:pt x="0" y="1471134"/>
                  <a:pt x="0" y="947722"/>
                </a:cubicBezTo>
                <a:cubicBezTo>
                  <a:pt x="0" y="424310"/>
                  <a:pt x="424310" y="0"/>
                  <a:pt x="947722" y="0"/>
                </a:cubicBezTo>
                <a:close/>
              </a:path>
            </a:pathLst>
          </a:custGeom>
          <a:no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400">
                <a:solidFill>
                  <a:schemeClr val="lt1"/>
                </a:solidFill>
              </a:defRPr>
            </a:lvl1pPr>
          </a:lstStyle>
          <a:p>
            <a:pPr marL="0" lvl="0" algn="ctr"/>
            <a:endParaRPr lang="zh-CN" altLang="en-US"/>
          </a:p>
        </p:txBody>
      </p:sp>
      <p:cxnSp>
        <p:nvCxnSpPr>
          <p:cNvPr id="9" name="直接连接符 8"/>
          <p:cNvCxnSpPr/>
          <p:nvPr userDrawn="1"/>
        </p:nvCxnSpPr>
        <p:spPr>
          <a:xfrm flipH="1">
            <a:off x="640080" y="806220"/>
            <a:ext cx="3931701" cy="0"/>
          </a:xfrm>
          <a:prstGeom prst="line">
            <a:avLst/>
          </a:prstGeom>
          <a:ln>
            <a:gradFill flip="none" rotWithShape="1">
              <a:gsLst>
                <a:gs pos="0">
                  <a:schemeClr val="accent3"/>
                </a:gs>
                <a:gs pos="100000">
                  <a:schemeClr val="accent4"/>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12" name="文本占位符 11"/>
          <p:cNvSpPr>
            <a:spLocks noGrp="1"/>
          </p:cNvSpPr>
          <p:nvPr>
            <p:ph type="body" sz="quarter" idx="10" hasCustomPrompt="1"/>
          </p:nvPr>
        </p:nvSpPr>
        <p:spPr>
          <a:xfrm>
            <a:off x="4572000" y="513833"/>
            <a:ext cx="3048000" cy="584775"/>
          </a:xfrm>
        </p:spPr>
        <p:txBody>
          <a:bodyPr>
            <a:spAutoFit/>
          </a:bodyPr>
          <a:lstStyle>
            <a:lvl1pPr marL="0" marR="0" indent="0" algn="ctr" defTabSz="914400" rtl="0" eaLnBrk="1" fontAlgn="auto" latinLnBrk="0" hangingPunct="1">
              <a:lnSpc>
                <a:spcPct val="100000"/>
              </a:lnSpc>
              <a:spcBef>
                <a:spcPts val="0"/>
              </a:spcBef>
              <a:spcAft>
                <a:spcPts val="0"/>
              </a:spcAft>
              <a:buClrTx/>
              <a:buSzTx/>
              <a:buFontTx/>
              <a:buNone/>
              <a:defRPr lang="en-US" altLang="zh-CN" sz="3200" b="1" kern="1200" noProof="0">
                <a:solidFill>
                  <a:schemeClr val="tx2"/>
                </a:solidFill>
                <a:latin typeface="微软雅黑" panose="020B0503020204020204" pitchFamily="34" charset="-122"/>
                <a:ea typeface="微软雅黑" panose="020B0503020204020204" pitchFamily="34" charset="-122"/>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rPr>
              <a:t>TITLE HERE</a:t>
            </a:r>
          </a:p>
        </p:txBody>
      </p:sp>
      <p:cxnSp>
        <p:nvCxnSpPr>
          <p:cNvPr id="14" name="直接连接符 13"/>
          <p:cNvCxnSpPr/>
          <p:nvPr userDrawn="1"/>
        </p:nvCxnSpPr>
        <p:spPr>
          <a:xfrm flipH="1">
            <a:off x="7620000" y="806220"/>
            <a:ext cx="3931701" cy="0"/>
          </a:xfrm>
          <a:prstGeom prst="line">
            <a:avLst/>
          </a:prstGeom>
          <a:ln>
            <a:gradFill flip="none" rotWithShape="1">
              <a:gsLst>
                <a:gs pos="0">
                  <a:schemeClr val="accent3"/>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文版式3">
    <p:spTree>
      <p:nvGrpSpPr>
        <p:cNvPr id="1" name=""/>
        <p:cNvGrpSpPr/>
        <p:nvPr/>
      </p:nvGrpSpPr>
      <p:grpSpPr>
        <a:xfrm>
          <a:off x="0" y="0"/>
          <a:ext cx="0" cy="0"/>
          <a:chOff x="0" y="0"/>
          <a:chExt cx="0" cy="0"/>
        </a:xfrm>
      </p:grpSpPr>
      <p:sp>
        <p:nvSpPr>
          <p:cNvPr id="11" name="图片占位符 10"/>
          <p:cNvSpPr>
            <a:spLocks noGrp="1"/>
          </p:cNvSpPr>
          <p:nvPr>
            <p:ph type="pic" sz="quarter" idx="11"/>
          </p:nvPr>
        </p:nvSpPr>
        <p:spPr>
          <a:xfrm>
            <a:off x="886052" y="1783294"/>
            <a:ext cx="1895444" cy="1895444"/>
          </a:xfrm>
          <a:custGeom>
            <a:avLst/>
            <a:gdLst>
              <a:gd name="connsiteX0" fmla="*/ 947722 w 1895444"/>
              <a:gd name="connsiteY0" fmla="*/ 0 h 1895444"/>
              <a:gd name="connsiteX1" fmla="*/ 1895444 w 1895444"/>
              <a:gd name="connsiteY1" fmla="*/ 947722 h 1895444"/>
              <a:gd name="connsiteX2" fmla="*/ 947722 w 1895444"/>
              <a:gd name="connsiteY2" fmla="*/ 1895444 h 1895444"/>
              <a:gd name="connsiteX3" fmla="*/ 0 w 1895444"/>
              <a:gd name="connsiteY3" fmla="*/ 947722 h 1895444"/>
              <a:gd name="connsiteX4" fmla="*/ 947722 w 1895444"/>
              <a:gd name="connsiteY4" fmla="*/ 0 h 1895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5444" h="1895444">
                <a:moveTo>
                  <a:pt x="947722" y="0"/>
                </a:moveTo>
                <a:cubicBezTo>
                  <a:pt x="1471134" y="0"/>
                  <a:pt x="1895444" y="424310"/>
                  <a:pt x="1895444" y="947722"/>
                </a:cubicBezTo>
                <a:cubicBezTo>
                  <a:pt x="1895444" y="1471134"/>
                  <a:pt x="1471134" y="1895444"/>
                  <a:pt x="947722" y="1895444"/>
                </a:cubicBezTo>
                <a:cubicBezTo>
                  <a:pt x="424310" y="1895444"/>
                  <a:pt x="0" y="1471134"/>
                  <a:pt x="0" y="947722"/>
                </a:cubicBezTo>
                <a:cubicBezTo>
                  <a:pt x="0" y="424310"/>
                  <a:pt x="424310" y="0"/>
                  <a:pt x="947722" y="0"/>
                </a:cubicBezTo>
                <a:close/>
              </a:path>
            </a:pathLst>
          </a:custGeom>
          <a:no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400">
                <a:solidFill>
                  <a:schemeClr val="lt1"/>
                </a:solidFill>
              </a:defRPr>
            </a:lvl1pPr>
          </a:lstStyle>
          <a:p>
            <a:pPr marL="0" lvl="0" algn="ctr"/>
            <a:endParaRPr lang="zh-CN" altLang="en-US"/>
          </a:p>
        </p:txBody>
      </p:sp>
      <p:sp>
        <p:nvSpPr>
          <p:cNvPr id="13" name="图片占位符 12"/>
          <p:cNvSpPr>
            <a:spLocks noGrp="1"/>
          </p:cNvSpPr>
          <p:nvPr>
            <p:ph type="pic" sz="quarter" idx="12"/>
          </p:nvPr>
        </p:nvSpPr>
        <p:spPr>
          <a:xfrm>
            <a:off x="3727535" y="1783294"/>
            <a:ext cx="1895444" cy="1895444"/>
          </a:xfrm>
          <a:custGeom>
            <a:avLst/>
            <a:gdLst>
              <a:gd name="connsiteX0" fmla="*/ 947722 w 1895444"/>
              <a:gd name="connsiteY0" fmla="*/ 0 h 1895444"/>
              <a:gd name="connsiteX1" fmla="*/ 1895444 w 1895444"/>
              <a:gd name="connsiteY1" fmla="*/ 947722 h 1895444"/>
              <a:gd name="connsiteX2" fmla="*/ 947722 w 1895444"/>
              <a:gd name="connsiteY2" fmla="*/ 1895444 h 1895444"/>
              <a:gd name="connsiteX3" fmla="*/ 0 w 1895444"/>
              <a:gd name="connsiteY3" fmla="*/ 947722 h 1895444"/>
              <a:gd name="connsiteX4" fmla="*/ 947722 w 1895444"/>
              <a:gd name="connsiteY4" fmla="*/ 0 h 1895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5444" h="1895444">
                <a:moveTo>
                  <a:pt x="947722" y="0"/>
                </a:moveTo>
                <a:cubicBezTo>
                  <a:pt x="1471134" y="0"/>
                  <a:pt x="1895444" y="424310"/>
                  <a:pt x="1895444" y="947722"/>
                </a:cubicBezTo>
                <a:cubicBezTo>
                  <a:pt x="1895444" y="1471134"/>
                  <a:pt x="1471134" y="1895444"/>
                  <a:pt x="947722" y="1895444"/>
                </a:cubicBezTo>
                <a:cubicBezTo>
                  <a:pt x="424310" y="1895444"/>
                  <a:pt x="0" y="1471134"/>
                  <a:pt x="0" y="947722"/>
                </a:cubicBezTo>
                <a:cubicBezTo>
                  <a:pt x="0" y="424310"/>
                  <a:pt x="424310" y="0"/>
                  <a:pt x="947722" y="0"/>
                </a:cubicBezTo>
                <a:close/>
              </a:path>
            </a:pathLst>
          </a:custGeom>
          <a:no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400">
                <a:solidFill>
                  <a:schemeClr val="lt1"/>
                </a:solidFill>
              </a:defRPr>
            </a:lvl1pPr>
          </a:lstStyle>
          <a:p>
            <a:pPr marL="0" lvl="0" algn="ctr"/>
            <a:endParaRPr lang="zh-CN" altLang="en-US"/>
          </a:p>
        </p:txBody>
      </p:sp>
      <p:sp>
        <p:nvSpPr>
          <p:cNvPr id="15" name="图片占位符 14"/>
          <p:cNvSpPr>
            <a:spLocks noGrp="1"/>
          </p:cNvSpPr>
          <p:nvPr>
            <p:ph type="pic" sz="quarter" idx="13"/>
          </p:nvPr>
        </p:nvSpPr>
        <p:spPr>
          <a:xfrm>
            <a:off x="6569018" y="1783294"/>
            <a:ext cx="1895444" cy="1895444"/>
          </a:xfrm>
          <a:custGeom>
            <a:avLst/>
            <a:gdLst>
              <a:gd name="connsiteX0" fmla="*/ 947722 w 1895444"/>
              <a:gd name="connsiteY0" fmla="*/ 0 h 1895444"/>
              <a:gd name="connsiteX1" fmla="*/ 1895444 w 1895444"/>
              <a:gd name="connsiteY1" fmla="*/ 947722 h 1895444"/>
              <a:gd name="connsiteX2" fmla="*/ 947722 w 1895444"/>
              <a:gd name="connsiteY2" fmla="*/ 1895444 h 1895444"/>
              <a:gd name="connsiteX3" fmla="*/ 0 w 1895444"/>
              <a:gd name="connsiteY3" fmla="*/ 947722 h 1895444"/>
              <a:gd name="connsiteX4" fmla="*/ 947722 w 1895444"/>
              <a:gd name="connsiteY4" fmla="*/ 0 h 1895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5444" h="1895444">
                <a:moveTo>
                  <a:pt x="947722" y="0"/>
                </a:moveTo>
                <a:cubicBezTo>
                  <a:pt x="1471134" y="0"/>
                  <a:pt x="1895444" y="424310"/>
                  <a:pt x="1895444" y="947722"/>
                </a:cubicBezTo>
                <a:cubicBezTo>
                  <a:pt x="1895444" y="1471134"/>
                  <a:pt x="1471134" y="1895444"/>
                  <a:pt x="947722" y="1895444"/>
                </a:cubicBezTo>
                <a:cubicBezTo>
                  <a:pt x="424310" y="1895444"/>
                  <a:pt x="0" y="1471134"/>
                  <a:pt x="0" y="947722"/>
                </a:cubicBezTo>
                <a:cubicBezTo>
                  <a:pt x="0" y="424310"/>
                  <a:pt x="424310" y="0"/>
                  <a:pt x="947722" y="0"/>
                </a:cubicBezTo>
                <a:close/>
              </a:path>
            </a:pathLst>
          </a:custGeom>
          <a:no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400">
                <a:solidFill>
                  <a:schemeClr val="lt1"/>
                </a:solidFill>
              </a:defRPr>
            </a:lvl1pPr>
          </a:lstStyle>
          <a:p>
            <a:pPr marL="0" lvl="0" algn="ctr"/>
            <a:endParaRPr lang="zh-CN" altLang="en-US"/>
          </a:p>
        </p:txBody>
      </p:sp>
      <p:sp>
        <p:nvSpPr>
          <p:cNvPr id="16" name="图片占位符 15"/>
          <p:cNvSpPr>
            <a:spLocks noGrp="1"/>
          </p:cNvSpPr>
          <p:nvPr>
            <p:ph type="pic" sz="quarter" idx="14"/>
          </p:nvPr>
        </p:nvSpPr>
        <p:spPr>
          <a:xfrm>
            <a:off x="9410501" y="1783294"/>
            <a:ext cx="1895444" cy="1895444"/>
          </a:xfrm>
          <a:custGeom>
            <a:avLst/>
            <a:gdLst>
              <a:gd name="connsiteX0" fmla="*/ 947722 w 1895444"/>
              <a:gd name="connsiteY0" fmla="*/ 0 h 1895444"/>
              <a:gd name="connsiteX1" fmla="*/ 1895444 w 1895444"/>
              <a:gd name="connsiteY1" fmla="*/ 947722 h 1895444"/>
              <a:gd name="connsiteX2" fmla="*/ 947722 w 1895444"/>
              <a:gd name="connsiteY2" fmla="*/ 1895444 h 1895444"/>
              <a:gd name="connsiteX3" fmla="*/ 0 w 1895444"/>
              <a:gd name="connsiteY3" fmla="*/ 947722 h 1895444"/>
              <a:gd name="connsiteX4" fmla="*/ 947722 w 1895444"/>
              <a:gd name="connsiteY4" fmla="*/ 0 h 1895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5444" h="1895444">
                <a:moveTo>
                  <a:pt x="947722" y="0"/>
                </a:moveTo>
                <a:cubicBezTo>
                  <a:pt x="1471134" y="0"/>
                  <a:pt x="1895444" y="424310"/>
                  <a:pt x="1895444" y="947722"/>
                </a:cubicBezTo>
                <a:cubicBezTo>
                  <a:pt x="1895444" y="1471134"/>
                  <a:pt x="1471134" y="1895444"/>
                  <a:pt x="947722" y="1895444"/>
                </a:cubicBezTo>
                <a:cubicBezTo>
                  <a:pt x="424310" y="1895444"/>
                  <a:pt x="0" y="1471134"/>
                  <a:pt x="0" y="947722"/>
                </a:cubicBezTo>
                <a:cubicBezTo>
                  <a:pt x="0" y="424310"/>
                  <a:pt x="424310" y="0"/>
                  <a:pt x="947722" y="0"/>
                </a:cubicBezTo>
                <a:close/>
              </a:path>
            </a:pathLst>
          </a:custGeom>
          <a:no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400">
                <a:solidFill>
                  <a:schemeClr val="lt1"/>
                </a:solidFill>
              </a:defRPr>
            </a:lvl1pPr>
          </a:lstStyle>
          <a:p>
            <a:pPr marL="0" lvl="0" algn="ctr"/>
            <a:endParaRPr lang="zh-CN" altLang="en-US"/>
          </a:p>
        </p:txBody>
      </p:sp>
      <p:cxnSp>
        <p:nvCxnSpPr>
          <p:cNvPr id="9" name="直接连接符 8"/>
          <p:cNvCxnSpPr/>
          <p:nvPr userDrawn="1"/>
        </p:nvCxnSpPr>
        <p:spPr>
          <a:xfrm flipH="1">
            <a:off x="640080" y="806220"/>
            <a:ext cx="3931701" cy="0"/>
          </a:xfrm>
          <a:prstGeom prst="line">
            <a:avLst/>
          </a:prstGeom>
          <a:ln>
            <a:gradFill flip="none" rotWithShape="1">
              <a:gsLst>
                <a:gs pos="0">
                  <a:schemeClr val="accent3"/>
                </a:gs>
                <a:gs pos="100000">
                  <a:schemeClr val="accent4"/>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12" name="文本占位符 11"/>
          <p:cNvSpPr>
            <a:spLocks noGrp="1"/>
          </p:cNvSpPr>
          <p:nvPr>
            <p:ph type="body" sz="quarter" idx="10" hasCustomPrompt="1"/>
          </p:nvPr>
        </p:nvSpPr>
        <p:spPr>
          <a:xfrm>
            <a:off x="4572000" y="513833"/>
            <a:ext cx="3048000" cy="584775"/>
          </a:xfrm>
        </p:spPr>
        <p:txBody>
          <a:bodyPr>
            <a:spAutoFit/>
          </a:bodyPr>
          <a:lstStyle>
            <a:lvl1pPr marL="0" marR="0" indent="0" algn="ctr" defTabSz="914400" rtl="0" eaLnBrk="1" fontAlgn="auto" latinLnBrk="0" hangingPunct="1">
              <a:lnSpc>
                <a:spcPct val="100000"/>
              </a:lnSpc>
              <a:spcBef>
                <a:spcPts val="0"/>
              </a:spcBef>
              <a:spcAft>
                <a:spcPts val="0"/>
              </a:spcAft>
              <a:buClrTx/>
              <a:buSzTx/>
              <a:buFontTx/>
              <a:buNone/>
              <a:defRPr lang="en-US" altLang="zh-CN" sz="3200" b="1" kern="1200" noProof="0">
                <a:solidFill>
                  <a:schemeClr val="tx2"/>
                </a:solidFill>
                <a:latin typeface="微软雅黑" panose="020B0503020204020204" pitchFamily="34" charset="-122"/>
                <a:ea typeface="微软雅黑" panose="020B0503020204020204" pitchFamily="34" charset="-122"/>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rPr>
              <a:t>TITLE HERE</a:t>
            </a:r>
          </a:p>
        </p:txBody>
      </p:sp>
      <p:cxnSp>
        <p:nvCxnSpPr>
          <p:cNvPr id="14" name="直接连接符 13"/>
          <p:cNvCxnSpPr/>
          <p:nvPr userDrawn="1"/>
        </p:nvCxnSpPr>
        <p:spPr>
          <a:xfrm flipH="1">
            <a:off x="7620000" y="806220"/>
            <a:ext cx="3931701" cy="0"/>
          </a:xfrm>
          <a:prstGeom prst="line">
            <a:avLst/>
          </a:prstGeom>
          <a:ln>
            <a:gradFill flip="none" rotWithShape="1">
              <a:gsLst>
                <a:gs pos="0">
                  <a:schemeClr val="accent3"/>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文版式4">
    <p:spTree>
      <p:nvGrpSpPr>
        <p:cNvPr id="1" name=""/>
        <p:cNvGrpSpPr/>
        <p:nvPr/>
      </p:nvGrpSpPr>
      <p:grpSpPr>
        <a:xfrm>
          <a:off x="0" y="0"/>
          <a:ext cx="0" cy="0"/>
          <a:chOff x="0" y="0"/>
          <a:chExt cx="0" cy="0"/>
        </a:xfrm>
      </p:grpSpPr>
      <p:sp>
        <p:nvSpPr>
          <p:cNvPr id="11" name="图片占位符 10"/>
          <p:cNvSpPr>
            <a:spLocks noGrp="1"/>
          </p:cNvSpPr>
          <p:nvPr>
            <p:ph type="pic" sz="quarter" idx="12"/>
          </p:nvPr>
        </p:nvSpPr>
        <p:spPr>
          <a:xfrm>
            <a:off x="4519809" y="1574800"/>
            <a:ext cx="3152381" cy="1977909"/>
          </a:xfrm>
          <a:custGeom>
            <a:avLst/>
            <a:gdLst>
              <a:gd name="connsiteX0" fmla="*/ 78879 w 3152381"/>
              <a:gd name="connsiteY0" fmla="*/ 0 h 1977909"/>
              <a:gd name="connsiteX1" fmla="*/ 3073502 w 3152381"/>
              <a:gd name="connsiteY1" fmla="*/ 0 h 1977909"/>
              <a:gd name="connsiteX2" fmla="*/ 3152381 w 3152381"/>
              <a:gd name="connsiteY2" fmla="*/ 78879 h 1977909"/>
              <a:gd name="connsiteX3" fmla="*/ 3152381 w 3152381"/>
              <a:gd name="connsiteY3" fmla="*/ 1899030 h 1977909"/>
              <a:gd name="connsiteX4" fmla="*/ 3073502 w 3152381"/>
              <a:gd name="connsiteY4" fmla="*/ 1977909 h 1977909"/>
              <a:gd name="connsiteX5" fmla="*/ 78879 w 3152381"/>
              <a:gd name="connsiteY5" fmla="*/ 1977909 h 1977909"/>
              <a:gd name="connsiteX6" fmla="*/ 0 w 3152381"/>
              <a:gd name="connsiteY6" fmla="*/ 1899030 h 1977909"/>
              <a:gd name="connsiteX7" fmla="*/ 0 w 3152381"/>
              <a:gd name="connsiteY7" fmla="*/ 78879 h 1977909"/>
              <a:gd name="connsiteX8" fmla="*/ 78879 w 3152381"/>
              <a:gd name="connsiteY8" fmla="*/ 0 h 197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52381" h="1977909">
                <a:moveTo>
                  <a:pt x="78879" y="0"/>
                </a:moveTo>
                <a:lnTo>
                  <a:pt x="3073502" y="0"/>
                </a:lnTo>
                <a:cubicBezTo>
                  <a:pt x="3117066" y="0"/>
                  <a:pt x="3152381" y="35315"/>
                  <a:pt x="3152381" y="78879"/>
                </a:cubicBezTo>
                <a:lnTo>
                  <a:pt x="3152381" y="1899030"/>
                </a:lnTo>
                <a:cubicBezTo>
                  <a:pt x="3152381" y="1942594"/>
                  <a:pt x="3117066" y="1977909"/>
                  <a:pt x="3073502" y="1977909"/>
                </a:cubicBezTo>
                <a:lnTo>
                  <a:pt x="78879" y="1977909"/>
                </a:lnTo>
                <a:cubicBezTo>
                  <a:pt x="35315" y="1977909"/>
                  <a:pt x="0" y="1942594"/>
                  <a:pt x="0" y="1899030"/>
                </a:cubicBezTo>
                <a:lnTo>
                  <a:pt x="0" y="78879"/>
                </a:lnTo>
                <a:cubicBezTo>
                  <a:pt x="0" y="35315"/>
                  <a:pt x="35315" y="0"/>
                  <a:pt x="78879" y="0"/>
                </a:cubicBezTo>
                <a:close/>
              </a:path>
            </a:pathLst>
          </a:custGeom>
          <a:no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400">
                <a:solidFill>
                  <a:schemeClr val="lt1"/>
                </a:solidFill>
              </a:defRPr>
            </a:lvl1pPr>
          </a:lstStyle>
          <a:p>
            <a:pPr marL="0" lvl="0" algn="ctr"/>
            <a:endParaRPr lang="zh-CN" altLang="en-US"/>
          </a:p>
        </p:txBody>
      </p:sp>
      <p:sp>
        <p:nvSpPr>
          <p:cNvPr id="13" name="图片占位符 12"/>
          <p:cNvSpPr>
            <a:spLocks noGrp="1"/>
          </p:cNvSpPr>
          <p:nvPr>
            <p:ph type="pic" sz="quarter" idx="13"/>
          </p:nvPr>
        </p:nvSpPr>
        <p:spPr>
          <a:xfrm>
            <a:off x="8317108" y="1574800"/>
            <a:ext cx="3152381" cy="1977909"/>
          </a:xfrm>
          <a:custGeom>
            <a:avLst/>
            <a:gdLst>
              <a:gd name="connsiteX0" fmla="*/ 78879 w 3152381"/>
              <a:gd name="connsiteY0" fmla="*/ 0 h 1977909"/>
              <a:gd name="connsiteX1" fmla="*/ 3073502 w 3152381"/>
              <a:gd name="connsiteY1" fmla="*/ 0 h 1977909"/>
              <a:gd name="connsiteX2" fmla="*/ 3152381 w 3152381"/>
              <a:gd name="connsiteY2" fmla="*/ 78879 h 1977909"/>
              <a:gd name="connsiteX3" fmla="*/ 3152381 w 3152381"/>
              <a:gd name="connsiteY3" fmla="*/ 1899030 h 1977909"/>
              <a:gd name="connsiteX4" fmla="*/ 3073502 w 3152381"/>
              <a:gd name="connsiteY4" fmla="*/ 1977909 h 1977909"/>
              <a:gd name="connsiteX5" fmla="*/ 78879 w 3152381"/>
              <a:gd name="connsiteY5" fmla="*/ 1977909 h 1977909"/>
              <a:gd name="connsiteX6" fmla="*/ 0 w 3152381"/>
              <a:gd name="connsiteY6" fmla="*/ 1899030 h 1977909"/>
              <a:gd name="connsiteX7" fmla="*/ 0 w 3152381"/>
              <a:gd name="connsiteY7" fmla="*/ 78879 h 1977909"/>
              <a:gd name="connsiteX8" fmla="*/ 78879 w 3152381"/>
              <a:gd name="connsiteY8" fmla="*/ 0 h 197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52381" h="1977909">
                <a:moveTo>
                  <a:pt x="78879" y="0"/>
                </a:moveTo>
                <a:lnTo>
                  <a:pt x="3073502" y="0"/>
                </a:lnTo>
                <a:cubicBezTo>
                  <a:pt x="3117066" y="0"/>
                  <a:pt x="3152381" y="35315"/>
                  <a:pt x="3152381" y="78879"/>
                </a:cubicBezTo>
                <a:lnTo>
                  <a:pt x="3152381" y="1899030"/>
                </a:lnTo>
                <a:cubicBezTo>
                  <a:pt x="3152381" y="1942594"/>
                  <a:pt x="3117066" y="1977909"/>
                  <a:pt x="3073502" y="1977909"/>
                </a:cubicBezTo>
                <a:lnTo>
                  <a:pt x="78879" y="1977909"/>
                </a:lnTo>
                <a:cubicBezTo>
                  <a:pt x="35315" y="1977909"/>
                  <a:pt x="0" y="1942594"/>
                  <a:pt x="0" y="1899030"/>
                </a:cubicBezTo>
                <a:lnTo>
                  <a:pt x="0" y="78879"/>
                </a:lnTo>
                <a:cubicBezTo>
                  <a:pt x="0" y="35315"/>
                  <a:pt x="35315" y="0"/>
                  <a:pt x="78879" y="0"/>
                </a:cubicBezTo>
                <a:close/>
              </a:path>
            </a:pathLst>
          </a:custGeom>
          <a:no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400">
                <a:solidFill>
                  <a:schemeClr val="lt1"/>
                </a:solidFill>
              </a:defRPr>
            </a:lvl1pPr>
          </a:lstStyle>
          <a:p>
            <a:pPr marL="0" lvl="0" algn="ctr"/>
            <a:endParaRPr lang="zh-CN" altLang="en-US"/>
          </a:p>
        </p:txBody>
      </p:sp>
      <p:cxnSp>
        <p:nvCxnSpPr>
          <p:cNvPr id="9" name="直接连接符 8"/>
          <p:cNvCxnSpPr/>
          <p:nvPr userDrawn="1"/>
        </p:nvCxnSpPr>
        <p:spPr>
          <a:xfrm flipH="1">
            <a:off x="640080" y="806220"/>
            <a:ext cx="3931701" cy="0"/>
          </a:xfrm>
          <a:prstGeom prst="line">
            <a:avLst/>
          </a:prstGeom>
          <a:ln>
            <a:gradFill flip="none" rotWithShape="1">
              <a:gsLst>
                <a:gs pos="0">
                  <a:schemeClr val="accent3"/>
                </a:gs>
                <a:gs pos="100000">
                  <a:schemeClr val="accent4"/>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12" name="文本占位符 11"/>
          <p:cNvSpPr>
            <a:spLocks noGrp="1"/>
          </p:cNvSpPr>
          <p:nvPr>
            <p:ph type="body" sz="quarter" idx="10" hasCustomPrompt="1"/>
          </p:nvPr>
        </p:nvSpPr>
        <p:spPr>
          <a:xfrm>
            <a:off x="4572000" y="513833"/>
            <a:ext cx="3048000" cy="584775"/>
          </a:xfrm>
        </p:spPr>
        <p:txBody>
          <a:bodyPr>
            <a:spAutoFit/>
          </a:bodyPr>
          <a:lstStyle>
            <a:lvl1pPr marL="0" marR="0" indent="0" algn="ctr" defTabSz="914400" rtl="0" eaLnBrk="1" fontAlgn="auto" latinLnBrk="0" hangingPunct="1">
              <a:lnSpc>
                <a:spcPct val="100000"/>
              </a:lnSpc>
              <a:spcBef>
                <a:spcPts val="0"/>
              </a:spcBef>
              <a:spcAft>
                <a:spcPts val="0"/>
              </a:spcAft>
              <a:buClrTx/>
              <a:buSzTx/>
              <a:buFontTx/>
              <a:buNone/>
              <a:defRPr lang="en-US" altLang="zh-CN" sz="3200" b="1" kern="1200" noProof="0">
                <a:solidFill>
                  <a:schemeClr val="tx2"/>
                </a:solidFill>
                <a:latin typeface="微软雅黑" panose="020B0503020204020204" pitchFamily="34" charset="-122"/>
                <a:ea typeface="微软雅黑" panose="020B0503020204020204" pitchFamily="34" charset="-122"/>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rPr>
              <a:t>TITLE HERE</a:t>
            </a:r>
          </a:p>
        </p:txBody>
      </p:sp>
      <p:cxnSp>
        <p:nvCxnSpPr>
          <p:cNvPr id="14" name="直接连接符 13"/>
          <p:cNvCxnSpPr/>
          <p:nvPr userDrawn="1"/>
        </p:nvCxnSpPr>
        <p:spPr>
          <a:xfrm flipH="1">
            <a:off x="7620000" y="806220"/>
            <a:ext cx="3931701" cy="0"/>
          </a:xfrm>
          <a:prstGeom prst="line">
            <a:avLst/>
          </a:prstGeom>
          <a:ln>
            <a:gradFill flip="none" rotWithShape="1">
              <a:gsLst>
                <a:gs pos="0">
                  <a:schemeClr val="accent3"/>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0" name="图片占位符 9"/>
          <p:cNvSpPr>
            <a:spLocks noGrp="1"/>
          </p:cNvSpPr>
          <p:nvPr>
            <p:ph type="pic" sz="quarter" idx="11"/>
          </p:nvPr>
        </p:nvSpPr>
        <p:spPr>
          <a:xfrm>
            <a:off x="722510" y="1574800"/>
            <a:ext cx="3152381" cy="1977909"/>
          </a:xfrm>
          <a:custGeom>
            <a:avLst/>
            <a:gdLst>
              <a:gd name="connsiteX0" fmla="*/ 78879 w 3152381"/>
              <a:gd name="connsiteY0" fmla="*/ 0 h 1977909"/>
              <a:gd name="connsiteX1" fmla="*/ 3073502 w 3152381"/>
              <a:gd name="connsiteY1" fmla="*/ 0 h 1977909"/>
              <a:gd name="connsiteX2" fmla="*/ 3152381 w 3152381"/>
              <a:gd name="connsiteY2" fmla="*/ 78879 h 1977909"/>
              <a:gd name="connsiteX3" fmla="*/ 3152381 w 3152381"/>
              <a:gd name="connsiteY3" fmla="*/ 1899030 h 1977909"/>
              <a:gd name="connsiteX4" fmla="*/ 3073502 w 3152381"/>
              <a:gd name="connsiteY4" fmla="*/ 1977909 h 1977909"/>
              <a:gd name="connsiteX5" fmla="*/ 78879 w 3152381"/>
              <a:gd name="connsiteY5" fmla="*/ 1977909 h 1977909"/>
              <a:gd name="connsiteX6" fmla="*/ 0 w 3152381"/>
              <a:gd name="connsiteY6" fmla="*/ 1899030 h 1977909"/>
              <a:gd name="connsiteX7" fmla="*/ 0 w 3152381"/>
              <a:gd name="connsiteY7" fmla="*/ 78879 h 1977909"/>
              <a:gd name="connsiteX8" fmla="*/ 78879 w 3152381"/>
              <a:gd name="connsiteY8" fmla="*/ 0 h 197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52381" h="1977909">
                <a:moveTo>
                  <a:pt x="78879" y="0"/>
                </a:moveTo>
                <a:lnTo>
                  <a:pt x="3073502" y="0"/>
                </a:lnTo>
                <a:cubicBezTo>
                  <a:pt x="3117066" y="0"/>
                  <a:pt x="3152381" y="35315"/>
                  <a:pt x="3152381" y="78879"/>
                </a:cubicBezTo>
                <a:lnTo>
                  <a:pt x="3152381" y="1899030"/>
                </a:lnTo>
                <a:cubicBezTo>
                  <a:pt x="3152381" y="1942594"/>
                  <a:pt x="3117066" y="1977909"/>
                  <a:pt x="3073502" y="1977909"/>
                </a:cubicBezTo>
                <a:lnTo>
                  <a:pt x="78879" y="1977909"/>
                </a:lnTo>
                <a:cubicBezTo>
                  <a:pt x="35315" y="1977909"/>
                  <a:pt x="0" y="1942594"/>
                  <a:pt x="0" y="1899030"/>
                </a:cubicBezTo>
                <a:lnTo>
                  <a:pt x="0" y="78879"/>
                </a:lnTo>
                <a:cubicBezTo>
                  <a:pt x="0" y="35315"/>
                  <a:pt x="35315" y="0"/>
                  <a:pt x="78879" y="0"/>
                </a:cubicBezTo>
                <a:close/>
              </a:path>
            </a:pathLst>
          </a:custGeom>
          <a:no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400">
                <a:solidFill>
                  <a:schemeClr val="lt1"/>
                </a:solidFill>
              </a:defRPr>
            </a:lvl1pPr>
          </a:lstStyle>
          <a:p>
            <a:pPr marL="0" lvl="0" algn="ct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theme" Target="../theme/theme2.xml"/><Relationship Id="rId5" Type="http://schemas.openxmlformats.org/officeDocument/2006/relationships/slideLayout" Target="../slideLayouts/slideLayout20.xml"/><Relationship Id="rId4"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2" Type="http://schemas.openxmlformats.org/officeDocument/2006/relationships/slideLayout" Target="../slideLayouts/slideLayout22.xml"/><Relationship Id="rId16" Type="http://schemas.openxmlformats.org/officeDocument/2006/relationships/theme" Target="../theme/theme3.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sp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sp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spAutoFit/>
          </a:bodyPr>
          <a:lstStyle>
            <a:lvl1pPr algn="l">
              <a:defRPr sz="1200">
                <a:solidFill>
                  <a:schemeClr val="tx1">
                    <a:tint val="75000"/>
                  </a:schemeClr>
                </a:solidFill>
              </a:defRPr>
            </a:lvl1pPr>
          </a:lstStyle>
          <a:p>
            <a:fld id="{CD3972AB-912B-449E-ACFF-B7F39EC2053A}" type="datetimeFigureOut">
              <a:rPr lang="zh-CN" altLang="en-US" smtClean="0"/>
              <a:t>2023/09/14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sp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spAutoFit/>
          </a:bodyPr>
          <a:lstStyle>
            <a:lvl1pPr algn="r">
              <a:defRPr sz="1200">
                <a:solidFill>
                  <a:schemeClr val="tx1">
                    <a:tint val="75000"/>
                  </a:schemeClr>
                </a:solidFill>
              </a:defRPr>
            </a:lvl1pPr>
          </a:lstStyle>
          <a:p>
            <a:fld id="{A86B3AB6-3DCE-4D14-AA80-0D566E9A0DB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sp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sp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spAutoFit/>
          </a:bodyPr>
          <a:lstStyle>
            <a:lvl1pPr algn="l">
              <a:defRPr sz="1200">
                <a:solidFill>
                  <a:schemeClr val="tx1">
                    <a:tint val="75000"/>
                  </a:schemeClr>
                </a:solidFill>
              </a:defRPr>
            </a:lvl1pPr>
          </a:lstStyle>
          <a:p>
            <a:fld id="{CD3972AB-912B-449E-ACFF-B7F39EC2053A}" type="datetimeFigureOut">
              <a:rPr lang="zh-CN" altLang="en-US" smtClean="0"/>
              <a:t>2023/09/14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sp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spAutoFit/>
          </a:bodyPr>
          <a:lstStyle>
            <a:lvl1pPr algn="r">
              <a:defRPr sz="1200">
                <a:solidFill>
                  <a:schemeClr val="tx1">
                    <a:tint val="75000"/>
                  </a:schemeClr>
                </a:solidFill>
              </a:defRPr>
            </a:lvl1pPr>
          </a:lstStyle>
          <a:p>
            <a:fld id="{A86B3AB6-3DCE-4D14-AA80-0D566E9A0DB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3.xml"/><Relationship Id="rId1" Type="http://schemas.openxmlformats.org/officeDocument/2006/relationships/tags" Target="../tags/tag3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3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35.xml"/></Relationships>
</file>

<file path=ppt/slides/_rels/slide16.xml.rels><?xml version="1.0" encoding="UTF-8" standalone="yes"?>
<Relationships xmlns="http://schemas.openxmlformats.org/package/2006/relationships"><Relationship Id="rId3" Type="http://schemas.openxmlformats.org/officeDocument/2006/relationships/tags" Target="../tags/tag38.xml"/><Relationship Id="rId7" Type="http://schemas.openxmlformats.org/officeDocument/2006/relationships/slideLayout" Target="../slideLayouts/slideLayout3.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43.xml"/><Relationship Id="rId1" Type="http://schemas.openxmlformats.org/officeDocument/2006/relationships/tags" Target="../tags/tag42.xml"/><Relationship Id="rId5" Type="http://schemas.openxmlformats.org/officeDocument/2006/relationships/image" Target="../media/image16.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13.png"/><Relationship Id="rId4"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23.xml"/><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23.xml"/><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23.xml"/><Relationship Id="rId5" Type="http://schemas.openxmlformats.org/officeDocument/2006/relationships/image" Target="../media/image32.png"/><Relationship Id="rId4" Type="http://schemas.openxmlformats.org/officeDocument/2006/relationships/image" Target="../media/image31.png"/></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23.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23.xml"/><Relationship Id="rId5" Type="http://schemas.openxmlformats.org/officeDocument/2006/relationships/image" Target="../media/image32.png"/><Relationship Id="rId4" Type="http://schemas.openxmlformats.org/officeDocument/2006/relationships/image" Target="../media/image31.png"/></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23.xml"/><Relationship Id="rId4" Type="http://schemas.openxmlformats.org/officeDocument/2006/relationships/image" Target="../media/image32.png"/></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23.xml"/><Relationship Id="rId5" Type="http://schemas.openxmlformats.org/officeDocument/2006/relationships/image" Target="../media/image32.png"/><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1.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2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5.xml.rels><?xml version="1.0" encoding="UTF-8" standalone="yes"?>
<Relationships xmlns="http://schemas.openxmlformats.org/package/2006/relationships"><Relationship Id="rId3" Type="http://schemas.openxmlformats.org/officeDocument/2006/relationships/hyperlink" Target="https://www.mathworks.com/discovery/ofdm.html" TargetMode="External"/><Relationship Id="rId2" Type="http://schemas.openxmlformats.org/officeDocument/2006/relationships/notesSlide" Target="../notesSlides/notesSlide14.xml"/><Relationship Id="rId1" Type="http://schemas.openxmlformats.org/officeDocument/2006/relationships/slideLayout" Target="../slideLayouts/slideLayout23.xml"/><Relationship Id="rId4" Type="http://schemas.openxmlformats.org/officeDocument/2006/relationships/hyperlink" Target="https://rfmw.em.keysight.com/wireless/helpfiles/89600B/WebHelp/Subsystems/wlan-ofdm/Content/ofdm_basicprinciplesoverview.htm"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tags" Target="../tags/tag10.xml"/><Relationship Id="rId7" Type="http://schemas.openxmlformats.org/officeDocument/2006/relationships/image" Target="../media/image16.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5.png"/><Relationship Id="rId5" Type="http://schemas.openxmlformats.org/officeDocument/2006/relationships/slideLayout" Target="../slideLayouts/slideLayout3.xml"/><Relationship Id="rId4" Type="http://schemas.openxmlformats.org/officeDocument/2006/relationships/tags" Target="../tags/tag11.xml"/></Relationships>
</file>

<file path=ppt/slides/_rels/slide7.xml.rels><?xml version="1.0" encoding="UTF-8" standalone="yes"?>
<Relationships xmlns="http://schemas.openxmlformats.org/package/2006/relationships"><Relationship Id="rId8" Type="http://schemas.openxmlformats.org/officeDocument/2006/relationships/tags" Target="../tags/tag19.xml"/><Relationship Id="rId3" Type="http://schemas.openxmlformats.org/officeDocument/2006/relationships/tags" Target="../tags/tag14.xml"/><Relationship Id="rId7" Type="http://schemas.openxmlformats.org/officeDocument/2006/relationships/tags" Target="../tags/tag18.xml"/><Relationship Id="rId12" Type="http://schemas.openxmlformats.org/officeDocument/2006/relationships/image" Target="../media/image17.pn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tags" Target="../tags/tag17.xml"/><Relationship Id="rId11" Type="http://schemas.openxmlformats.org/officeDocument/2006/relationships/image" Target="../media/image16.png"/><Relationship Id="rId5" Type="http://schemas.openxmlformats.org/officeDocument/2006/relationships/tags" Target="../tags/tag16.xml"/><Relationship Id="rId10" Type="http://schemas.openxmlformats.org/officeDocument/2006/relationships/image" Target="../media/image15.png"/><Relationship Id="rId4" Type="http://schemas.openxmlformats.org/officeDocument/2006/relationships/tags" Target="../tags/tag15.xml"/><Relationship Id="rId9"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tags" Target="../tags/tag27.xml"/><Relationship Id="rId13" Type="http://schemas.openxmlformats.org/officeDocument/2006/relationships/image" Target="../media/image17.png"/><Relationship Id="rId3" Type="http://schemas.openxmlformats.org/officeDocument/2006/relationships/tags" Target="../tags/tag22.xml"/><Relationship Id="rId7" Type="http://schemas.openxmlformats.org/officeDocument/2006/relationships/tags" Target="../tags/tag26.xml"/><Relationship Id="rId12" Type="http://schemas.openxmlformats.org/officeDocument/2006/relationships/image" Target="../media/image16.png"/><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tags" Target="../tags/tag25.xml"/><Relationship Id="rId11" Type="http://schemas.openxmlformats.org/officeDocument/2006/relationships/image" Target="../media/image15.png"/><Relationship Id="rId5" Type="http://schemas.openxmlformats.org/officeDocument/2006/relationships/tags" Target="../tags/tag24.xml"/><Relationship Id="rId10" Type="http://schemas.openxmlformats.org/officeDocument/2006/relationships/slideLayout" Target="../slideLayouts/slideLayout3.xml"/><Relationship Id="rId4" Type="http://schemas.openxmlformats.org/officeDocument/2006/relationships/tags" Target="../tags/tag23.xml"/><Relationship Id="rId9" Type="http://schemas.openxmlformats.org/officeDocument/2006/relationships/tags" Target="../tags/tag28.xml"/></Relationships>
</file>

<file path=ppt/slides/_rels/slide9.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 Id="rId5" Type="http://schemas.openxmlformats.org/officeDocument/2006/relationships/image" Target="../media/image18.png"/><Relationship Id="rId4"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423447" y="1225177"/>
            <a:ext cx="10477467" cy="1015663"/>
          </a:xfrm>
        </p:spPr>
        <p:txBody>
          <a:bodyPr wrap="square">
            <a:spAutoFit/>
          </a:bodyPr>
          <a:lstStyle/>
          <a:p>
            <a:r>
              <a:rPr lang="en-US" altLang="zh-CN" sz="6000" dirty="0"/>
              <a:t>Mobile Telephone System</a:t>
            </a:r>
            <a:endParaRPr lang="zh-CN" altLang="en-US" sz="6000" dirty="0"/>
          </a:p>
        </p:txBody>
      </p:sp>
      <p:sp>
        <p:nvSpPr>
          <p:cNvPr id="7" name="文本占位符 6"/>
          <p:cNvSpPr>
            <a:spLocks noGrp="1"/>
          </p:cNvSpPr>
          <p:nvPr>
            <p:ph type="body" sz="quarter" idx="11"/>
          </p:nvPr>
        </p:nvSpPr>
        <p:spPr>
          <a:xfrm>
            <a:off x="3737380" y="2552849"/>
            <a:ext cx="7191689" cy="646331"/>
          </a:xfrm>
        </p:spPr>
        <p:txBody>
          <a:bodyPr wrap="square">
            <a:spAutoFit/>
          </a:bodyPr>
          <a:lstStyle/>
          <a:p>
            <a:r>
              <a:rPr lang="zh-CN" altLang="en-US" dirty="0"/>
              <a:t>翁伟钊 </a:t>
            </a:r>
            <a:r>
              <a:rPr lang="en-US" altLang="zh-CN" dirty="0"/>
              <a:t>202130430256 </a:t>
            </a:r>
            <a:r>
              <a:rPr lang="zh-CN" altLang="en-US" dirty="0"/>
              <a:t>庄多懋 </a:t>
            </a:r>
            <a:r>
              <a:rPr lang="en-US" altLang="zh-CN" dirty="0"/>
              <a:t>202130430423 </a:t>
            </a:r>
            <a:r>
              <a:rPr lang="zh-CN" altLang="en-US" dirty="0"/>
              <a:t>李宇龙 </a:t>
            </a:r>
            <a:r>
              <a:rPr lang="en-US" altLang="zh-CN" dirty="0"/>
              <a:t>202130430126</a:t>
            </a:r>
            <a:r>
              <a:rPr lang="zh-CN" altLang="en-US" dirty="0"/>
              <a:t>蔡希迪 </a:t>
            </a:r>
            <a:r>
              <a:rPr lang="en-US" altLang="zh-CN" dirty="0"/>
              <a:t>202130430010 </a:t>
            </a:r>
            <a:r>
              <a:rPr lang="zh-CN" altLang="en-US" dirty="0"/>
              <a:t>卢本涛 </a:t>
            </a:r>
            <a:r>
              <a:rPr lang="en-US" altLang="zh-CN" dirty="0"/>
              <a:t>202130430188 </a:t>
            </a:r>
            <a:r>
              <a:rPr lang="zh-CN" altLang="en-US" dirty="0"/>
              <a:t>葛苏杭 </a:t>
            </a:r>
            <a:r>
              <a:rPr lang="en-US" altLang="zh-CN" dirty="0"/>
              <a:t>202130430041</a:t>
            </a:r>
            <a:r>
              <a:rPr lang="zh-CN" altLang="en-US" dirty="0"/>
              <a:t> </a:t>
            </a:r>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72135" y="1304290"/>
            <a:ext cx="6557010" cy="4399915"/>
          </a:xfrm>
          <a:prstGeom prst="rect">
            <a:avLst/>
          </a:prstGeom>
          <a:noFill/>
        </p:spPr>
        <p:txBody>
          <a:bodyPr wrap="square" rtlCol="0">
            <a:spAutoFit/>
          </a:bodyPr>
          <a:lstStyle/>
          <a:p>
            <a:pPr marL="285750" indent="-285750">
              <a:buFont typeface="Wingdings" panose="05000000000000000000" charset="0"/>
              <a:buChar char="l"/>
            </a:pPr>
            <a:r>
              <a:rPr lang="en-US" sz="2800"/>
              <a:t>I</a:t>
            </a:r>
            <a:r>
              <a:rPr sz="2800"/>
              <a:t>ntercell interference</a:t>
            </a:r>
            <a:r>
              <a:rPr lang="en-US" sz="2800"/>
              <a:t>: The interference caused by users in different cells operating on the same channel set</a:t>
            </a:r>
          </a:p>
          <a:p>
            <a:pPr marL="285750" indent="-285750">
              <a:buFont typeface="Wingdings" panose="05000000000000000000" charset="0"/>
              <a:buChar char="l"/>
            </a:pPr>
            <a:endParaRPr lang="en-US" sz="2800"/>
          </a:p>
          <a:p>
            <a:pPr marL="285750" indent="-285750">
              <a:buFont typeface="Wingdings" panose="05000000000000000000" charset="0"/>
              <a:buChar char="l"/>
            </a:pPr>
            <a:r>
              <a:rPr lang="en-US" sz="2800"/>
              <a:t>R</a:t>
            </a:r>
            <a:r>
              <a:rPr sz="2800"/>
              <a:t>euse distance</a:t>
            </a:r>
            <a:r>
              <a:rPr lang="en-US" sz="2800"/>
              <a:t>: The spatial separation of cells that reuse the same channel set</a:t>
            </a:r>
          </a:p>
          <a:p>
            <a:pPr marL="285750" indent="-285750">
              <a:buFont typeface="Wingdings" panose="05000000000000000000" charset="0"/>
              <a:buChar char="l"/>
            </a:pPr>
            <a:endParaRPr sz="2800"/>
          </a:p>
          <a:p>
            <a:pPr marL="285750" indent="-285750">
              <a:buFont typeface="Wingdings" panose="05000000000000000000" charset="0"/>
              <a:buChar char="l"/>
            </a:pPr>
            <a:r>
              <a:rPr lang="en-US" sz="2800"/>
              <a:t> Reuse distance </a:t>
            </a:r>
            <a:r>
              <a:rPr sz="2800"/>
              <a:t>should be as small as possible to maximize the spectral efficiency obtained by frequency reuse</a:t>
            </a:r>
          </a:p>
        </p:txBody>
      </p:sp>
      <p:pic>
        <p:nvPicPr>
          <p:cNvPr id="2" name="图片 1"/>
          <p:cNvPicPr>
            <a:picLocks noChangeAspect="1"/>
          </p:cNvPicPr>
          <p:nvPr>
            <p:custDataLst>
              <p:tags r:id="rId1"/>
            </p:custDataLst>
          </p:nvPr>
        </p:nvPicPr>
        <p:blipFill>
          <a:blip r:embed="rId4"/>
          <a:stretch>
            <a:fillRect/>
          </a:stretch>
        </p:blipFill>
        <p:spPr>
          <a:xfrm>
            <a:off x="7129145" y="1661160"/>
            <a:ext cx="4838065" cy="4281805"/>
          </a:xfrm>
          <a:prstGeom prst="rect">
            <a:avLst/>
          </a:prstGeom>
        </p:spPr>
      </p:pic>
      <p:sp>
        <p:nvSpPr>
          <p:cNvPr id="3" name="文本框 2"/>
          <p:cNvSpPr txBox="1"/>
          <p:nvPr/>
        </p:nvSpPr>
        <p:spPr>
          <a:xfrm>
            <a:off x="3275330" y="6187440"/>
            <a:ext cx="5800725" cy="460375"/>
          </a:xfrm>
          <a:prstGeom prst="rect">
            <a:avLst/>
          </a:prstGeom>
          <a:noFill/>
        </p:spPr>
        <p:txBody>
          <a:bodyPr wrap="square" rtlCol="0">
            <a:spAutoFit/>
          </a:bodyPr>
          <a:lstStyle/>
          <a:p>
            <a:r>
              <a:rPr lang="en-US" altLang="zh-CN" sz="2400" b="1" dirty="0"/>
              <a:t>Cannot be infinitely decreased. why?</a:t>
            </a:r>
          </a:p>
        </p:txBody>
      </p:sp>
      <p:sp>
        <p:nvSpPr>
          <p:cNvPr id="6" name="文本占位符 12"/>
          <p:cNvSpPr>
            <a:spLocks noGrp="1"/>
          </p:cNvSpPr>
          <p:nvPr>
            <p:custDataLst>
              <p:tags r:id="rId2"/>
            </p:custDataLst>
          </p:nvPr>
        </p:nvSpPr>
        <p:spPr>
          <a:xfrm>
            <a:off x="2224405" y="298450"/>
            <a:ext cx="7743825" cy="583565"/>
          </a:xfrm>
          <a:prstGeom prst="rect">
            <a:avLst/>
          </a:prstGeom>
        </p:spPr>
        <p:txBody>
          <a:bodyPr vert="horz" wrap="square" lIns="91440" tIns="45720" rIns="91440" bIns="45720" rtlCol="0">
            <a:spAutoFit/>
          </a:bodyPr>
          <a:lstStyle>
            <a:lvl1pPr marL="0" marR="0" indent="0" algn="ctr" defTabSz="914400" rtl="0" eaLnBrk="1" fontAlgn="auto" latinLnBrk="0" hangingPunct="1">
              <a:lnSpc>
                <a:spcPct val="100000"/>
              </a:lnSpc>
              <a:spcBef>
                <a:spcPts val="0"/>
              </a:spcBef>
              <a:spcAft>
                <a:spcPts val="0"/>
              </a:spcAft>
              <a:buClrTx/>
              <a:buSzTx/>
              <a:buFontTx/>
              <a:buNone/>
              <a:defRPr lang="en-US" altLang="zh-CN" sz="3200" b="1" kern="1200" noProof="0">
                <a:solidFill>
                  <a:schemeClr val="tx2"/>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a:latin typeface="Times New Roman" panose="02020603050405020304" pitchFamily="18" charset="0"/>
                <a:cs typeface="Times New Roman" panose="02020603050405020304" pitchFamily="18" charset="0"/>
                <a:sym typeface="+mn-ea"/>
              </a:rPr>
              <a:t>Frequency reuse</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linds(horizontal)">
                                      <p:cBhvr>
                                        <p:cTn id="7" dur="500"/>
                                        <p:tgtEl>
                                          <p:spTgt spid="5">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4" end="4"/>
                                            </p:txEl>
                                          </p:spTgt>
                                        </p:tgtEl>
                                        <p:attrNameLst>
                                          <p:attrName>style.visibility</p:attrName>
                                        </p:attrNameLst>
                                      </p:cBhvr>
                                      <p:to>
                                        <p:strVal val="visible"/>
                                      </p:to>
                                    </p:set>
                                    <p:animEffect transition="in" filter="blinds(horizontal)">
                                      <p:cBhvr>
                                        <p:cTn id="10" dur="500"/>
                                        <p:tgtEl>
                                          <p:spTgt spid="5">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3895725" y="1220398"/>
            <a:ext cx="3905250" cy="2646045"/>
          </a:xfrm>
        </p:spPr>
        <p:txBody>
          <a:bodyPr>
            <a:spAutoFit/>
          </a:bodyPr>
          <a:lstStyle/>
          <a:p>
            <a:r>
              <a:rPr lang="en-US" altLang="zh-CN" dirty="0"/>
              <a:t>02</a:t>
            </a:r>
            <a:endParaRPr lang="zh-CN" altLang="en-US" dirty="0"/>
          </a:p>
        </p:txBody>
      </p:sp>
      <p:sp>
        <p:nvSpPr>
          <p:cNvPr id="24" name="文本占位符 23"/>
          <p:cNvSpPr txBox="1">
            <a:spLocks noGrp="1"/>
          </p:cNvSpPr>
          <p:nvPr>
            <p:ph type="body" sz="quarter" idx="11"/>
          </p:nvPr>
        </p:nvSpPr>
        <p:spPr>
          <a:xfrm>
            <a:off x="2662237" y="3727855"/>
            <a:ext cx="6867526" cy="1630045"/>
          </a:xfrm>
        </p:spPr>
        <p:txBody>
          <a:bodyPr>
            <a:spAutoFit/>
          </a:bodyPr>
          <a:lstStyle/>
          <a:p>
            <a:pPr algn="ctr"/>
            <a:r>
              <a:rPr sz="5000" dirty="0">
                <a:sym typeface="+mn-ea"/>
              </a:rPr>
              <a:t>First Generation Mobile Phones</a:t>
            </a:r>
            <a:endParaRPr lang="en-US" altLang="zh-CN" sz="5000" dirty="0">
              <a:solidFill>
                <a:schemeClr val="tx2"/>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8DF2EF99-2462-4D53-988B-82BB07DA1642}"/>
              </a:ext>
            </a:extLst>
          </p:cNvPr>
          <p:cNvSpPr txBox="1"/>
          <p:nvPr/>
        </p:nvSpPr>
        <p:spPr>
          <a:xfrm>
            <a:off x="4592983" y="5359071"/>
            <a:ext cx="3006033" cy="400110"/>
          </a:xfrm>
          <a:prstGeom prst="rect">
            <a:avLst/>
          </a:prstGeom>
          <a:noFill/>
        </p:spPr>
        <p:txBody>
          <a:bodyPr wrap="square" rtlCol="0">
            <a:spAutoFit/>
          </a:bodyPr>
          <a:lstStyle/>
          <a:p>
            <a:pPr algn="ctr"/>
            <a:r>
              <a:rPr lang="zh-CN" altLang="en-US" sz="2000" dirty="0">
                <a:solidFill>
                  <a:schemeClr val="tx2"/>
                </a:solidFill>
                <a:latin typeface="微软雅黑" panose="020B0503020204020204" pitchFamily="34" charset="-122"/>
                <a:ea typeface="微软雅黑" panose="020B0503020204020204" pitchFamily="34" charset="-122"/>
              </a:rPr>
              <a:t>庄多懋 </a:t>
            </a:r>
            <a:r>
              <a:rPr lang="en-US" altLang="zh-CN" sz="2000" dirty="0">
                <a:solidFill>
                  <a:schemeClr val="tx2"/>
                </a:solidFill>
                <a:latin typeface="微软雅黑" panose="020B0503020204020204" pitchFamily="34" charset="-122"/>
                <a:ea typeface="微软雅黑" panose="020B0503020204020204" pitchFamily="34" charset="-122"/>
              </a:rPr>
              <a:t>202130430423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572000" y="513833"/>
            <a:ext cx="3048000" cy="583565"/>
          </a:xfrm>
        </p:spPr>
        <p:txBody>
          <a:bodyPr/>
          <a:lstStyle/>
          <a:p>
            <a:r>
              <a:rPr lang="en-US" altLang="zh-CN" dirty="0"/>
              <a:t>1G</a:t>
            </a:r>
          </a:p>
        </p:txBody>
      </p:sp>
      <p:sp>
        <p:nvSpPr>
          <p:cNvPr id="13" name="矩形: 圆角 12"/>
          <p:cNvSpPr/>
          <p:nvPr/>
        </p:nvSpPr>
        <p:spPr>
          <a:xfrm>
            <a:off x="724473" y="1456644"/>
            <a:ext cx="5099773" cy="4931881"/>
          </a:xfrm>
          <a:prstGeom prst="roundRect">
            <a:avLst>
              <a:gd name="adj" fmla="val 7707"/>
            </a:avLst>
          </a:prstGeom>
          <a:solidFill>
            <a:schemeClr val="bg1"/>
          </a:solid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spAutoFit/>
          </a:bodyPr>
          <a:lstStyle/>
          <a:p>
            <a:pPr algn="ctr"/>
            <a:endParaRPr lang="zh-CN" altLang="en-US" sz="1400">
              <a:solidFill>
                <a:schemeClr val="lt1"/>
              </a:solidFill>
            </a:endParaRPr>
          </a:p>
        </p:txBody>
      </p:sp>
      <p:sp>
        <p:nvSpPr>
          <p:cNvPr id="15" name="文本框 14"/>
          <p:cNvSpPr txBox="1"/>
          <p:nvPr/>
        </p:nvSpPr>
        <p:spPr>
          <a:xfrm>
            <a:off x="838424" y="1548907"/>
            <a:ext cx="4767743" cy="3830955"/>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altLang="zh-CN" dirty="0">
                <a:solidFill>
                  <a:schemeClr val="tx2"/>
                </a:solidFill>
                <a:latin typeface="微软雅黑" panose="020B0503020204020204" pitchFamily="34" charset="-122"/>
                <a:ea typeface="微软雅黑" panose="020B0503020204020204" pitchFamily="34" charset="-122"/>
              </a:rPr>
              <a:t>The technology used in the first generation of mobile phones is analog voice technology, refers to the original analog, voice only cellular telephone standard. </a:t>
            </a:r>
          </a:p>
          <a:p>
            <a:pPr marL="285750" indent="-285750" algn="just">
              <a:lnSpc>
                <a:spcPct val="150000"/>
              </a:lnSpc>
              <a:buFont typeface="Arial" panose="020B0604020202020204" pitchFamily="34" charset="0"/>
              <a:buChar char="•"/>
            </a:pPr>
            <a:r>
              <a:rPr lang="en-US" altLang="zh-CN" dirty="0">
                <a:solidFill>
                  <a:schemeClr val="tx2"/>
                </a:solidFill>
                <a:latin typeface="微软雅黑" panose="020B0503020204020204" pitchFamily="34" charset="-122"/>
                <a:ea typeface="微软雅黑" panose="020B0503020204020204" pitchFamily="34" charset="-122"/>
              </a:rPr>
              <a:t>The electrical or electromagnetic signals used to represent and transmit information often directly simulate the information itself.</a:t>
            </a:r>
          </a:p>
        </p:txBody>
      </p:sp>
      <p:sp>
        <p:nvSpPr>
          <p:cNvPr id="16" name="矩形: 圆角 15"/>
          <p:cNvSpPr/>
          <p:nvPr/>
        </p:nvSpPr>
        <p:spPr>
          <a:xfrm>
            <a:off x="6367754" y="1456644"/>
            <a:ext cx="5099773" cy="4931881"/>
          </a:xfrm>
          <a:prstGeom prst="roundRect">
            <a:avLst>
              <a:gd name="adj" fmla="val 7707"/>
            </a:avLst>
          </a:prstGeom>
          <a:solidFill>
            <a:schemeClr val="bg1"/>
          </a:solid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spAutoFit/>
          </a:bodyPr>
          <a:lstStyle/>
          <a:p>
            <a:pPr algn="ctr"/>
            <a:endParaRPr lang="zh-CN" altLang="en-US" sz="1400">
              <a:solidFill>
                <a:schemeClr val="lt1"/>
              </a:solidFill>
            </a:endParaRPr>
          </a:p>
        </p:txBody>
      </p:sp>
      <p:pic>
        <p:nvPicPr>
          <p:cNvPr id="100" name="图片 99"/>
          <p:cNvPicPr/>
          <p:nvPr/>
        </p:nvPicPr>
        <p:blipFill>
          <a:blip r:embed="rId2"/>
          <a:stretch>
            <a:fillRect/>
          </a:stretch>
        </p:blipFill>
        <p:spPr>
          <a:xfrm>
            <a:off x="6827520" y="1798955"/>
            <a:ext cx="4180205" cy="4246880"/>
          </a:xfrm>
          <a:prstGeom prst="rect">
            <a:avLst/>
          </a:prstGeom>
          <a:noFill/>
          <a:ln w="9525">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占位符 12"/>
          <p:cNvSpPr>
            <a:spLocks noGrp="1"/>
          </p:cNvSpPr>
          <p:nvPr>
            <p:ph type="body" sz="quarter" idx="10"/>
          </p:nvPr>
        </p:nvSpPr>
        <p:spPr>
          <a:xfrm>
            <a:off x="4572000" y="513833"/>
            <a:ext cx="3048000" cy="583565"/>
          </a:xfrm>
        </p:spPr>
        <p:txBody>
          <a:bodyPr>
            <a:spAutoFit/>
          </a:bodyPr>
          <a:lstStyle/>
          <a:p>
            <a:r>
              <a:rPr lang="en-US" altLang="zh-CN"/>
              <a:t>Development</a:t>
            </a:r>
          </a:p>
        </p:txBody>
      </p:sp>
      <p:sp>
        <p:nvSpPr>
          <p:cNvPr id="31" name="箭头: V 形 30"/>
          <p:cNvSpPr/>
          <p:nvPr/>
        </p:nvSpPr>
        <p:spPr>
          <a:xfrm>
            <a:off x="2268690" y="2329147"/>
            <a:ext cx="1111864" cy="2608076"/>
          </a:xfrm>
          <a:prstGeom prst="chevron">
            <a:avLst>
              <a:gd name="adj" fmla="val 51527"/>
            </a:avLst>
          </a:prstGeom>
          <a:solidFill>
            <a:schemeClr val="bg1"/>
          </a:solid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spAutoFit/>
          </a:bodyPr>
          <a:lstStyle/>
          <a:p>
            <a:pPr algn="ctr"/>
            <a:endParaRPr lang="zh-CN" altLang="en-US" sz="1400"/>
          </a:p>
        </p:txBody>
      </p:sp>
      <p:sp>
        <p:nvSpPr>
          <p:cNvPr id="32" name="箭头: V 形 31"/>
          <p:cNvSpPr/>
          <p:nvPr/>
        </p:nvSpPr>
        <p:spPr>
          <a:xfrm>
            <a:off x="5138304" y="2329147"/>
            <a:ext cx="1111864" cy="2608076"/>
          </a:xfrm>
          <a:prstGeom prst="chevron">
            <a:avLst>
              <a:gd name="adj" fmla="val 51527"/>
            </a:avLst>
          </a:prstGeom>
          <a:solidFill>
            <a:schemeClr val="bg1"/>
          </a:solid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spAutoFit/>
          </a:bodyPr>
          <a:lstStyle/>
          <a:p>
            <a:pPr algn="ctr"/>
            <a:endParaRPr lang="zh-CN" altLang="en-US" sz="1400"/>
          </a:p>
        </p:txBody>
      </p:sp>
      <p:sp>
        <p:nvSpPr>
          <p:cNvPr id="33" name="箭头: V 形 32"/>
          <p:cNvSpPr/>
          <p:nvPr/>
        </p:nvSpPr>
        <p:spPr>
          <a:xfrm>
            <a:off x="8007918" y="2329147"/>
            <a:ext cx="1111864" cy="2608076"/>
          </a:xfrm>
          <a:prstGeom prst="chevron">
            <a:avLst>
              <a:gd name="adj" fmla="val 51527"/>
            </a:avLst>
          </a:prstGeom>
          <a:solidFill>
            <a:schemeClr val="bg1"/>
          </a:solid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spAutoFit/>
          </a:bodyPr>
          <a:lstStyle/>
          <a:p>
            <a:pPr algn="ctr"/>
            <a:endParaRPr lang="zh-CN" altLang="en-US" sz="1400"/>
          </a:p>
        </p:txBody>
      </p:sp>
      <p:sp>
        <p:nvSpPr>
          <p:cNvPr id="34" name="箭头: V 形 33"/>
          <p:cNvSpPr/>
          <p:nvPr/>
        </p:nvSpPr>
        <p:spPr>
          <a:xfrm>
            <a:off x="10877532" y="2329147"/>
            <a:ext cx="1111864" cy="2608076"/>
          </a:xfrm>
          <a:prstGeom prst="chevron">
            <a:avLst>
              <a:gd name="adj" fmla="val 51527"/>
            </a:avLst>
          </a:prstGeom>
          <a:solidFill>
            <a:schemeClr val="bg1"/>
          </a:solid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spAutoFit/>
          </a:bodyPr>
          <a:lstStyle/>
          <a:p>
            <a:pPr algn="ctr"/>
            <a:endParaRPr lang="zh-CN" altLang="en-US" sz="1400"/>
          </a:p>
        </p:txBody>
      </p:sp>
      <p:sp>
        <p:nvSpPr>
          <p:cNvPr id="49" name="椭圆 48"/>
          <p:cNvSpPr/>
          <p:nvPr/>
        </p:nvSpPr>
        <p:spPr>
          <a:xfrm>
            <a:off x="2490885" y="3283154"/>
            <a:ext cx="700062" cy="700062"/>
          </a:xfrm>
          <a:prstGeom prst="ellipse">
            <a:avLst/>
          </a:prstGeom>
          <a:solidFill>
            <a:schemeClr val="bg1"/>
          </a:solid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spAutoFit/>
          </a:bodyPr>
          <a:lstStyle/>
          <a:p>
            <a:pPr algn="ctr"/>
            <a:endParaRPr lang="zh-CN" altLang="en-US" sz="1400"/>
          </a:p>
        </p:txBody>
      </p:sp>
      <p:sp>
        <p:nvSpPr>
          <p:cNvPr id="50" name="椭圆 49"/>
          <p:cNvSpPr/>
          <p:nvPr/>
        </p:nvSpPr>
        <p:spPr>
          <a:xfrm>
            <a:off x="5375049" y="3283154"/>
            <a:ext cx="700062" cy="700062"/>
          </a:xfrm>
          <a:prstGeom prst="ellipse">
            <a:avLst/>
          </a:prstGeom>
          <a:solidFill>
            <a:schemeClr val="bg1"/>
          </a:solid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spAutoFit/>
          </a:bodyPr>
          <a:lstStyle/>
          <a:p>
            <a:pPr algn="ctr"/>
            <a:endParaRPr lang="zh-CN" altLang="en-US" sz="1400"/>
          </a:p>
        </p:txBody>
      </p:sp>
      <p:sp>
        <p:nvSpPr>
          <p:cNvPr id="51" name="椭圆 50"/>
          <p:cNvSpPr/>
          <p:nvPr/>
        </p:nvSpPr>
        <p:spPr>
          <a:xfrm>
            <a:off x="8259212" y="3283154"/>
            <a:ext cx="700062" cy="700062"/>
          </a:xfrm>
          <a:prstGeom prst="ellipse">
            <a:avLst/>
          </a:prstGeom>
          <a:solidFill>
            <a:schemeClr val="bg1"/>
          </a:solid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spAutoFit/>
          </a:bodyPr>
          <a:lstStyle/>
          <a:p>
            <a:pPr algn="ctr"/>
            <a:endParaRPr lang="zh-CN" altLang="en-US" sz="1400"/>
          </a:p>
        </p:txBody>
      </p:sp>
      <p:sp>
        <p:nvSpPr>
          <p:cNvPr id="52" name="椭圆 51"/>
          <p:cNvSpPr/>
          <p:nvPr/>
        </p:nvSpPr>
        <p:spPr>
          <a:xfrm>
            <a:off x="11143377" y="3283154"/>
            <a:ext cx="700062" cy="700062"/>
          </a:xfrm>
          <a:prstGeom prst="ellipse">
            <a:avLst/>
          </a:prstGeom>
          <a:solidFill>
            <a:schemeClr val="bg1"/>
          </a:solid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spAutoFit/>
          </a:bodyPr>
          <a:lstStyle/>
          <a:p>
            <a:pPr algn="ctr"/>
            <a:endParaRPr lang="zh-CN" altLang="en-US" sz="1400"/>
          </a:p>
        </p:txBody>
      </p:sp>
      <p:sp>
        <p:nvSpPr>
          <p:cNvPr id="79" name="文本框 78"/>
          <p:cNvSpPr txBox="1"/>
          <p:nvPr/>
        </p:nvSpPr>
        <p:spPr>
          <a:xfrm>
            <a:off x="31744" y="2328966"/>
            <a:ext cx="2277138" cy="1014730"/>
          </a:xfrm>
          <a:prstGeom prst="rect">
            <a:avLst/>
          </a:prstGeom>
          <a:noFill/>
        </p:spPr>
        <p:txBody>
          <a:bodyPr wrap="square" rtlCol="0">
            <a:spAutoFit/>
          </a:bodyPr>
          <a:lstStyle/>
          <a:p>
            <a:pPr algn="r"/>
            <a:r>
              <a:rPr lang="en-US" altLang="zh-CN" sz="2000" dirty="0">
                <a:solidFill>
                  <a:schemeClr val="tx2"/>
                </a:solidFill>
                <a:latin typeface="微软雅黑" panose="020B0503020204020204" pitchFamily="34" charset="-122"/>
                <a:ea typeface="微软雅黑" panose="020B0503020204020204" pitchFamily="34" charset="-122"/>
              </a:rPr>
              <a:t>In the early decades of the 20th century</a:t>
            </a:r>
          </a:p>
        </p:txBody>
      </p:sp>
      <p:sp>
        <p:nvSpPr>
          <p:cNvPr id="80" name="文本框 79"/>
          <p:cNvSpPr txBox="1"/>
          <p:nvPr/>
        </p:nvSpPr>
        <p:spPr>
          <a:xfrm>
            <a:off x="263525" y="3519805"/>
            <a:ext cx="2134870" cy="1236345"/>
          </a:xfrm>
          <a:prstGeom prst="rect">
            <a:avLst/>
          </a:prstGeom>
          <a:noFill/>
        </p:spPr>
        <p:txBody>
          <a:bodyPr wrap="square" rtlCol="0">
            <a:noAutofit/>
          </a:bodyPr>
          <a:lstStyle/>
          <a:p>
            <a:pPr algn="r">
              <a:lnSpc>
                <a:spcPct val="130000"/>
              </a:lnSpc>
            </a:pPr>
            <a:r>
              <a:rPr lang="en-US" altLang="zh-CN" sz="1200" dirty="0">
                <a:solidFill>
                  <a:schemeClr val="tx2"/>
                </a:solidFill>
                <a:latin typeface="微软雅黑" panose="020B0503020204020204" pitchFamily="34" charset="-122"/>
                <a:ea typeface="微软雅黑" panose="020B0503020204020204" pitchFamily="34" charset="-122"/>
              </a:rPr>
              <a:t>Mobile wireless telephone occasionally appear in military communication.</a:t>
            </a:r>
          </a:p>
        </p:txBody>
      </p:sp>
      <p:sp>
        <p:nvSpPr>
          <p:cNvPr id="81" name="矩形: 圆角 80"/>
          <p:cNvSpPr/>
          <p:nvPr/>
        </p:nvSpPr>
        <p:spPr>
          <a:xfrm>
            <a:off x="1633615" y="3429713"/>
            <a:ext cx="592903" cy="49415"/>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82" name="文本框 81"/>
          <p:cNvSpPr txBox="1"/>
          <p:nvPr/>
        </p:nvSpPr>
        <p:spPr>
          <a:xfrm>
            <a:off x="2989855" y="2941791"/>
            <a:ext cx="2277138" cy="398780"/>
          </a:xfrm>
          <a:prstGeom prst="rect">
            <a:avLst/>
          </a:prstGeom>
          <a:noFill/>
        </p:spPr>
        <p:txBody>
          <a:bodyPr wrap="square" rtlCol="0">
            <a:spAutoFit/>
          </a:bodyPr>
          <a:lstStyle/>
          <a:p>
            <a:pPr algn="r"/>
            <a:r>
              <a:rPr lang="en-US" altLang="zh-CN" sz="2000">
                <a:solidFill>
                  <a:schemeClr val="tx2"/>
                </a:solidFill>
                <a:latin typeface="微软雅黑" panose="020B0503020204020204" pitchFamily="34" charset="-122"/>
                <a:ea typeface="微软雅黑" panose="020B0503020204020204" pitchFamily="34" charset="-122"/>
              </a:rPr>
              <a:t>In 1946</a:t>
            </a:r>
          </a:p>
        </p:txBody>
      </p:sp>
      <p:sp>
        <p:nvSpPr>
          <p:cNvPr id="83" name="文本框 82"/>
          <p:cNvSpPr txBox="1"/>
          <p:nvPr/>
        </p:nvSpPr>
        <p:spPr>
          <a:xfrm>
            <a:off x="3326261" y="3512786"/>
            <a:ext cx="1958842" cy="1050290"/>
          </a:xfrm>
          <a:prstGeom prst="rect">
            <a:avLst/>
          </a:prstGeom>
          <a:noFill/>
        </p:spPr>
        <p:txBody>
          <a:bodyPr wrap="square" rtlCol="0">
            <a:spAutoFit/>
          </a:bodyPr>
          <a:lstStyle/>
          <a:p>
            <a:pPr algn="r">
              <a:lnSpc>
                <a:spcPct val="130000"/>
              </a:lnSpc>
            </a:pPr>
            <a:r>
              <a:rPr lang="en-US" altLang="zh-CN" sz="1200">
                <a:solidFill>
                  <a:schemeClr val="tx2"/>
                </a:solidFill>
                <a:latin typeface="微软雅黑" panose="020B0503020204020204" pitchFamily="34" charset="-122"/>
                <a:ea typeface="微软雅黑" panose="020B0503020204020204" pitchFamily="34" charset="-122"/>
              </a:rPr>
              <a:t>St. Louis established the first telephone system available in cars, the push to talk system.</a:t>
            </a:r>
          </a:p>
        </p:txBody>
      </p:sp>
      <p:sp>
        <p:nvSpPr>
          <p:cNvPr id="84" name="矩形: 圆角 83"/>
          <p:cNvSpPr/>
          <p:nvPr/>
        </p:nvSpPr>
        <p:spPr>
          <a:xfrm>
            <a:off x="4561615" y="3376264"/>
            <a:ext cx="592903" cy="49415"/>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85" name="文本框 84"/>
          <p:cNvSpPr txBox="1"/>
          <p:nvPr/>
        </p:nvSpPr>
        <p:spPr>
          <a:xfrm>
            <a:off x="5917855" y="2888342"/>
            <a:ext cx="2277138" cy="398780"/>
          </a:xfrm>
          <a:prstGeom prst="rect">
            <a:avLst/>
          </a:prstGeom>
          <a:noFill/>
        </p:spPr>
        <p:txBody>
          <a:bodyPr wrap="square" rtlCol="0">
            <a:spAutoFit/>
          </a:bodyPr>
          <a:lstStyle/>
          <a:p>
            <a:pPr algn="r"/>
            <a:r>
              <a:rPr lang="en-US" altLang="zh-CN" sz="2000">
                <a:solidFill>
                  <a:schemeClr val="tx2"/>
                </a:solidFill>
                <a:latin typeface="微软雅黑" panose="020B0503020204020204" pitchFamily="34" charset="-122"/>
                <a:ea typeface="微软雅黑" panose="020B0503020204020204" pitchFamily="34" charset="-122"/>
              </a:rPr>
              <a:t>In the 1960s</a:t>
            </a:r>
          </a:p>
        </p:txBody>
      </p:sp>
      <p:sp>
        <p:nvSpPr>
          <p:cNvPr id="86" name="文本框 85"/>
          <p:cNvSpPr txBox="1"/>
          <p:nvPr/>
        </p:nvSpPr>
        <p:spPr>
          <a:xfrm>
            <a:off x="6241561" y="3497437"/>
            <a:ext cx="1958842" cy="1050290"/>
          </a:xfrm>
          <a:prstGeom prst="rect">
            <a:avLst/>
          </a:prstGeom>
          <a:noFill/>
        </p:spPr>
        <p:txBody>
          <a:bodyPr wrap="square" rtlCol="0">
            <a:spAutoFit/>
          </a:bodyPr>
          <a:lstStyle/>
          <a:p>
            <a:pPr algn="r">
              <a:lnSpc>
                <a:spcPct val="130000"/>
              </a:lnSpc>
            </a:pPr>
            <a:r>
              <a:rPr lang="en-US" altLang="zh-CN" sz="1200">
                <a:solidFill>
                  <a:schemeClr val="tx2"/>
                </a:solidFill>
                <a:latin typeface="微软雅黑" panose="020B0503020204020204" pitchFamily="34" charset="-122"/>
                <a:ea typeface="微软雅黑" panose="020B0503020204020204" pitchFamily="34" charset="-122"/>
              </a:rPr>
              <a:t>The Improved Mobile Telephone System (IMTS) began to be installed and used.</a:t>
            </a:r>
          </a:p>
        </p:txBody>
      </p:sp>
      <p:sp>
        <p:nvSpPr>
          <p:cNvPr id="87" name="矩形: 圆角 86"/>
          <p:cNvSpPr/>
          <p:nvPr/>
        </p:nvSpPr>
        <p:spPr>
          <a:xfrm>
            <a:off x="7489616" y="3322815"/>
            <a:ext cx="592903" cy="49415"/>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88" name="文本框 87"/>
          <p:cNvSpPr txBox="1"/>
          <p:nvPr/>
        </p:nvSpPr>
        <p:spPr>
          <a:xfrm>
            <a:off x="8845855" y="2834893"/>
            <a:ext cx="2277138" cy="398780"/>
          </a:xfrm>
          <a:prstGeom prst="rect">
            <a:avLst/>
          </a:prstGeom>
          <a:noFill/>
        </p:spPr>
        <p:txBody>
          <a:bodyPr wrap="square" rtlCol="0">
            <a:spAutoFit/>
          </a:bodyPr>
          <a:lstStyle/>
          <a:p>
            <a:pPr algn="r"/>
            <a:r>
              <a:rPr lang="en-US" altLang="zh-CN" sz="2000">
                <a:solidFill>
                  <a:schemeClr val="tx2"/>
                </a:solidFill>
                <a:latin typeface="微软雅黑" panose="020B0503020204020204" pitchFamily="34" charset="-122"/>
                <a:ea typeface="微软雅黑" panose="020B0503020204020204" pitchFamily="34" charset="-122"/>
              </a:rPr>
              <a:t>In 1982</a:t>
            </a:r>
          </a:p>
        </p:txBody>
      </p:sp>
      <p:sp>
        <p:nvSpPr>
          <p:cNvPr id="89" name="文本框 88"/>
          <p:cNvSpPr txBox="1"/>
          <p:nvPr/>
        </p:nvSpPr>
        <p:spPr>
          <a:xfrm>
            <a:off x="9026525" y="3498850"/>
            <a:ext cx="2055495" cy="1290320"/>
          </a:xfrm>
          <a:prstGeom prst="rect">
            <a:avLst/>
          </a:prstGeom>
          <a:noFill/>
        </p:spPr>
        <p:txBody>
          <a:bodyPr wrap="square" rtlCol="0">
            <a:spAutoFit/>
          </a:bodyPr>
          <a:lstStyle/>
          <a:p>
            <a:pPr algn="r">
              <a:lnSpc>
                <a:spcPct val="130000"/>
              </a:lnSpc>
            </a:pPr>
            <a:r>
              <a:rPr lang="en-US" altLang="zh-CN" sz="1200">
                <a:solidFill>
                  <a:schemeClr val="tx2"/>
                </a:solidFill>
                <a:latin typeface="微软雅黑" panose="020B0503020204020204" pitchFamily="34" charset="-122"/>
                <a:ea typeface="微软雅黑" panose="020B0503020204020204" pitchFamily="34" charset="-122"/>
              </a:rPr>
              <a:t>Advanced Mobile Phone System (AMPS) is being installed and deployed for the first time in the United States.</a:t>
            </a:r>
          </a:p>
        </p:txBody>
      </p:sp>
      <p:sp>
        <p:nvSpPr>
          <p:cNvPr id="90" name="矩形: 圆角 89"/>
          <p:cNvSpPr/>
          <p:nvPr/>
        </p:nvSpPr>
        <p:spPr>
          <a:xfrm>
            <a:off x="10417616" y="3269367"/>
            <a:ext cx="592903" cy="49415"/>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8" name="任意多边形: 形状 27" title="Icon of a rocket"/>
          <p:cNvSpPr>
            <a:spLocks noChangeAspect="1" noEditPoints="1"/>
          </p:cNvSpPr>
          <p:nvPr/>
        </p:nvSpPr>
        <p:spPr bwMode="auto">
          <a:xfrm>
            <a:off x="2718675" y="3498719"/>
            <a:ext cx="246068" cy="241244"/>
          </a:xfrm>
          <a:custGeom>
            <a:avLst/>
            <a:gdLst>
              <a:gd name="T0" fmla="*/ 352 w 352"/>
              <a:gd name="T1" fmla="*/ 3 h 346"/>
              <a:gd name="T2" fmla="*/ 305 w 352"/>
              <a:gd name="T3" fmla="*/ 142 h 346"/>
              <a:gd name="T4" fmla="*/ 118 w 352"/>
              <a:gd name="T5" fmla="*/ 326 h 346"/>
              <a:gd name="T6" fmla="*/ 50 w 352"/>
              <a:gd name="T7" fmla="*/ 346 h 346"/>
              <a:gd name="T8" fmla="*/ 0 w 352"/>
              <a:gd name="T9" fmla="*/ 295 h 346"/>
              <a:gd name="T10" fmla="*/ 30 w 352"/>
              <a:gd name="T11" fmla="*/ 227 h 346"/>
              <a:gd name="T12" fmla="*/ 203 w 352"/>
              <a:gd name="T13" fmla="*/ 54 h 346"/>
              <a:gd name="T14" fmla="*/ 352 w 352"/>
              <a:gd name="T15" fmla="*/ 3 h 346"/>
              <a:gd name="T16" fmla="*/ 203 w 352"/>
              <a:gd name="T17" fmla="*/ 55 h 346"/>
              <a:gd name="T18" fmla="*/ 301 w 352"/>
              <a:gd name="T19" fmla="*/ 146 h 346"/>
              <a:gd name="T20" fmla="*/ 144 w 352"/>
              <a:gd name="T21" fmla="*/ 113 h 346"/>
              <a:gd name="T22" fmla="*/ 0 w 352"/>
              <a:gd name="T23" fmla="*/ 113 h 346"/>
              <a:gd name="T24" fmla="*/ 0 w 352"/>
              <a:gd name="T25" fmla="*/ 197 h 346"/>
              <a:gd name="T26" fmla="*/ 30 w 352"/>
              <a:gd name="T27" fmla="*/ 227 h 346"/>
              <a:gd name="T28" fmla="*/ 30 w 352"/>
              <a:gd name="T29" fmla="*/ 227 h 346"/>
              <a:gd name="T30" fmla="*/ 120 w 352"/>
              <a:gd name="T31" fmla="*/ 324 h 346"/>
              <a:gd name="T32" fmla="*/ 141 w 352"/>
              <a:gd name="T33" fmla="*/ 346 h 346"/>
              <a:gd name="T34" fmla="*/ 232 w 352"/>
              <a:gd name="T35" fmla="*/ 346 h 346"/>
              <a:gd name="T36" fmla="*/ 232 w 352"/>
              <a:gd name="T37" fmla="*/ 214 h 346"/>
              <a:gd name="T38" fmla="*/ 176 w 352"/>
              <a:gd name="T39" fmla="*/ 159 h 346"/>
              <a:gd name="T40" fmla="*/ 194 w 352"/>
              <a:gd name="T41" fmla="*/ 177 h 346"/>
              <a:gd name="T42" fmla="*/ 211 w 352"/>
              <a:gd name="T43" fmla="*/ 159 h 346"/>
              <a:gd name="T44" fmla="*/ 194 w 352"/>
              <a:gd name="T45" fmla="*/ 141 h 346"/>
              <a:gd name="T46" fmla="*/ 176 w 352"/>
              <a:gd name="T47" fmla="*/ 159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2" h="346">
                <a:moveTo>
                  <a:pt x="352" y="3"/>
                </a:moveTo>
                <a:cubicBezTo>
                  <a:pt x="346" y="85"/>
                  <a:pt x="305" y="142"/>
                  <a:pt x="305" y="142"/>
                </a:cubicBezTo>
                <a:cubicBezTo>
                  <a:pt x="305" y="142"/>
                  <a:pt x="305" y="142"/>
                  <a:pt x="118" y="326"/>
                </a:cubicBezTo>
                <a:cubicBezTo>
                  <a:pt x="118" y="326"/>
                  <a:pt x="118" y="326"/>
                  <a:pt x="50" y="346"/>
                </a:cubicBezTo>
                <a:cubicBezTo>
                  <a:pt x="50" y="346"/>
                  <a:pt x="50" y="346"/>
                  <a:pt x="0" y="295"/>
                </a:cubicBezTo>
                <a:cubicBezTo>
                  <a:pt x="0" y="295"/>
                  <a:pt x="0" y="295"/>
                  <a:pt x="30" y="227"/>
                </a:cubicBezTo>
                <a:cubicBezTo>
                  <a:pt x="30" y="227"/>
                  <a:pt x="149" y="109"/>
                  <a:pt x="203" y="54"/>
                </a:cubicBezTo>
                <a:cubicBezTo>
                  <a:pt x="257" y="0"/>
                  <a:pt x="352" y="3"/>
                  <a:pt x="352" y="3"/>
                </a:cubicBezTo>
                <a:close/>
                <a:moveTo>
                  <a:pt x="203" y="55"/>
                </a:moveTo>
                <a:cubicBezTo>
                  <a:pt x="301" y="146"/>
                  <a:pt x="301" y="146"/>
                  <a:pt x="301" y="146"/>
                </a:cubicBezTo>
                <a:moveTo>
                  <a:pt x="144" y="113"/>
                </a:moveTo>
                <a:cubicBezTo>
                  <a:pt x="0" y="113"/>
                  <a:pt x="0" y="113"/>
                  <a:pt x="0" y="113"/>
                </a:cubicBezTo>
                <a:cubicBezTo>
                  <a:pt x="0" y="197"/>
                  <a:pt x="0" y="197"/>
                  <a:pt x="0" y="197"/>
                </a:cubicBezTo>
                <a:cubicBezTo>
                  <a:pt x="30" y="227"/>
                  <a:pt x="30" y="227"/>
                  <a:pt x="30" y="227"/>
                </a:cubicBezTo>
                <a:moveTo>
                  <a:pt x="30" y="227"/>
                </a:moveTo>
                <a:cubicBezTo>
                  <a:pt x="120" y="324"/>
                  <a:pt x="120" y="324"/>
                  <a:pt x="120" y="324"/>
                </a:cubicBezTo>
                <a:cubicBezTo>
                  <a:pt x="141" y="346"/>
                  <a:pt x="141" y="346"/>
                  <a:pt x="141" y="346"/>
                </a:cubicBezTo>
                <a:cubicBezTo>
                  <a:pt x="232" y="346"/>
                  <a:pt x="232" y="346"/>
                  <a:pt x="232" y="346"/>
                </a:cubicBezTo>
                <a:cubicBezTo>
                  <a:pt x="232" y="214"/>
                  <a:pt x="232" y="214"/>
                  <a:pt x="232" y="214"/>
                </a:cubicBezTo>
                <a:moveTo>
                  <a:pt x="176" y="159"/>
                </a:moveTo>
                <a:cubicBezTo>
                  <a:pt x="176" y="169"/>
                  <a:pt x="184" y="177"/>
                  <a:pt x="194" y="177"/>
                </a:cubicBezTo>
                <a:cubicBezTo>
                  <a:pt x="203" y="177"/>
                  <a:pt x="211" y="169"/>
                  <a:pt x="211" y="159"/>
                </a:cubicBezTo>
                <a:cubicBezTo>
                  <a:pt x="211" y="149"/>
                  <a:pt x="203" y="141"/>
                  <a:pt x="194" y="141"/>
                </a:cubicBezTo>
                <a:cubicBezTo>
                  <a:pt x="184" y="141"/>
                  <a:pt x="176" y="149"/>
                  <a:pt x="176" y="159"/>
                </a:cubicBezTo>
                <a:close/>
              </a:path>
            </a:pathLst>
          </a:custGeom>
          <a:noFill/>
          <a:ln w="9525" cap="flat">
            <a:solidFill>
              <a:schemeClr val="tx2"/>
            </a:solidFill>
            <a:prstDash val="solid"/>
            <a:miter lim="800000"/>
          </a:ln>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spAutoFit/>
          </a:bodyPr>
          <a:lstStyle/>
          <a:p>
            <a:endParaRPr lang="en-US" dirty="0">
              <a:solidFill>
                <a:schemeClr val="accent3"/>
              </a:solidFill>
            </a:endParaRPr>
          </a:p>
        </p:txBody>
      </p:sp>
      <p:sp>
        <p:nvSpPr>
          <p:cNvPr id="29" name="任意多边形: 形状 28" title="Icon of a communication dish with signal lines"/>
          <p:cNvSpPr>
            <a:spLocks noChangeAspect="1" noEditPoints="1"/>
          </p:cNvSpPr>
          <p:nvPr/>
        </p:nvSpPr>
        <p:spPr bwMode="auto">
          <a:xfrm flipH="1">
            <a:off x="11373437" y="3497549"/>
            <a:ext cx="241131" cy="241244"/>
          </a:xfrm>
          <a:custGeom>
            <a:avLst/>
            <a:gdLst>
              <a:gd name="T0" fmla="*/ 1786 w 3913"/>
              <a:gd name="T1" fmla="*/ 2127 h 3913"/>
              <a:gd name="T2" fmla="*/ 2198 w 3913"/>
              <a:gd name="T3" fmla="*/ 1715 h 3913"/>
              <a:gd name="T4" fmla="*/ 2286 w 3913"/>
              <a:gd name="T5" fmla="*/ 1502 h 3913"/>
              <a:gd name="T6" fmla="*/ 2161 w 3913"/>
              <a:gd name="T7" fmla="*/ 1627 h 3913"/>
              <a:gd name="T8" fmla="*/ 2286 w 3913"/>
              <a:gd name="T9" fmla="*/ 1752 h 3913"/>
              <a:gd name="T10" fmla="*/ 2411 w 3913"/>
              <a:gd name="T11" fmla="*/ 1627 h 3913"/>
              <a:gd name="T12" fmla="*/ 2286 w 3913"/>
              <a:gd name="T13" fmla="*/ 1502 h 3913"/>
              <a:gd name="T14" fmla="*/ 3162 w 3913"/>
              <a:gd name="T15" fmla="*/ 1877 h 3913"/>
              <a:gd name="T16" fmla="*/ 2036 w 3913"/>
              <a:gd name="T17" fmla="*/ 751 h 3913"/>
              <a:gd name="T18" fmla="*/ 3913 w 3913"/>
              <a:gd name="T19" fmla="*/ 1877 h 3913"/>
              <a:gd name="T20" fmla="*/ 2036 w 3913"/>
              <a:gd name="T21" fmla="*/ 0 h 3913"/>
              <a:gd name="T22" fmla="*/ 636 w 3913"/>
              <a:gd name="T23" fmla="*/ 977 h 3913"/>
              <a:gd name="T24" fmla="*/ 636 w 3913"/>
              <a:gd name="T25" fmla="*/ 3277 h 3913"/>
              <a:gd name="T26" fmla="*/ 2936 w 3913"/>
              <a:gd name="T27" fmla="*/ 3277 h 3913"/>
              <a:gd name="T28" fmla="*/ 636 w 3913"/>
              <a:gd name="T29" fmla="*/ 977 h 3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13" h="3913">
                <a:moveTo>
                  <a:pt x="1786" y="2127"/>
                </a:moveTo>
                <a:cubicBezTo>
                  <a:pt x="2198" y="1715"/>
                  <a:pt x="2198" y="1715"/>
                  <a:pt x="2198" y="1715"/>
                </a:cubicBezTo>
                <a:moveTo>
                  <a:pt x="2286" y="1502"/>
                </a:moveTo>
                <a:cubicBezTo>
                  <a:pt x="2217" y="1502"/>
                  <a:pt x="2161" y="1558"/>
                  <a:pt x="2161" y="1627"/>
                </a:cubicBezTo>
                <a:cubicBezTo>
                  <a:pt x="2161" y="1696"/>
                  <a:pt x="2217" y="1752"/>
                  <a:pt x="2286" y="1752"/>
                </a:cubicBezTo>
                <a:cubicBezTo>
                  <a:pt x="2355" y="1752"/>
                  <a:pt x="2411" y="1696"/>
                  <a:pt x="2411" y="1627"/>
                </a:cubicBezTo>
                <a:cubicBezTo>
                  <a:pt x="2411" y="1558"/>
                  <a:pt x="2355" y="1502"/>
                  <a:pt x="2286" y="1502"/>
                </a:cubicBezTo>
                <a:close/>
                <a:moveTo>
                  <a:pt x="3162" y="1877"/>
                </a:moveTo>
                <a:cubicBezTo>
                  <a:pt x="3162" y="1255"/>
                  <a:pt x="2658" y="751"/>
                  <a:pt x="2036" y="751"/>
                </a:cubicBezTo>
                <a:moveTo>
                  <a:pt x="3913" y="1877"/>
                </a:moveTo>
                <a:cubicBezTo>
                  <a:pt x="3913" y="840"/>
                  <a:pt x="3073" y="0"/>
                  <a:pt x="2036" y="0"/>
                </a:cubicBezTo>
                <a:moveTo>
                  <a:pt x="636" y="977"/>
                </a:moveTo>
                <a:cubicBezTo>
                  <a:pt x="0" y="1612"/>
                  <a:pt x="0" y="2642"/>
                  <a:pt x="636" y="3277"/>
                </a:cubicBezTo>
                <a:cubicBezTo>
                  <a:pt x="1271" y="3913"/>
                  <a:pt x="2301" y="3913"/>
                  <a:pt x="2936" y="3277"/>
                </a:cubicBezTo>
                <a:lnTo>
                  <a:pt x="636" y="977"/>
                </a:lnTo>
                <a:close/>
              </a:path>
            </a:pathLst>
          </a:custGeom>
          <a:noFill/>
          <a:ln w="9525" cap="flat">
            <a:solidFill>
              <a:schemeClr val="tx2"/>
            </a:solidFill>
            <a:prstDash val="solid"/>
            <a:miter lim="800000"/>
          </a:ln>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spAutoFit/>
          </a:bodyPr>
          <a:lstStyle/>
          <a:p>
            <a:endParaRPr lang="en-US">
              <a:solidFill>
                <a:schemeClr val="accent3"/>
              </a:solidFill>
            </a:endParaRPr>
          </a:p>
        </p:txBody>
      </p:sp>
      <p:sp>
        <p:nvSpPr>
          <p:cNvPr id="30" name="任意多边形: 形状 29" title="Icon of a spedometer showing medium speed"/>
          <p:cNvSpPr>
            <a:spLocks noChangeAspect="1" noEditPoints="1"/>
          </p:cNvSpPr>
          <p:nvPr/>
        </p:nvSpPr>
        <p:spPr bwMode="auto">
          <a:xfrm>
            <a:off x="8488136" y="3512563"/>
            <a:ext cx="241244" cy="241244"/>
          </a:xfrm>
          <a:custGeom>
            <a:avLst/>
            <a:gdLst>
              <a:gd name="T0" fmla="*/ 161 w 281"/>
              <a:gd name="T1" fmla="*/ 141 h 281"/>
              <a:gd name="T2" fmla="*/ 140 w 281"/>
              <a:gd name="T3" fmla="*/ 162 h 281"/>
              <a:gd name="T4" fmla="*/ 120 w 281"/>
              <a:gd name="T5" fmla="*/ 141 h 281"/>
              <a:gd name="T6" fmla="*/ 140 w 281"/>
              <a:gd name="T7" fmla="*/ 120 h 281"/>
              <a:gd name="T8" fmla="*/ 161 w 281"/>
              <a:gd name="T9" fmla="*/ 141 h 281"/>
              <a:gd name="T10" fmla="*/ 140 w 281"/>
              <a:gd name="T11" fmla="*/ 0 h 281"/>
              <a:gd name="T12" fmla="*/ 0 w 281"/>
              <a:gd name="T13" fmla="*/ 141 h 281"/>
              <a:gd name="T14" fmla="*/ 140 w 281"/>
              <a:gd name="T15" fmla="*/ 281 h 281"/>
              <a:gd name="T16" fmla="*/ 281 w 281"/>
              <a:gd name="T17" fmla="*/ 141 h 281"/>
              <a:gd name="T18" fmla="*/ 140 w 281"/>
              <a:gd name="T19" fmla="*/ 0 h 281"/>
              <a:gd name="T20" fmla="*/ 214 w 281"/>
              <a:gd name="T21" fmla="*/ 210 h 281"/>
              <a:gd name="T22" fmla="*/ 241 w 281"/>
              <a:gd name="T23" fmla="*/ 141 h 281"/>
              <a:gd name="T24" fmla="*/ 177 w 281"/>
              <a:gd name="T25" fmla="*/ 46 h 281"/>
              <a:gd name="T26" fmla="*/ 104 w 281"/>
              <a:gd name="T27" fmla="*/ 46 h 281"/>
              <a:gd name="T28" fmla="*/ 40 w 281"/>
              <a:gd name="T29" fmla="*/ 141 h 281"/>
              <a:gd name="T30" fmla="*/ 67 w 281"/>
              <a:gd name="T31" fmla="*/ 210 h 281"/>
              <a:gd name="T32" fmla="*/ 140 w 281"/>
              <a:gd name="T33" fmla="*/ 39 h 281"/>
              <a:gd name="T34" fmla="*/ 140 w 281"/>
              <a:gd name="T35" fmla="*/ 117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1" h="281">
                <a:moveTo>
                  <a:pt x="161" y="141"/>
                </a:moveTo>
                <a:cubicBezTo>
                  <a:pt x="161" y="152"/>
                  <a:pt x="152" y="162"/>
                  <a:pt x="140" y="162"/>
                </a:cubicBezTo>
                <a:cubicBezTo>
                  <a:pt x="129" y="162"/>
                  <a:pt x="120" y="152"/>
                  <a:pt x="120" y="141"/>
                </a:cubicBezTo>
                <a:cubicBezTo>
                  <a:pt x="120" y="129"/>
                  <a:pt x="129" y="120"/>
                  <a:pt x="140" y="120"/>
                </a:cubicBezTo>
                <a:cubicBezTo>
                  <a:pt x="152" y="120"/>
                  <a:pt x="161" y="129"/>
                  <a:pt x="161" y="141"/>
                </a:cubicBezTo>
                <a:close/>
                <a:moveTo>
                  <a:pt x="140" y="0"/>
                </a:moveTo>
                <a:cubicBezTo>
                  <a:pt x="63" y="0"/>
                  <a:pt x="0" y="63"/>
                  <a:pt x="0" y="141"/>
                </a:cubicBezTo>
                <a:cubicBezTo>
                  <a:pt x="0" y="218"/>
                  <a:pt x="63" y="281"/>
                  <a:pt x="140" y="281"/>
                </a:cubicBezTo>
                <a:cubicBezTo>
                  <a:pt x="218" y="281"/>
                  <a:pt x="281" y="218"/>
                  <a:pt x="281" y="141"/>
                </a:cubicBezTo>
                <a:cubicBezTo>
                  <a:pt x="281" y="63"/>
                  <a:pt x="218" y="0"/>
                  <a:pt x="140" y="0"/>
                </a:cubicBezTo>
                <a:close/>
                <a:moveTo>
                  <a:pt x="214" y="210"/>
                </a:moveTo>
                <a:cubicBezTo>
                  <a:pt x="231" y="192"/>
                  <a:pt x="241" y="168"/>
                  <a:pt x="241" y="141"/>
                </a:cubicBezTo>
                <a:cubicBezTo>
                  <a:pt x="241" y="98"/>
                  <a:pt x="215" y="61"/>
                  <a:pt x="177" y="46"/>
                </a:cubicBezTo>
                <a:moveTo>
                  <a:pt x="104" y="46"/>
                </a:moveTo>
                <a:cubicBezTo>
                  <a:pt x="66" y="61"/>
                  <a:pt x="40" y="98"/>
                  <a:pt x="40" y="141"/>
                </a:cubicBezTo>
                <a:cubicBezTo>
                  <a:pt x="40" y="168"/>
                  <a:pt x="50" y="192"/>
                  <a:pt x="67" y="210"/>
                </a:cubicBezTo>
                <a:moveTo>
                  <a:pt x="140" y="39"/>
                </a:moveTo>
                <a:cubicBezTo>
                  <a:pt x="140" y="117"/>
                  <a:pt x="140" y="117"/>
                  <a:pt x="140" y="117"/>
                </a:cubicBezTo>
              </a:path>
            </a:pathLst>
          </a:custGeom>
          <a:noFill/>
          <a:ln w="9525" cap="sq">
            <a:solidFill>
              <a:schemeClr val="tx2"/>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spAutoFit/>
          </a:bodyPr>
          <a:lstStyle/>
          <a:p>
            <a:endParaRPr lang="en-US">
              <a:solidFill>
                <a:schemeClr val="accent3"/>
              </a:solidFill>
            </a:endParaRPr>
          </a:p>
        </p:txBody>
      </p:sp>
      <p:sp>
        <p:nvSpPr>
          <p:cNvPr id="35" name="任意多边形: 形状 34" title="Icon of circles connected by crossing lines"/>
          <p:cNvSpPr>
            <a:spLocks noChangeAspect="1" noEditPoints="1"/>
          </p:cNvSpPr>
          <p:nvPr/>
        </p:nvSpPr>
        <p:spPr bwMode="auto">
          <a:xfrm>
            <a:off x="5599551" y="3497549"/>
            <a:ext cx="251057" cy="241244"/>
          </a:xfrm>
          <a:custGeom>
            <a:avLst/>
            <a:gdLst>
              <a:gd name="T0" fmla="*/ 90 w 347"/>
              <a:gd name="T1" fmla="*/ 24 h 333"/>
              <a:gd name="T2" fmla="*/ 114 w 347"/>
              <a:gd name="T3" fmla="*/ 0 h 333"/>
              <a:gd name="T4" fmla="*/ 138 w 347"/>
              <a:gd name="T5" fmla="*/ 24 h 333"/>
              <a:gd name="T6" fmla="*/ 114 w 347"/>
              <a:gd name="T7" fmla="*/ 49 h 333"/>
              <a:gd name="T8" fmla="*/ 90 w 347"/>
              <a:gd name="T9" fmla="*/ 24 h 333"/>
              <a:gd name="T10" fmla="*/ 0 w 347"/>
              <a:gd name="T11" fmla="*/ 146 h 333"/>
              <a:gd name="T12" fmla="*/ 37 w 347"/>
              <a:gd name="T13" fmla="*/ 183 h 333"/>
              <a:gd name="T14" fmla="*/ 75 w 347"/>
              <a:gd name="T15" fmla="*/ 146 h 333"/>
              <a:gd name="T16" fmla="*/ 37 w 347"/>
              <a:gd name="T17" fmla="*/ 108 h 333"/>
              <a:gd name="T18" fmla="*/ 0 w 347"/>
              <a:gd name="T19" fmla="*/ 146 h 333"/>
              <a:gd name="T20" fmla="*/ 60 w 347"/>
              <a:gd name="T21" fmla="*/ 273 h 333"/>
              <a:gd name="T22" fmla="*/ 119 w 347"/>
              <a:gd name="T23" fmla="*/ 333 h 333"/>
              <a:gd name="T24" fmla="*/ 179 w 347"/>
              <a:gd name="T25" fmla="*/ 273 h 333"/>
              <a:gd name="T26" fmla="*/ 119 w 347"/>
              <a:gd name="T27" fmla="*/ 213 h 333"/>
              <a:gd name="T28" fmla="*/ 60 w 347"/>
              <a:gd name="T29" fmla="*/ 273 h 333"/>
              <a:gd name="T30" fmla="*/ 134 w 347"/>
              <a:gd name="T31" fmla="*/ 110 h 333"/>
              <a:gd name="T32" fmla="*/ 174 w 347"/>
              <a:gd name="T33" fmla="*/ 149 h 333"/>
              <a:gd name="T34" fmla="*/ 213 w 347"/>
              <a:gd name="T35" fmla="*/ 110 h 333"/>
              <a:gd name="T36" fmla="*/ 174 w 347"/>
              <a:gd name="T37" fmla="*/ 71 h 333"/>
              <a:gd name="T38" fmla="*/ 134 w 347"/>
              <a:gd name="T39" fmla="*/ 110 h 333"/>
              <a:gd name="T40" fmla="*/ 228 w 347"/>
              <a:gd name="T41" fmla="*/ 241 h 333"/>
              <a:gd name="T42" fmla="*/ 287 w 347"/>
              <a:gd name="T43" fmla="*/ 303 h 333"/>
              <a:gd name="T44" fmla="*/ 347 w 347"/>
              <a:gd name="T45" fmla="*/ 241 h 333"/>
              <a:gd name="T46" fmla="*/ 287 w 347"/>
              <a:gd name="T47" fmla="*/ 179 h 333"/>
              <a:gd name="T48" fmla="*/ 228 w 347"/>
              <a:gd name="T49" fmla="*/ 241 h 333"/>
              <a:gd name="T50" fmla="*/ 228 w 347"/>
              <a:gd name="T51" fmla="*/ 250 h 333"/>
              <a:gd name="T52" fmla="*/ 178 w 347"/>
              <a:gd name="T53" fmla="*/ 262 h 333"/>
              <a:gd name="T54" fmla="*/ 74 w 347"/>
              <a:gd name="T55" fmla="*/ 139 h 333"/>
              <a:gd name="T56" fmla="*/ 136 w 347"/>
              <a:gd name="T57" fmla="*/ 120 h 333"/>
              <a:gd name="T58" fmla="*/ 137 w 347"/>
              <a:gd name="T59" fmla="*/ 216 h 333"/>
              <a:gd name="T60" fmla="*/ 162 w 347"/>
              <a:gd name="T61" fmla="*/ 148 h 333"/>
              <a:gd name="T62" fmla="*/ 86 w 347"/>
              <a:gd name="T63" fmla="*/ 223 h 333"/>
              <a:gd name="T64" fmla="*/ 57 w 347"/>
              <a:gd name="T65" fmla="*/ 177 h 333"/>
              <a:gd name="T66" fmla="*/ 232 w 347"/>
              <a:gd name="T67" fmla="*/ 217 h 333"/>
              <a:gd name="T68" fmla="*/ 71 w 347"/>
              <a:gd name="T69" fmla="*/ 161 h 333"/>
              <a:gd name="T70" fmla="*/ 102 w 347"/>
              <a:gd name="T71" fmla="*/ 46 h 333"/>
              <a:gd name="T72" fmla="*/ 58 w 347"/>
              <a:gd name="T73" fmla="*/ 115 h 333"/>
              <a:gd name="T74" fmla="*/ 249 w 347"/>
              <a:gd name="T75" fmla="*/ 194 h 333"/>
              <a:gd name="T76" fmla="*/ 200 w 347"/>
              <a:gd name="T77" fmla="*/ 139 h 333"/>
              <a:gd name="T78" fmla="*/ 112 w 347"/>
              <a:gd name="T79" fmla="*/ 213 h 333"/>
              <a:gd name="T80" fmla="*/ 114 w 347"/>
              <a:gd name="T81" fmla="*/ 49 h 333"/>
              <a:gd name="T82" fmla="*/ 126 w 347"/>
              <a:gd name="T83" fmla="*/ 45 h 333"/>
              <a:gd name="T84" fmla="*/ 151 w 347"/>
              <a:gd name="T85" fmla="*/ 78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47" h="333">
                <a:moveTo>
                  <a:pt x="90" y="24"/>
                </a:moveTo>
                <a:cubicBezTo>
                  <a:pt x="90" y="11"/>
                  <a:pt x="100" y="0"/>
                  <a:pt x="114" y="0"/>
                </a:cubicBezTo>
                <a:cubicBezTo>
                  <a:pt x="127" y="0"/>
                  <a:pt x="138" y="11"/>
                  <a:pt x="138" y="24"/>
                </a:cubicBezTo>
                <a:cubicBezTo>
                  <a:pt x="138" y="38"/>
                  <a:pt x="127" y="49"/>
                  <a:pt x="114" y="49"/>
                </a:cubicBezTo>
                <a:cubicBezTo>
                  <a:pt x="100" y="49"/>
                  <a:pt x="90" y="38"/>
                  <a:pt x="90" y="24"/>
                </a:cubicBezTo>
                <a:close/>
                <a:moveTo>
                  <a:pt x="0" y="146"/>
                </a:moveTo>
                <a:cubicBezTo>
                  <a:pt x="0" y="166"/>
                  <a:pt x="17" y="183"/>
                  <a:pt x="37" y="183"/>
                </a:cubicBezTo>
                <a:cubicBezTo>
                  <a:pt x="58" y="183"/>
                  <a:pt x="75" y="166"/>
                  <a:pt x="75" y="146"/>
                </a:cubicBezTo>
                <a:cubicBezTo>
                  <a:pt x="75" y="125"/>
                  <a:pt x="58" y="108"/>
                  <a:pt x="37" y="108"/>
                </a:cubicBezTo>
                <a:cubicBezTo>
                  <a:pt x="17" y="108"/>
                  <a:pt x="0" y="125"/>
                  <a:pt x="0" y="146"/>
                </a:cubicBezTo>
                <a:close/>
                <a:moveTo>
                  <a:pt x="60" y="273"/>
                </a:moveTo>
                <a:cubicBezTo>
                  <a:pt x="60" y="306"/>
                  <a:pt x="86" y="333"/>
                  <a:pt x="119" y="333"/>
                </a:cubicBezTo>
                <a:cubicBezTo>
                  <a:pt x="152" y="333"/>
                  <a:pt x="179" y="306"/>
                  <a:pt x="179" y="273"/>
                </a:cubicBezTo>
                <a:cubicBezTo>
                  <a:pt x="179" y="240"/>
                  <a:pt x="152" y="213"/>
                  <a:pt x="119" y="213"/>
                </a:cubicBezTo>
                <a:cubicBezTo>
                  <a:pt x="86" y="213"/>
                  <a:pt x="60" y="240"/>
                  <a:pt x="60" y="273"/>
                </a:cubicBezTo>
                <a:close/>
                <a:moveTo>
                  <a:pt x="134" y="110"/>
                </a:moveTo>
                <a:cubicBezTo>
                  <a:pt x="134" y="132"/>
                  <a:pt x="152" y="149"/>
                  <a:pt x="174" y="149"/>
                </a:cubicBezTo>
                <a:cubicBezTo>
                  <a:pt x="195" y="149"/>
                  <a:pt x="213" y="132"/>
                  <a:pt x="213" y="110"/>
                </a:cubicBezTo>
                <a:cubicBezTo>
                  <a:pt x="213" y="89"/>
                  <a:pt x="195" y="71"/>
                  <a:pt x="174" y="71"/>
                </a:cubicBezTo>
                <a:cubicBezTo>
                  <a:pt x="152" y="71"/>
                  <a:pt x="134" y="89"/>
                  <a:pt x="134" y="110"/>
                </a:cubicBezTo>
                <a:close/>
                <a:moveTo>
                  <a:pt x="228" y="241"/>
                </a:moveTo>
                <a:cubicBezTo>
                  <a:pt x="228" y="275"/>
                  <a:pt x="254" y="303"/>
                  <a:pt x="287" y="303"/>
                </a:cubicBezTo>
                <a:cubicBezTo>
                  <a:pt x="320" y="303"/>
                  <a:pt x="347" y="275"/>
                  <a:pt x="347" y="241"/>
                </a:cubicBezTo>
                <a:cubicBezTo>
                  <a:pt x="347" y="207"/>
                  <a:pt x="320" y="179"/>
                  <a:pt x="287" y="179"/>
                </a:cubicBezTo>
                <a:cubicBezTo>
                  <a:pt x="254" y="179"/>
                  <a:pt x="228" y="207"/>
                  <a:pt x="228" y="241"/>
                </a:cubicBezTo>
                <a:close/>
                <a:moveTo>
                  <a:pt x="228" y="250"/>
                </a:moveTo>
                <a:cubicBezTo>
                  <a:pt x="178" y="262"/>
                  <a:pt x="178" y="262"/>
                  <a:pt x="178" y="262"/>
                </a:cubicBezTo>
                <a:moveTo>
                  <a:pt x="74" y="139"/>
                </a:moveTo>
                <a:cubicBezTo>
                  <a:pt x="136" y="120"/>
                  <a:pt x="136" y="120"/>
                  <a:pt x="136" y="120"/>
                </a:cubicBezTo>
                <a:moveTo>
                  <a:pt x="137" y="216"/>
                </a:moveTo>
                <a:cubicBezTo>
                  <a:pt x="162" y="148"/>
                  <a:pt x="162" y="148"/>
                  <a:pt x="162" y="148"/>
                </a:cubicBezTo>
                <a:moveTo>
                  <a:pt x="86" y="223"/>
                </a:moveTo>
                <a:cubicBezTo>
                  <a:pt x="57" y="177"/>
                  <a:pt x="57" y="177"/>
                  <a:pt x="57" y="177"/>
                </a:cubicBezTo>
                <a:moveTo>
                  <a:pt x="232" y="217"/>
                </a:moveTo>
                <a:cubicBezTo>
                  <a:pt x="71" y="161"/>
                  <a:pt x="71" y="161"/>
                  <a:pt x="71" y="161"/>
                </a:cubicBezTo>
                <a:moveTo>
                  <a:pt x="102" y="46"/>
                </a:moveTo>
                <a:cubicBezTo>
                  <a:pt x="58" y="115"/>
                  <a:pt x="58" y="115"/>
                  <a:pt x="58" y="115"/>
                </a:cubicBezTo>
                <a:moveTo>
                  <a:pt x="249" y="194"/>
                </a:moveTo>
                <a:cubicBezTo>
                  <a:pt x="200" y="139"/>
                  <a:pt x="200" y="139"/>
                  <a:pt x="200" y="139"/>
                </a:cubicBezTo>
                <a:moveTo>
                  <a:pt x="112" y="213"/>
                </a:moveTo>
                <a:cubicBezTo>
                  <a:pt x="114" y="49"/>
                  <a:pt x="114" y="49"/>
                  <a:pt x="114" y="49"/>
                </a:cubicBezTo>
                <a:moveTo>
                  <a:pt x="126" y="45"/>
                </a:moveTo>
                <a:cubicBezTo>
                  <a:pt x="151" y="78"/>
                  <a:pt x="151" y="78"/>
                  <a:pt x="151" y="78"/>
                </a:cubicBezTo>
              </a:path>
            </a:pathLst>
          </a:custGeom>
          <a:noFill/>
          <a:ln w="9525" cap="sq">
            <a:solidFill>
              <a:schemeClr val="tx2"/>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spAutoFit/>
          </a:bodyPr>
          <a:lstStyle/>
          <a:p>
            <a:endParaRPr lang="en-US" sz="900">
              <a:gradFill>
                <a:gsLst>
                  <a:gs pos="0">
                    <a:srgbClr val="505050"/>
                  </a:gs>
                  <a:gs pos="100000">
                    <a:srgbClr val="505050"/>
                  </a:gs>
                </a:gsLst>
                <a:lin ang="5400000" scaled="1"/>
              </a:gra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572000" y="513833"/>
            <a:ext cx="3048000" cy="521970"/>
          </a:xfrm>
        </p:spPr>
        <p:txBody>
          <a:bodyPr/>
          <a:lstStyle/>
          <a:p>
            <a:r>
              <a:rPr sz="2800" dirty="0">
                <a:sym typeface="+mn-ea"/>
              </a:rPr>
              <a:t> Channels</a:t>
            </a:r>
            <a:endParaRPr lang="en-US" altLang="zh-CN" sz="2800" dirty="0">
              <a:sym typeface="+mn-ea"/>
            </a:endParaRPr>
          </a:p>
        </p:txBody>
      </p:sp>
      <p:sp>
        <p:nvSpPr>
          <p:cNvPr id="13" name="矩形: 圆角 12"/>
          <p:cNvSpPr/>
          <p:nvPr/>
        </p:nvSpPr>
        <p:spPr>
          <a:xfrm>
            <a:off x="724473" y="1456644"/>
            <a:ext cx="5099773" cy="4931881"/>
          </a:xfrm>
          <a:prstGeom prst="roundRect">
            <a:avLst>
              <a:gd name="adj" fmla="val 7707"/>
            </a:avLst>
          </a:prstGeom>
          <a:solidFill>
            <a:schemeClr val="bg1"/>
          </a:solid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spAutoFit/>
          </a:bodyPr>
          <a:lstStyle/>
          <a:p>
            <a:pPr algn="ctr"/>
            <a:endParaRPr lang="zh-CN" altLang="en-US" sz="1400">
              <a:solidFill>
                <a:schemeClr val="lt1"/>
              </a:solidFill>
            </a:endParaRPr>
          </a:p>
        </p:txBody>
      </p:sp>
      <p:sp>
        <p:nvSpPr>
          <p:cNvPr id="15" name="文本框 14"/>
          <p:cNvSpPr txBox="1"/>
          <p:nvPr/>
        </p:nvSpPr>
        <p:spPr>
          <a:xfrm>
            <a:off x="838424" y="1548907"/>
            <a:ext cx="4767743" cy="2584450"/>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altLang="zh-CN" dirty="0">
                <a:solidFill>
                  <a:schemeClr val="tx2"/>
                </a:solidFill>
                <a:latin typeface="微软雅黑" panose="020B0503020204020204" pitchFamily="34" charset="-122"/>
                <a:ea typeface="微软雅黑" panose="020B0503020204020204" pitchFamily="34" charset="-122"/>
              </a:rPr>
              <a:t>AMPS uses FDM to separate the channels.</a:t>
            </a:r>
          </a:p>
          <a:p>
            <a:pPr marL="285750" indent="-285750" algn="just">
              <a:lnSpc>
                <a:spcPct val="150000"/>
              </a:lnSpc>
              <a:buFont typeface="Arial" panose="020B0604020202020204" pitchFamily="34" charset="0"/>
              <a:buChar char="•"/>
            </a:pPr>
            <a:r>
              <a:rPr lang="en-US" altLang="zh-CN" dirty="0">
                <a:solidFill>
                  <a:schemeClr val="tx2"/>
                </a:solidFill>
                <a:latin typeface="微软雅黑" panose="020B0503020204020204" pitchFamily="34" charset="-122"/>
                <a:ea typeface="微软雅黑" panose="020B0503020204020204" pitchFamily="34" charset="-122"/>
                <a:sym typeface="+mn-ea"/>
              </a:rPr>
              <a:t>The AMPS system uses 832 full-duplex channels, each consisting of a pair of simplex channels. This arrangement is called Frequency Division Duplex (FDD).</a:t>
            </a:r>
            <a:endParaRPr lang="en-US" altLang="zh-CN" dirty="0">
              <a:solidFill>
                <a:schemeClr val="tx2"/>
              </a:solidFill>
              <a:latin typeface="微软雅黑" panose="020B0503020204020204" pitchFamily="34" charset="-122"/>
              <a:ea typeface="微软雅黑" panose="020B0503020204020204" pitchFamily="34" charset="-122"/>
            </a:endParaRPr>
          </a:p>
        </p:txBody>
      </p:sp>
      <p:sp>
        <p:nvSpPr>
          <p:cNvPr id="16" name="矩形: 圆角 15"/>
          <p:cNvSpPr/>
          <p:nvPr/>
        </p:nvSpPr>
        <p:spPr>
          <a:xfrm>
            <a:off x="6367754" y="1456644"/>
            <a:ext cx="5099773" cy="4931881"/>
          </a:xfrm>
          <a:prstGeom prst="roundRect">
            <a:avLst>
              <a:gd name="adj" fmla="val 7707"/>
            </a:avLst>
          </a:prstGeom>
          <a:solidFill>
            <a:schemeClr val="bg1"/>
          </a:solid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spAutoFit/>
          </a:bodyPr>
          <a:lstStyle/>
          <a:p>
            <a:pPr algn="ctr"/>
            <a:endParaRPr lang="zh-CN" altLang="en-US" sz="1400">
              <a:solidFill>
                <a:schemeClr val="lt1"/>
              </a:solidFill>
            </a:endParaRPr>
          </a:p>
        </p:txBody>
      </p:sp>
      <p:sp>
        <p:nvSpPr>
          <p:cNvPr id="3" name="文本框 2"/>
          <p:cNvSpPr txBox="1"/>
          <p:nvPr>
            <p:custDataLst>
              <p:tags r:id="rId1"/>
            </p:custDataLst>
          </p:nvPr>
        </p:nvSpPr>
        <p:spPr>
          <a:xfrm>
            <a:off x="6534374" y="1548907"/>
            <a:ext cx="4767743" cy="4246245"/>
          </a:xfrm>
          <a:prstGeom prst="rect">
            <a:avLst/>
          </a:prstGeom>
          <a:noFill/>
        </p:spPr>
        <p:txBody>
          <a:bodyPr wrap="square" rtlCol="0">
            <a:spAutoFit/>
          </a:bodyPr>
          <a:lstStyle/>
          <a:p>
            <a:pPr indent="0" algn="just">
              <a:lnSpc>
                <a:spcPct val="150000"/>
              </a:lnSpc>
              <a:buFont typeface="Arial" panose="020B0604020202020204" pitchFamily="34" charset="0"/>
              <a:buNone/>
            </a:pPr>
            <a:r>
              <a:rPr lang="en-US" altLang="zh-CN" dirty="0">
                <a:solidFill>
                  <a:schemeClr val="tx2"/>
                </a:solidFill>
                <a:latin typeface="微软雅黑" panose="020B0503020204020204" pitchFamily="34" charset="-122"/>
                <a:ea typeface="微软雅黑" panose="020B0503020204020204" pitchFamily="34" charset="-122"/>
              </a:rPr>
              <a:t>The 832 channels are divided into four categories: </a:t>
            </a:r>
          </a:p>
          <a:p>
            <a:pPr marL="285750" indent="-285750" algn="just">
              <a:lnSpc>
                <a:spcPct val="150000"/>
              </a:lnSpc>
              <a:buFont typeface="Arial" panose="020B0604020202020204" pitchFamily="34" charset="0"/>
              <a:buChar char="•"/>
            </a:pPr>
            <a:r>
              <a:rPr lang="en-US" altLang="zh-CN" dirty="0">
                <a:solidFill>
                  <a:schemeClr val="tx2"/>
                </a:solidFill>
                <a:latin typeface="微软雅黑" panose="020B0503020204020204" pitchFamily="34" charset="-122"/>
                <a:ea typeface="微软雅黑" panose="020B0503020204020204" pitchFamily="34" charset="-122"/>
              </a:rPr>
              <a:t>1. Control (base to mobile) to manage the system. </a:t>
            </a:r>
          </a:p>
          <a:p>
            <a:pPr marL="285750" indent="-285750" algn="just">
              <a:lnSpc>
                <a:spcPct val="150000"/>
              </a:lnSpc>
              <a:buFont typeface="Arial" panose="020B0604020202020204" pitchFamily="34" charset="0"/>
              <a:buChar char="•"/>
            </a:pPr>
            <a:r>
              <a:rPr lang="en-US" altLang="zh-CN" dirty="0">
                <a:solidFill>
                  <a:schemeClr val="tx2"/>
                </a:solidFill>
                <a:latin typeface="微软雅黑" panose="020B0503020204020204" pitchFamily="34" charset="-122"/>
                <a:ea typeface="微软雅黑" panose="020B0503020204020204" pitchFamily="34" charset="-122"/>
              </a:rPr>
              <a:t>2. Paging (base to mobile) to alert mobile users to calls for them. </a:t>
            </a:r>
          </a:p>
          <a:p>
            <a:pPr marL="285750" indent="-285750" algn="just">
              <a:lnSpc>
                <a:spcPct val="150000"/>
              </a:lnSpc>
              <a:buFont typeface="Arial" panose="020B0604020202020204" pitchFamily="34" charset="0"/>
              <a:buChar char="•"/>
            </a:pPr>
            <a:r>
              <a:rPr lang="en-US" altLang="zh-CN" dirty="0">
                <a:solidFill>
                  <a:schemeClr val="tx2"/>
                </a:solidFill>
                <a:latin typeface="微软雅黑" panose="020B0503020204020204" pitchFamily="34" charset="-122"/>
                <a:ea typeface="微软雅黑" panose="020B0503020204020204" pitchFamily="34" charset="-122"/>
              </a:rPr>
              <a:t>3. Access (bidirectional) for call setup and channel assignment. </a:t>
            </a:r>
          </a:p>
          <a:p>
            <a:pPr marL="285750" indent="-285750" algn="just">
              <a:lnSpc>
                <a:spcPct val="150000"/>
              </a:lnSpc>
              <a:buFont typeface="Arial" panose="020B0604020202020204" pitchFamily="34" charset="0"/>
              <a:buChar char="•"/>
            </a:pPr>
            <a:r>
              <a:rPr lang="en-US" altLang="zh-CN" dirty="0">
                <a:solidFill>
                  <a:schemeClr val="tx2"/>
                </a:solidFill>
                <a:latin typeface="微软雅黑" panose="020B0503020204020204" pitchFamily="34" charset="-122"/>
                <a:ea typeface="微软雅黑" panose="020B0503020204020204" pitchFamily="34" charset="-122"/>
              </a:rPr>
              <a:t>4. Data (bidirectional) for voice, fax, or data.</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572000" y="513833"/>
            <a:ext cx="3048000" cy="460375"/>
          </a:xfrm>
        </p:spPr>
        <p:txBody>
          <a:bodyPr/>
          <a:lstStyle/>
          <a:p>
            <a:r>
              <a:rPr sz="2400" dirty="0">
                <a:sym typeface="+mn-ea"/>
              </a:rPr>
              <a:t>Call Management</a:t>
            </a:r>
          </a:p>
        </p:txBody>
      </p:sp>
      <p:sp>
        <p:nvSpPr>
          <p:cNvPr id="13" name="矩形: 圆角 12"/>
          <p:cNvSpPr/>
          <p:nvPr/>
        </p:nvSpPr>
        <p:spPr>
          <a:xfrm>
            <a:off x="724473" y="1456644"/>
            <a:ext cx="5099773" cy="4931881"/>
          </a:xfrm>
          <a:prstGeom prst="roundRect">
            <a:avLst>
              <a:gd name="adj" fmla="val 7707"/>
            </a:avLst>
          </a:prstGeom>
          <a:solidFill>
            <a:schemeClr val="bg1"/>
          </a:solid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spAutoFit/>
          </a:bodyPr>
          <a:lstStyle/>
          <a:p>
            <a:pPr algn="ctr"/>
            <a:endParaRPr lang="zh-CN" altLang="en-US" sz="1400">
              <a:solidFill>
                <a:schemeClr val="lt1"/>
              </a:solidFill>
            </a:endParaRPr>
          </a:p>
        </p:txBody>
      </p:sp>
      <p:sp>
        <p:nvSpPr>
          <p:cNvPr id="15" name="文本框 14"/>
          <p:cNvSpPr txBox="1"/>
          <p:nvPr/>
        </p:nvSpPr>
        <p:spPr>
          <a:xfrm>
            <a:off x="838424" y="1548907"/>
            <a:ext cx="4767743" cy="2999740"/>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altLang="zh-CN" dirty="0">
                <a:solidFill>
                  <a:schemeClr val="tx2"/>
                </a:solidFill>
                <a:latin typeface="微软雅黑" panose="020B0503020204020204" pitchFamily="34" charset="-122"/>
                <a:ea typeface="微软雅黑" panose="020B0503020204020204" pitchFamily="34" charset="-122"/>
              </a:rPr>
              <a:t>Each mobile telephone in AMPS has a 32-bit serial number and a 10-digit telephone number in its PROM.</a:t>
            </a:r>
          </a:p>
          <a:p>
            <a:pPr marL="285750" indent="-285750" algn="just">
              <a:lnSpc>
                <a:spcPct val="150000"/>
              </a:lnSpc>
              <a:buFont typeface="Arial" panose="020B0604020202020204" pitchFamily="34" charset="0"/>
              <a:buChar char="•"/>
            </a:pPr>
            <a:r>
              <a:rPr lang="en-US" altLang="zh-CN" dirty="0">
                <a:solidFill>
                  <a:schemeClr val="tx2"/>
                </a:solidFill>
                <a:latin typeface="微软雅黑" panose="020B0503020204020204" pitchFamily="34" charset="-122"/>
                <a:ea typeface="微软雅黑" panose="020B0503020204020204" pitchFamily="34" charset="-122"/>
              </a:rPr>
              <a:t>The telephone number is represented as a 3-digit area code in 10 bits, and a 7-digit subscriber number in 24 bits.</a:t>
            </a:r>
          </a:p>
          <a:p>
            <a:pPr marL="285750" indent="-285750" algn="just">
              <a:lnSpc>
                <a:spcPct val="150000"/>
              </a:lnSpc>
              <a:buFont typeface="Arial" panose="020B0604020202020204" pitchFamily="34" charset="0"/>
              <a:buChar char="•"/>
            </a:pPr>
            <a:endParaRPr lang="en-US" altLang="zh-CN" dirty="0">
              <a:solidFill>
                <a:schemeClr val="tx2"/>
              </a:solidFill>
              <a:latin typeface="微软雅黑" panose="020B0503020204020204" pitchFamily="34" charset="-122"/>
              <a:ea typeface="微软雅黑" panose="020B0503020204020204" pitchFamily="34" charset="-122"/>
            </a:endParaRPr>
          </a:p>
        </p:txBody>
      </p:sp>
      <p:sp>
        <p:nvSpPr>
          <p:cNvPr id="16" name="矩形: 圆角 15"/>
          <p:cNvSpPr/>
          <p:nvPr/>
        </p:nvSpPr>
        <p:spPr>
          <a:xfrm>
            <a:off x="6367754" y="1456644"/>
            <a:ext cx="5099773" cy="4931881"/>
          </a:xfrm>
          <a:prstGeom prst="roundRect">
            <a:avLst>
              <a:gd name="adj" fmla="val 7707"/>
            </a:avLst>
          </a:prstGeom>
          <a:solidFill>
            <a:schemeClr val="bg1"/>
          </a:solid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spAutoFit/>
          </a:bodyPr>
          <a:lstStyle/>
          <a:p>
            <a:pPr algn="ctr"/>
            <a:endParaRPr lang="zh-CN" altLang="en-US" sz="1400">
              <a:solidFill>
                <a:schemeClr val="lt1"/>
              </a:solidFill>
            </a:endParaRPr>
          </a:p>
        </p:txBody>
      </p:sp>
      <p:sp>
        <p:nvSpPr>
          <p:cNvPr id="4" name="文本框 3"/>
          <p:cNvSpPr txBox="1"/>
          <p:nvPr>
            <p:custDataLst>
              <p:tags r:id="rId1"/>
            </p:custDataLst>
          </p:nvPr>
        </p:nvSpPr>
        <p:spPr>
          <a:xfrm>
            <a:off x="6534374" y="1548907"/>
            <a:ext cx="4767743" cy="4246245"/>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altLang="zh-CN" dirty="0">
                <a:solidFill>
                  <a:schemeClr val="tx2"/>
                </a:solidFill>
                <a:latin typeface="微软雅黑" panose="020B0503020204020204" pitchFamily="34" charset="-122"/>
                <a:ea typeface="微软雅黑" panose="020B0503020204020204" pitchFamily="34" charset="-122"/>
                <a:sym typeface="+mn-ea"/>
              </a:rPr>
              <a:t>Scans the 21 control channels to find the most powerful signal .</a:t>
            </a:r>
          </a:p>
          <a:p>
            <a:pPr marL="285750" indent="-285750" algn="just">
              <a:lnSpc>
                <a:spcPct val="150000"/>
              </a:lnSpc>
              <a:buFont typeface="Arial" panose="020B0604020202020204" pitchFamily="34" charset="0"/>
              <a:buChar char="•"/>
            </a:pPr>
            <a:r>
              <a:rPr lang="en-US" altLang="zh-CN" dirty="0">
                <a:solidFill>
                  <a:schemeClr val="tx2"/>
                </a:solidFill>
                <a:latin typeface="微软雅黑" panose="020B0503020204020204" pitchFamily="34" charset="-122"/>
                <a:ea typeface="微软雅黑" panose="020B0503020204020204" pitchFamily="34" charset="-122"/>
                <a:sym typeface="+mn-ea"/>
              </a:rPr>
              <a:t>Broadcasts its serial number and telephone number.</a:t>
            </a:r>
          </a:p>
          <a:p>
            <a:pPr marL="285750" indent="-285750" algn="just">
              <a:lnSpc>
                <a:spcPct val="150000"/>
              </a:lnSpc>
              <a:buFont typeface="Arial" panose="020B0604020202020204" pitchFamily="34" charset="0"/>
              <a:buChar char="•"/>
            </a:pPr>
            <a:r>
              <a:rPr lang="en-US" altLang="zh-CN" dirty="0">
                <a:solidFill>
                  <a:schemeClr val="tx2"/>
                </a:solidFill>
                <a:latin typeface="微软雅黑" panose="020B0503020204020204" pitchFamily="34" charset="-122"/>
                <a:ea typeface="微软雅黑" panose="020B0503020204020204" pitchFamily="34" charset="-122"/>
                <a:sym typeface="+mn-ea"/>
              </a:rPr>
              <a:t>The base station receive signal and inform MTSO.</a:t>
            </a:r>
          </a:p>
          <a:p>
            <a:pPr marL="285750" indent="-285750" algn="just">
              <a:lnSpc>
                <a:spcPct val="150000"/>
              </a:lnSpc>
              <a:buFont typeface="Arial" panose="020B0604020202020204" pitchFamily="34" charset="0"/>
              <a:buChar char="•"/>
            </a:pPr>
            <a:r>
              <a:rPr lang="en-US" altLang="zh-CN" dirty="0">
                <a:solidFill>
                  <a:schemeClr val="tx2"/>
                </a:solidFill>
                <a:latin typeface="微软雅黑" panose="020B0503020204020204" pitchFamily="34" charset="-122"/>
                <a:ea typeface="微软雅黑" panose="020B0503020204020204" pitchFamily="34" charset="-122"/>
                <a:sym typeface="+mn-ea"/>
              </a:rPr>
              <a:t>MTSO records the existence of its new customer and also informs the customer's home MTSO of his current location.</a:t>
            </a:r>
            <a:endParaRPr lang="en-US" altLang="zh-CN"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任意多边形: 形状 151"/>
          <p:cNvSpPr/>
          <p:nvPr/>
        </p:nvSpPr>
        <p:spPr>
          <a:xfrm>
            <a:off x="1694240" y="2854244"/>
            <a:ext cx="8743950" cy="1905081"/>
          </a:xfrm>
          <a:custGeom>
            <a:avLst/>
            <a:gdLst>
              <a:gd name="connsiteX0" fmla="*/ 0 w 8743950"/>
              <a:gd name="connsiteY0" fmla="*/ 1885950 h 1905000"/>
              <a:gd name="connsiteX1" fmla="*/ 2171700 w 8743950"/>
              <a:gd name="connsiteY1" fmla="*/ 0 h 1905000"/>
              <a:gd name="connsiteX2" fmla="*/ 4400550 w 8743950"/>
              <a:gd name="connsiteY2" fmla="*/ 1885950 h 1905000"/>
              <a:gd name="connsiteX3" fmla="*/ 6619875 w 8743950"/>
              <a:gd name="connsiteY3" fmla="*/ 0 h 1905000"/>
              <a:gd name="connsiteX4" fmla="*/ 8743950 w 8743950"/>
              <a:gd name="connsiteY4" fmla="*/ 1905000 h 1905000"/>
              <a:gd name="connsiteX0-1" fmla="*/ 0 w 8743950"/>
              <a:gd name="connsiteY0-2" fmla="*/ 1885950 h 1905000"/>
              <a:gd name="connsiteX1-3" fmla="*/ 2171700 w 8743950"/>
              <a:gd name="connsiteY1-4" fmla="*/ 0 h 1905000"/>
              <a:gd name="connsiteX2-5" fmla="*/ 4400550 w 8743950"/>
              <a:gd name="connsiteY2-6" fmla="*/ 1885950 h 1905000"/>
              <a:gd name="connsiteX3-7" fmla="*/ 6619875 w 8743950"/>
              <a:gd name="connsiteY3-8" fmla="*/ 0 h 1905000"/>
              <a:gd name="connsiteX4-9" fmla="*/ 8743950 w 8743950"/>
              <a:gd name="connsiteY4-10" fmla="*/ 1905000 h 1905000"/>
              <a:gd name="connsiteX0-11" fmla="*/ 0 w 8743950"/>
              <a:gd name="connsiteY0-12" fmla="*/ 1885950 h 1986844"/>
              <a:gd name="connsiteX1-13" fmla="*/ 2171700 w 8743950"/>
              <a:gd name="connsiteY1-14" fmla="*/ 0 h 1986844"/>
              <a:gd name="connsiteX2-15" fmla="*/ 4400550 w 8743950"/>
              <a:gd name="connsiteY2-16" fmla="*/ 1885950 h 1986844"/>
              <a:gd name="connsiteX3-17" fmla="*/ 6619875 w 8743950"/>
              <a:gd name="connsiteY3-18" fmla="*/ 0 h 1986844"/>
              <a:gd name="connsiteX4-19" fmla="*/ 8743950 w 8743950"/>
              <a:gd name="connsiteY4-20" fmla="*/ 1905000 h 1986844"/>
              <a:gd name="connsiteX0-21" fmla="*/ 0 w 8743950"/>
              <a:gd name="connsiteY0-22" fmla="*/ 1885950 h 1905000"/>
              <a:gd name="connsiteX1-23" fmla="*/ 2171700 w 8743950"/>
              <a:gd name="connsiteY1-24" fmla="*/ 0 h 1905000"/>
              <a:gd name="connsiteX2-25" fmla="*/ 4400550 w 8743950"/>
              <a:gd name="connsiteY2-26" fmla="*/ 1885950 h 1905000"/>
              <a:gd name="connsiteX3-27" fmla="*/ 6619875 w 8743950"/>
              <a:gd name="connsiteY3-28" fmla="*/ 0 h 1905000"/>
              <a:gd name="connsiteX4-29" fmla="*/ 8743950 w 8743950"/>
              <a:gd name="connsiteY4-30" fmla="*/ 1905000 h 1905000"/>
              <a:gd name="connsiteX0-31" fmla="*/ 0 w 8743950"/>
              <a:gd name="connsiteY0-32" fmla="*/ 1988521 h 2007571"/>
              <a:gd name="connsiteX1-33" fmla="*/ 2171700 w 8743950"/>
              <a:gd name="connsiteY1-34" fmla="*/ 102571 h 2007571"/>
              <a:gd name="connsiteX2-35" fmla="*/ 4400550 w 8743950"/>
              <a:gd name="connsiteY2-36" fmla="*/ 1988521 h 2007571"/>
              <a:gd name="connsiteX3-37" fmla="*/ 6619875 w 8743950"/>
              <a:gd name="connsiteY3-38" fmla="*/ 102571 h 2007571"/>
              <a:gd name="connsiteX4-39" fmla="*/ 8743950 w 8743950"/>
              <a:gd name="connsiteY4-40" fmla="*/ 2007571 h 2007571"/>
              <a:gd name="connsiteX0-41" fmla="*/ 0 w 8743950"/>
              <a:gd name="connsiteY0-42" fmla="*/ 1886044 h 1905094"/>
              <a:gd name="connsiteX1-43" fmla="*/ 2171700 w 8743950"/>
              <a:gd name="connsiteY1-44" fmla="*/ 94 h 1905094"/>
              <a:gd name="connsiteX2-45" fmla="*/ 4400550 w 8743950"/>
              <a:gd name="connsiteY2-46" fmla="*/ 1886044 h 1905094"/>
              <a:gd name="connsiteX3-47" fmla="*/ 6619875 w 8743950"/>
              <a:gd name="connsiteY3-48" fmla="*/ 94 h 1905094"/>
              <a:gd name="connsiteX4-49" fmla="*/ 8743950 w 8743950"/>
              <a:gd name="connsiteY4-50" fmla="*/ 1905094 h 1905094"/>
              <a:gd name="connsiteX0-51" fmla="*/ 0 w 8743950"/>
              <a:gd name="connsiteY0-52" fmla="*/ 1886031 h 1905081"/>
              <a:gd name="connsiteX1-53" fmla="*/ 2171700 w 8743950"/>
              <a:gd name="connsiteY1-54" fmla="*/ 81 h 1905081"/>
              <a:gd name="connsiteX2-55" fmla="*/ 4400550 w 8743950"/>
              <a:gd name="connsiteY2-56" fmla="*/ 1886031 h 1905081"/>
              <a:gd name="connsiteX3-57" fmla="*/ 6619875 w 8743950"/>
              <a:gd name="connsiteY3-58" fmla="*/ 81 h 1905081"/>
              <a:gd name="connsiteX4-59" fmla="*/ 8743950 w 8743950"/>
              <a:gd name="connsiteY4-60" fmla="*/ 1905081 h 1905081"/>
              <a:gd name="connsiteX0-61" fmla="*/ 0 w 8743950"/>
              <a:gd name="connsiteY0-62" fmla="*/ 1886031 h 1905081"/>
              <a:gd name="connsiteX1-63" fmla="*/ 2171700 w 8743950"/>
              <a:gd name="connsiteY1-64" fmla="*/ 81 h 1905081"/>
              <a:gd name="connsiteX2-65" fmla="*/ 4400550 w 8743950"/>
              <a:gd name="connsiteY2-66" fmla="*/ 1886031 h 1905081"/>
              <a:gd name="connsiteX3-67" fmla="*/ 6619875 w 8743950"/>
              <a:gd name="connsiteY3-68" fmla="*/ 81 h 1905081"/>
              <a:gd name="connsiteX4-69" fmla="*/ 8743950 w 8743950"/>
              <a:gd name="connsiteY4-70" fmla="*/ 1905081 h 190508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43950" h="1905081">
                <a:moveTo>
                  <a:pt x="0" y="1886031"/>
                </a:moveTo>
                <a:cubicBezTo>
                  <a:pt x="762000" y="1438356"/>
                  <a:pt x="1438275" y="81"/>
                  <a:pt x="2171700" y="81"/>
                </a:cubicBezTo>
                <a:cubicBezTo>
                  <a:pt x="2905125" y="81"/>
                  <a:pt x="3765550" y="1886031"/>
                  <a:pt x="4400550" y="1886031"/>
                </a:cubicBezTo>
                <a:cubicBezTo>
                  <a:pt x="5035550" y="1886031"/>
                  <a:pt x="6064250" y="12781"/>
                  <a:pt x="6619875" y="81"/>
                </a:cubicBezTo>
                <a:cubicBezTo>
                  <a:pt x="7175500" y="-12619"/>
                  <a:pt x="8074025" y="1489156"/>
                  <a:pt x="8743950" y="1905081"/>
                </a:cubicBezTo>
              </a:path>
            </a:pathLst>
          </a:custGeom>
          <a:noFill/>
          <a:ln w="31750">
            <a:solidFill>
              <a:schemeClr val="tx2">
                <a:alpha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spAutoFit/>
          </a:bodyPr>
          <a:lstStyle/>
          <a:p>
            <a:pPr algn="ctr"/>
            <a:endParaRPr lang="zh-CN" altLang="en-US"/>
          </a:p>
        </p:txBody>
      </p:sp>
      <p:sp>
        <p:nvSpPr>
          <p:cNvPr id="13" name="文本占位符 12"/>
          <p:cNvSpPr>
            <a:spLocks noGrp="1"/>
          </p:cNvSpPr>
          <p:nvPr>
            <p:ph type="body" sz="quarter" idx="10"/>
          </p:nvPr>
        </p:nvSpPr>
        <p:spPr>
          <a:xfrm>
            <a:off x="4572000" y="513833"/>
            <a:ext cx="3048000" cy="460375"/>
          </a:xfrm>
        </p:spPr>
        <p:txBody>
          <a:bodyPr>
            <a:spAutoFit/>
          </a:bodyPr>
          <a:lstStyle/>
          <a:p>
            <a:r>
              <a:rPr sz="2400" dirty="0">
                <a:sym typeface="+mn-ea"/>
              </a:rPr>
              <a:t>Call Management</a:t>
            </a:r>
            <a:endParaRPr lang="en-US" altLang="zh-CN" sz="2400" dirty="0">
              <a:sym typeface="+mn-ea"/>
            </a:endParaRPr>
          </a:p>
        </p:txBody>
      </p:sp>
      <p:cxnSp>
        <p:nvCxnSpPr>
          <p:cNvPr id="166" name="直接连接符 165"/>
          <p:cNvCxnSpPr/>
          <p:nvPr/>
        </p:nvCxnSpPr>
        <p:spPr>
          <a:xfrm>
            <a:off x="2477420" y="3399393"/>
            <a:ext cx="689506" cy="623869"/>
          </a:xfrm>
          <a:prstGeom prst="line">
            <a:avLst/>
          </a:prstGeom>
          <a:ln w="12700">
            <a:gradFill>
              <a:gsLst>
                <a:gs pos="50000">
                  <a:schemeClr val="accent3"/>
                </a:gs>
                <a:gs pos="0">
                  <a:schemeClr val="accent4">
                    <a:alpha val="0"/>
                  </a:schemeClr>
                </a:gs>
                <a:gs pos="100000">
                  <a:schemeClr val="accent4">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p:nvPr/>
        </p:nvCxnSpPr>
        <p:spPr>
          <a:xfrm flipH="1">
            <a:off x="4581119" y="3399393"/>
            <a:ext cx="689506" cy="623869"/>
          </a:xfrm>
          <a:prstGeom prst="line">
            <a:avLst/>
          </a:prstGeom>
          <a:ln w="12700">
            <a:gradFill>
              <a:gsLst>
                <a:gs pos="50000">
                  <a:schemeClr val="accent3"/>
                </a:gs>
                <a:gs pos="0">
                  <a:schemeClr val="accent4">
                    <a:alpha val="0"/>
                  </a:schemeClr>
                </a:gs>
                <a:gs pos="100000">
                  <a:schemeClr val="accent4">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68" name="直接连接符 167"/>
          <p:cNvCxnSpPr/>
          <p:nvPr/>
        </p:nvCxnSpPr>
        <p:spPr>
          <a:xfrm>
            <a:off x="6871401" y="3399393"/>
            <a:ext cx="689506" cy="623869"/>
          </a:xfrm>
          <a:prstGeom prst="line">
            <a:avLst/>
          </a:prstGeom>
          <a:ln w="12700">
            <a:gradFill>
              <a:gsLst>
                <a:gs pos="50000">
                  <a:schemeClr val="accent3"/>
                </a:gs>
                <a:gs pos="0">
                  <a:schemeClr val="accent4">
                    <a:alpha val="0"/>
                  </a:schemeClr>
                </a:gs>
                <a:gs pos="100000">
                  <a:schemeClr val="accent4">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69" name="直接连接符 168"/>
          <p:cNvCxnSpPr/>
          <p:nvPr/>
        </p:nvCxnSpPr>
        <p:spPr>
          <a:xfrm flipH="1">
            <a:off x="8975100" y="3399393"/>
            <a:ext cx="689506" cy="623869"/>
          </a:xfrm>
          <a:prstGeom prst="line">
            <a:avLst/>
          </a:prstGeom>
          <a:ln w="12700">
            <a:gradFill>
              <a:gsLst>
                <a:gs pos="50000">
                  <a:schemeClr val="accent3"/>
                </a:gs>
                <a:gs pos="0">
                  <a:schemeClr val="accent4">
                    <a:alpha val="0"/>
                  </a:schemeClr>
                </a:gs>
                <a:gs pos="100000">
                  <a:schemeClr val="accent4">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170" name="椭圆 169"/>
          <p:cNvSpPr/>
          <p:nvPr/>
        </p:nvSpPr>
        <p:spPr>
          <a:xfrm>
            <a:off x="3626844" y="2601963"/>
            <a:ext cx="465326" cy="465326"/>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spAutoFit/>
          </a:bodyPr>
          <a:lstStyle/>
          <a:p>
            <a:pPr algn="ctr"/>
            <a:endParaRPr lang="zh-CN" altLang="en-US"/>
          </a:p>
        </p:txBody>
      </p:sp>
      <p:sp>
        <p:nvSpPr>
          <p:cNvPr id="171" name="椭圆 170"/>
          <p:cNvSpPr/>
          <p:nvPr/>
        </p:nvSpPr>
        <p:spPr>
          <a:xfrm>
            <a:off x="8059310" y="2601963"/>
            <a:ext cx="465326" cy="465326"/>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spAutoFit/>
          </a:bodyPr>
          <a:lstStyle/>
          <a:p>
            <a:pPr algn="ctr"/>
            <a:endParaRPr lang="zh-CN" altLang="en-US"/>
          </a:p>
        </p:txBody>
      </p:sp>
      <p:sp>
        <p:nvSpPr>
          <p:cNvPr id="172" name="椭圆 171"/>
          <p:cNvSpPr/>
          <p:nvPr/>
        </p:nvSpPr>
        <p:spPr>
          <a:xfrm>
            <a:off x="1484691" y="4499424"/>
            <a:ext cx="465326" cy="465326"/>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spAutoFit/>
          </a:bodyPr>
          <a:lstStyle/>
          <a:p>
            <a:pPr algn="ctr"/>
            <a:endParaRPr lang="zh-CN" altLang="en-US"/>
          </a:p>
        </p:txBody>
      </p:sp>
      <p:sp>
        <p:nvSpPr>
          <p:cNvPr id="173" name="椭圆 172"/>
          <p:cNvSpPr/>
          <p:nvPr/>
        </p:nvSpPr>
        <p:spPr>
          <a:xfrm>
            <a:off x="5843078" y="4499424"/>
            <a:ext cx="465326" cy="465326"/>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spAutoFit/>
          </a:bodyPr>
          <a:lstStyle/>
          <a:p>
            <a:pPr algn="ctr"/>
            <a:endParaRPr lang="zh-CN" altLang="en-US"/>
          </a:p>
        </p:txBody>
      </p:sp>
      <p:sp>
        <p:nvSpPr>
          <p:cNvPr id="174" name="椭圆 173"/>
          <p:cNvSpPr/>
          <p:nvPr/>
        </p:nvSpPr>
        <p:spPr>
          <a:xfrm>
            <a:off x="10201464" y="4499424"/>
            <a:ext cx="465326" cy="465326"/>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spAutoFit/>
          </a:bodyPr>
          <a:lstStyle/>
          <a:p>
            <a:pPr algn="ctr"/>
            <a:endParaRPr lang="zh-CN" altLang="en-US"/>
          </a:p>
        </p:txBody>
      </p:sp>
      <p:sp>
        <p:nvSpPr>
          <p:cNvPr id="181" name="椭圆 180"/>
          <p:cNvSpPr/>
          <p:nvPr/>
        </p:nvSpPr>
        <p:spPr>
          <a:xfrm>
            <a:off x="1037951" y="2156387"/>
            <a:ext cx="1353202" cy="1353202"/>
          </a:xfrm>
          <a:prstGeom prst="ellipse">
            <a:avLst/>
          </a:prstGeom>
          <a:solidFill>
            <a:schemeClr val="bg1"/>
          </a:solid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spAutoFit/>
          </a:bodyPr>
          <a:lstStyle/>
          <a:p>
            <a:pPr algn="ctr"/>
            <a:endParaRPr lang="zh-CN" altLang="en-US" sz="1400"/>
          </a:p>
        </p:txBody>
      </p:sp>
      <p:sp>
        <p:nvSpPr>
          <p:cNvPr id="185" name="椭圆 184"/>
          <p:cNvSpPr/>
          <p:nvPr/>
        </p:nvSpPr>
        <p:spPr>
          <a:xfrm>
            <a:off x="888051" y="2006488"/>
            <a:ext cx="1653000" cy="1653000"/>
          </a:xfrm>
          <a:prstGeom prst="ellipse">
            <a:avLst/>
          </a:prstGeom>
          <a:noFill/>
          <a:ln>
            <a:gradFill>
              <a:gsLst>
                <a:gs pos="0">
                  <a:schemeClr val="accent3"/>
                </a:gs>
                <a:gs pos="100000">
                  <a:schemeClr val="accent4"/>
                </a:gs>
              </a:gsLst>
              <a:lin ang="5400000" scaled="1"/>
            </a:gra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spAutoFit/>
          </a:bodyPr>
          <a:lstStyle/>
          <a:p>
            <a:pPr algn="ctr"/>
            <a:endParaRPr lang="zh-CN" altLang="en-US" sz="1200"/>
          </a:p>
        </p:txBody>
      </p:sp>
      <p:sp>
        <p:nvSpPr>
          <p:cNvPr id="187" name="椭圆 186"/>
          <p:cNvSpPr/>
          <p:nvPr/>
        </p:nvSpPr>
        <p:spPr>
          <a:xfrm>
            <a:off x="3228676" y="4133033"/>
            <a:ext cx="1353202" cy="1353202"/>
          </a:xfrm>
          <a:prstGeom prst="ellipse">
            <a:avLst/>
          </a:prstGeom>
          <a:solidFill>
            <a:schemeClr val="bg1"/>
          </a:solid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spAutoFit/>
          </a:bodyPr>
          <a:lstStyle/>
          <a:p>
            <a:pPr algn="ctr"/>
            <a:endParaRPr lang="zh-CN" altLang="en-US" sz="1400"/>
          </a:p>
        </p:txBody>
      </p:sp>
      <p:sp>
        <p:nvSpPr>
          <p:cNvPr id="191" name="椭圆 190"/>
          <p:cNvSpPr/>
          <p:nvPr/>
        </p:nvSpPr>
        <p:spPr>
          <a:xfrm>
            <a:off x="3078776" y="3983134"/>
            <a:ext cx="1653000" cy="1653000"/>
          </a:xfrm>
          <a:prstGeom prst="ellipse">
            <a:avLst/>
          </a:prstGeom>
          <a:noFill/>
          <a:ln>
            <a:gradFill>
              <a:gsLst>
                <a:gs pos="0">
                  <a:schemeClr val="accent3"/>
                </a:gs>
                <a:gs pos="100000">
                  <a:schemeClr val="accent4"/>
                </a:gs>
              </a:gsLst>
              <a:lin ang="5400000" scaled="1"/>
            </a:gra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spAutoFit/>
          </a:bodyPr>
          <a:lstStyle/>
          <a:p>
            <a:pPr algn="ctr"/>
            <a:endParaRPr lang="zh-CN" altLang="en-US" sz="1200"/>
          </a:p>
        </p:txBody>
      </p:sp>
      <p:sp>
        <p:nvSpPr>
          <p:cNvPr id="193" name="椭圆 192"/>
          <p:cNvSpPr/>
          <p:nvPr/>
        </p:nvSpPr>
        <p:spPr>
          <a:xfrm>
            <a:off x="5419401" y="2156387"/>
            <a:ext cx="1353202" cy="1353202"/>
          </a:xfrm>
          <a:prstGeom prst="ellipse">
            <a:avLst/>
          </a:prstGeom>
          <a:solidFill>
            <a:schemeClr val="bg1"/>
          </a:solid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spAutoFit/>
          </a:bodyPr>
          <a:lstStyle/>
          <a:p>
            <a:pPr algn="ctr"/>
            <a:endParaRPr lang="zh-CN" altLang="en-US" sz="1400"/>
          </a:p>
        </p:txBody>
      </p:sp>
      <p:sp>
        <p:nvSpPr>
          <p:cNvPr id="197" name="椭圆 196"/>
          <p:cNvSpPr/>
          <p:nvPr/>
        </p:nvSpPr>
        <p:spPr>
          <a:xfrm>
            <a:off x="5269501" y="2006488"/>
            <a:ext cx="1653000" cy="1653000"/>
          </a:xfrm>
          <a:prstGeom prst="ellipse">
            <a:avLst/>
          </a:prstGeom>
          <a:noFill/>
          <a:ln>
            <a:gradFill>
              <a:gsLst>
                <a:gs pos="0">
                  <a:schemeClr val="accent3"/>
                </a:gs>
                <a:gs pos="100000">
                  <a:schemeClr val="accent4"/>
                </a:gs>
              </a:gsLst>
              <a:lin ang="5400000" scaled="1"/>
            </a:gra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spAutoFit/>
          </a:bodyPr>
          <a:lstStyle/>
          <a:p>
            <a:pPr algn="ctr"/>
            <a:endParaRPr lang="zh-CN" altLang="en-US" sz="1200"/>
          </a:p>
        </p:txBody>
      </p:sp>
      <p:sp>
        <p:nvSpPr>
          <p:cNvPr id="199" name="椭圆 198"/>
          <p:cNvSpPr/>
          <p:nvPr/>
        </p:nvSpPr>
        <p:spPr>
          <a:xfrm>
            <a:off x="7610126" y="4133033"/>
            <a:ext cx="1353202" cy="1353202"/>
          </a:xfrm>
          <a:prstGeom prst="ellipse">
            <a:avLst/>
          </a:prstGeom>
          <a:solidFill>
            <a:schemeClr val="bg1"/>
          </a:solid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spAutoFit/>
          </a:bodyPr>
          <a:lstStyle/>
          <a:p>
            <a:pPr algn="ctr"/>
            <a:endParaRPr lang="zh-CN" altLang="en-US" sz="1400"/>
          </a:p>
        </p:txBody>
      </p:sp>
      <p:sp>
        <p:nvSpPr>
          <p:cNvPr id="203" name="椭圆 202"/>
          <p:cNvSpPr/>
          <p:nvPr/>
        </p:nvSpPr>
        <p:spPr>
          <a:xfrm>
            <a:off x="7460226" y="3983134"/>
            <a:ext cx="1653000" cy="1653000"/>
          </a:xfrm>
          <a:prstGeom prst="ellipse">
            <a:avLst/>
          </a:prstGeom>
          <a:noFill/>
          <a:ln>
            <a:gradFill>
              <a:gsLst>
                <a:gs pos="0">
                  <a:schemeClr val="accent3"/>
                </a:gs>
                <a:gs pos="100000">
                  <a:schemeClr val="accent4"/>
                </a:gs>
              </a:gsLst>
              <a:lin ang="5400000" scaled="1"/>
            </a:gra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spAutoFit/>
          </a:bodyPr>
          <a:lstStyle/>
          <a:p>
            <a:pPr algn="ctr"/>
            <a:endParaRPr lang="zh-CN" altLang="en-US" sz="1200"/>
          </a:p>
        </p:txBody>
      </p:sp>
      <p:sp>
        <p:nvSpPr>
          <p:cNvPr id="205" name="椭圆 204"/>
          <p:cNvSpPr/>
          <p:nvPr/>
        </p:nvSpPr>
        <p:spPr>
          <a:xfrm>
            <a:off x="9800849" y="2156387"/>
            <a:ext cx="1353202" cy="1353202"/>
          </a:xfrm>
          <a:prstGeom prst="ellipse">
            <a:avLst/>
          </a:prstGeom>
          <a:solidFill>
            <a:schemeClr val="bg1"/>
          </a:solid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spAutoFit/>
          </a:bodyPr>
          <a:lstStyle/>
          <a:p>
            <a:pPr algn="ctr"/>
            <a:endParaRPr lang="zh-CN" altLang="en-US" sz="1400"/>
          </a:p>
        </p:txBody>
      </p:sp>
      <p:sp>
        <p:nvSpPr>
          <p:cNvPr id="209" name="椭圆 208"/>
          <p:cNvSpPr/>
          <p:nvPr/>
        </p:nvSpPr>
        <p:spPr>
          <a:xfrm>
            <a:off x="9650949" y="2006488"/>
            <a:ext cx="1653000" cy="1653000"/>
          </a:xfrm>
          <a:prstGeom prst="ellipse">
            <a:avLst/>
          </a:prstGeom>
          <a:noFill/>
          <a:ln>
            <a:gradFill>
              <a:gsLst>
                <a:gs pos="0">
                  <a:schemeClr val="accent3"/>
                </a:gs>
                <a:gs pos="100000">
                  <a:schemeClr val="accent4"/>
                </a:gs>
              </a:gsLst>
              <a:lin ang="5400000" scaled="1"/>
            </a:gra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spAutoFit/>
          </a:bodyPr>
          <a:lstStyle/>
          <a:p>
            <a:pPr algn="ctr"/>
            <a:endParaRPr lang="zh-CN" altLang="en-US" sz="1200"/>
          </a:p>
        </p:txBody>
      </p:sp>
      <p:sp>
        <p:nvSpPr>
          <p:cNvPr id="54" name="任意多边形: 形状 53" title="Icon of a rocket"/>
          <p:cNvSpPr>
            <a:spLocks noChangeAspect="1" noEditPoints="1"/>
          </p:cNvSpPr>
          <p:nvPr/>
        </p:nvSpPr>
        <p:spPr bwMode="auto">
          <a:xfrm>
            <a:off x="1603523" y="4620487"/>
            <a:ext cx="227663" cy="223200"/>
          </a:xfrm>
          <a:custGeom>
            <a:avLst/>
            <a:gdLst>
              <a:gd name="T0" fmla="*/ 352 w 352"/>
              <a:gd name="T1" fmla="*/ 3 h 346"/>
              <a:gd name="T2" fmla="*/ 305 w 352"/>
              <a:gd name="T3" fmla="*/ 142 h 346"/>
              <a:gd name="T4" fmla="*/ 118 w 352"/>
              <a:gd name="T5" fmla="*/ 326 h 346"/>
              <a:gd name="T6" fmla="*/ 50 w 352"/>
              <a:gd name="T7" fmla="*/ 346 h 346"/>
              <a:gd name="T8" fmla="*/ 0 w 352"/>
              <a:gd name="T9" fmla="*/ 295 h 346"/>
              <a:gd name="T10" fmla="*/ 30 w 352"/>
              <a:gd name="T11" fmla="*/ 227 h 346"/>
              <a:gd name="T12" fmla="*/ 203 w 352"/>
              <a:gd name="T13" fmla="*/ 54 h 346"/>
              <a:gd name="T14" fmla="*/ 352 w 352"/>
              <a:gd name="T15" fmla="*/ 3 h 346"/>
              <a:gd name="T16" fmla="*/ 203 w 352"/>
              <a:gd name="T17" fmla="*/ 55 h 346"/>
              <a:gd name="T18" fmla="*/ 301 w 352"/>
              <a:gd name="T19" fmla="*/ 146 h 346"/>
              <a:gd name="T20" fmla="*/ 144 w 352"/>
              <a:gd name="T21" fmla="*/ 113 h 346"/>
              <a:gd name="T22" fmla="*/ 0 w 352"/>
              <a:gd name="T23" fmla="*/ 113 h 346"/>
              <a:gd name="T24" fmla="*/ 0 w 352"/>
              <a:gd name="T25" fmla="*/ 197 h 346"/>
              <a:gd name="T26" fmla="*/ 30 w 352"/>
              <a:gd name="T27" fmla="*/ 227 h 346"/>
              <a:gd name="T28" fmla="*/ 30 w 352"/>
              <a:gd name="T29" fmla="*/ 227 h 346"/>
              <a:gd name="T30" fmla="*/ 120 w 352"/>
              <a:gd name="T31" fmla="*/ 324 h 346"/>
              <a:gd name="T32" fmla="*/ 141 w 352"/>
              <a:gd name="T33" fmla="*/ 346 h 346"/>
              <a:gd name="T34" fmla="*/ 232 w 352"/>
              <a:gd name="T35" fmla="*/ 346 h 346"/>
              <a:gd name="T36" fmla="*/ 232 w 352"/>
              <a:gd name="T37" fmla="*/ 214 h 346"/>
              <a:gd name="T38" fmla="*/ 176 w 352"/>
              <a:gd name="T39" fmla="*/ 159 h 346"/>
              <a:gd name="T40" fmla="*/ 194 w 352"/>
              <a:gd name="T41" fmla="*/ 177 h 346"/>
              <a:gd name="T42" fmla="*/ 211 w 352"/>
              <a:gd name="T43" fmla="*/ 159 h 346"/>
              <a:gd name="T44" fmla="*/ 194 w 352"/>
              <a:gd name="T45" fmla="*/ 141 h 346"/>
              <a:gd name="T46" fmla="*/ 176 w 352"/>
              <a:gd name="T47" fmla="*/ 159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2" h="346">
                <a:moveTo>
                  <a:pt x="352" y="3"/>
                </a:moveTo>
                <a:cubicBezTo>
                  <a:pt x="346" y="85"/>
                  <a:pt x="305" y="142"/>
                  <a:pt x="305" y="142"/>
                </a:cubicBezTo>
                <a:cubicBezTo>
                  <a:pt x="305" y="142"/>
                  <a:pt x="305" y="142"/>
                  <a:pt x="118" y="326"/>
                </a:cubicBezTo>
                <a:cubicBezTo>
                  <a:pt x="118" y="326"/>
                  <a:pt x="118" y="326"/>
                  <a:pt x="50" y="346"/>
                </a:cubicBezTo>
                <a:cubicBezTo>
                  <a:pt x="50" y="346"/>
                  <a:pt x="50" y="346"/>
                  <a:pt x="0" y="295"/>
                </a:cubicBezTo>
                <a:cubicBezTo>
                  <a:pt x="0" y="295"/>
                  <a:pt x="0" y="295"/>
                  <a:pt x="30" y="227"/>
                </a:cubicBezTo>
                <a:cubicBezTo>
                  <a:pt x="30" y="227"/>
                  <a:pt x="149" y="109"/>
                  <a:pt x="203" y="54"/>
                </a:cubicBezTo>
                <a:cubicBezTo>
                  <a:pt x="257" y="0"/>
                  <a:pt x="352" y="3"/>
                  <a:pt x="352" y="3"/>
                </a:cubicBezTo>
                <a:close/>
                <a:moveTo>
                  <a:pt x="203" y="55"/>
                </a:moveTo>
                <a:cubicBezTo>
                  <a:pt x="301" y="146"/>
                  <a:pt x="301" y="146"/>
                  <a:pt x="301" y="146"/>
                </a:cubicBezTo>
                <a:moveTo>
                  <a:pt x="144" y="113"/>
                </a:moveTo>
                <a:cubicBezTo>
                  <a:pt x="0" y="113"/>
                  <a:pt x="0" y="113"/>
                  <a:pt x="0" y="113"/>
                </a:cubicBezTo>
                <a:cubicBezTo>
                  <a:pt x="0" y="197"/>
                  <a:pt x="0" y="197"/>
                  <a:pt x="0" y="197"/>
                </a:cubicBezTo>
                <a:cubicBezTo>
                  <a:pt x="30" y="227"/>
                  <a:pt x="30" y="227"/>
                  <a:pt x="30" y="227"/>
                </a:cubicBezTo>
                <a:moveTo>
                  <a:pt x="30" y="227"/>
                </a:moveTo>
                <a:cubicBezTo>
                  <a:pt x="120" y="324"/>
                  <a:pt x="120" y="324"/>
                  <a:pt x="120" y="324"/>
                </a:cubicBezTo>
                <a:cubicBezTo>
                  <a:pt x="141" y="346"/>
                  <a:pt x="141" y="346"/>
                  <a:pt x="141" y="346"/>
                </a:cubicBezTo>
                <a:cubicBezTo>
                  <a:pt x="232" y="346"/>
                  <a:pt x="232" y="346"/>
                  <a:pt x="232" y="346"/>
                </a:cubicBezTo>
                <a:cubicBezTo>
                  <a:pt x="232" y="214"/>
                  <a:pt x="232" y="214"/>
                  <a:pt x="232" y="214"/>
                </a:cubicBezTo>
                <a:moveTo>
                  <a:pt x="176" y="159"/>
                </a:moveTo>
                <a:cubicBezTo>
                  <a:pt x="176" y="169"/>
                  <a:pt x="184" y="177"/>
                  <a:pt x="194" y="177"/>
                </a:cubicBezTo>
                <a:cubicBezTo>
                  <a:pt x="203" y="177"/>
                  <a:pt x="211" y="169"/>
                  <a:pt x="211" y="159"/>
                </a:cubicBezTo>
                <a:cubicBezTo>
                  <a:pt x="211" y="149"/>
                  <a:pt x="203" y="141"/>
                  <a:pt x="194" y="141"/>
                </a:cubicBezTo>
                <a:cubicBezTo>
                  <a:pt x="184" y="141"/>
                  <a:pt x="176" y="149"/>
                  <a:pt x="176" y="159"/>
                </a:cubicBezTo>
                <a:close/>
              </a:path>
            </a:pathLst>
          </a:custGeom>
          <a:noFill/>
          <a:ln w="9525" cap="flat">
            <a:solidFill>
              <a:schemeClr val="accent3"/>
            </a:solidFill>
            <a:prstDash val="solid"/>
            <a:miter lim="800000"/>
          </a:ln>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spAutoFit/>
          </a:bodyPr>
          <a:lstStyle/>
          <a:p>
            <a:endParaRPr lang="en-US" dirty="0">
              <a:solidFill>
                <a:schemeClr val="accent3"/>
              </a:solidFill>
            </a:endParaRPr>
          </a:p>
        </p:txBody>
      </p:sp>
      <p:sp>
        <p:nvSpPr>
          <p:cNvPr id="55" name="任意多边形: 形状 54" title="Icon of a communication dish with signal lines"/>
          <p:cNvSpPr>
            <a:spLocks noChangeAspect="1" noEditPoints="1"/>
          </p:cNvSpPr>
          <p:nvPr/>
        </p:nvSpPr>
        <p:spPr bwMode="auto">
          <a:xfrm flipH="1">
            <a:off x="10322580" y="4620487"/>
            <a:ext cx="223095" cy="223200"/>
          </a:xfrm>
          <a:custGeom>
            <a:avLst/>
            <a:gdLst>
              <a:gd name="T0" fmla="*/ 1786 w 3913"/>
              <a:gd name="T1" fmla="*/ 2127 h 3913"/>
              <a:gd name="T2" fmla="*/ 2198 w 3913"/>
              <a:gd name="T3" fmla="*/ 1715 h 3913"/>
              <a:gd name="T4" fmla="*/ 2286 w 3913"/>
              <a:gd name="T5" fmla="*/ 1502 h 3913"/>
              <a:gd name="T6" fmla="*/ 2161 w 3913"/>
              <a:gd name="T7" fmla="*/ 1627 h 3913"/>
              <a:gd name="T8" fmla="*/ 2286 w 3913"/>
              <a:gd name="T9" fmla="*/ 1752 h 3913"/>
              <a:gd name="T10" fmla="*/ 2411 w 3913"/>
              <a:gd name="T11" fmla="*/ 1627 h 3913"/>
              <a:gd name="T12" fmla="*/ 2286 w 3913"/>
              <a:gd name="T13" fmla="*/ 1502 h 3913"/>
              <a:gd name="T14" fmla="*/ 3162 w 3913"/>
              <a:gd name="T15" fmla="*/ 1877 h 3913"/>
              <a:gd name="T16" fmla="*/ 2036 w 3913"/>
              <a:gd name="T17" fmla="*/ 751 h 3913"/>
              <a:gd name="T18" fmla="*/ 3913 w 3913"/>
              <a:gd name="T19" fmla="*/ 1877 h 3913"/>
              <a:gd name="T20" fmla="*/ 2036 w 3913"/>
              <a:gd name="T21" fmla="*/ 0 h 3913"/>
              <a:gd name="T22" fmla="*/ 636 w 3913"/>
              <a:gd name="T23" fmla="*/ 977 h 3913"/>
              <a:gd name="T24" fmla="*/ 636 w 3913"/>
              <a:gd name="T25" fmla="*/ 3277 h 3913"/>
              <a:gd name="T26" fmla="*/ 2936 w 3913"/>
              <a:gd name="T27" fmla="*/ 3277 h 3913"/>
              <a:gd name="T28" fmla="*/ 636 w 3913"/>
              <a:gd name="T29" fmla="*/ 977 h 3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13" h="3913">
                <a:moveTo>
                  <a:pt x="1786" y="2127"/>
                </a:moveTo>
                <a:cubicBezTo>
                  <a:pt x="2198" y="1715"/>
                  <a:pt x="2198" y="1715"/>
                  <a:pt x="2198" y="1715"/>
                </a:cubicBezTo>
                <a:moveTo>
                  <a:pt x="2286" y="1502"/>
                </a:moveTo>
                <a:cubicBezTo>
                  <a:pt x="2217" y="1502"/>
                  <a:pt x="2161" y="1558"/>
                  <a:pt x="2161" y="1627"/>
                </a:cubicBezTo>
                <a:cubicBezTo>
                  <a:pt x="2161" y="1696"/>
                  <a:pt x="2217" y="1752"/>
                  <a:pt x="2286" y="1752"/>
                </a:cubicBezTo>
                <a:cubicBezTo>
                  <a:pt x="2355" y="1752"/>
                  <a:pt x="2411" y="1696"/>
                  <a:pt x="2411" y="1627"/>
                </a:cubicBezTo>
                <a:cubicBezTo>
                  <a:pt x="2411" y="1558"/>
                  <a:pt x="2355" y="1502"/>
                  <a:pt x="2286" y="1502"/>
                </a:cubicBezTo>
                <a:close/>
                <a:moveTo>
                  <a:pt x="3162" y="1877"/>
                </a:moveTo>
                <a:cubicBezTo>
                  <a:pt x="3162" y="1255"/>
                  <a:pt x="2658" y="751"/>
                  <a:pt x="2036" y="751"/>
                </a:cubicBezTo>
                <a:moveTo>
                  <a:pt x="3913" y="1877"/>
                </a:moveTo>
                <a:cubicBezTo>
                  <a:pt x="3913" y="840"/>
                  <a:pt x="3073" y="0"/>
                  <a:pt x="2036" y="0"/>
                </a:cubicBezTo>
                <a:moveTo>
                  <a:pt x="636" y="977"/>
                </a:moveTo>
                <a:cubicBezTo>
                  <a:pt x="0" y="1612"/>
                  <a:pt x="0" y="2642"/>
                  <a:pt x="636" y="3277"/>
                </a:cubicBezTo>
                <a:cubicBezTo>
                  <a:pt x="1271" y="3913"/>
                  <a:pt x="2301" y="3913"/>
                  <a:pt x="2936" y="3277"/>
                </a:cubicBezTo>
                <a:lnTo>
                  <a:pt x="636" y="977"/>
                </a:lnTo>
                <a:close/>
              </a:path>
            </a:pathLst>
          </a:custGeom>
          <a:noFill/>
          <a:ln w="9525" cap="flat">
            <a:solidFill>
              <a:schemeClr val="accent3"/>
            </a:solidFill>
            <a:prstDash val="solid"/>
            <a:miter lim="800000"/>
          </a:ln>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spAutoFit/>
          </a:bodyPr>
          <a:lstStyle/>
          <a:p>
            <a:endParaRPr lang="en-US">
              <a:solidFill>
                <a:schemeClr val="accent3"/>
              </a:solidFill>
            </a:endParaRPr>
          </a:p>
        </p:txBody>
      </p:sp>
      <p:sp>
        <p:nvSpPr>
          <p:cNvPr id="56" name="任意多边形: 形状 55" title="Icon of a communication tower with signal lines"/>
          <p:cNvSpPr>
            <a:spLocks noChangeAspect="1" noEditPoints="1"/>
          </p:cNvSpPr>
          <p:nvPr/>
        </p:nvSpPr>
        <p:spPr bwMode="auto">
          <a:xfrm>
            <a:off x="3778142" y="2723026"/>
            <a:ext cx="162730" cy="223200"/>
          </a:xfrm>
          <a:custGeom>
            <a:avLst/>
            <a:gdLst>
              <a:gd name="T0" fmla="*/ 96 w 253"/>
              <a:gd name="T1" fmla="*/ 87 h 347"/>
              <a:gd name="T2" fmla="*/ 126 w 253"/>
              <a:gd name="T3" fmla="*/ 57 h 347"/>
              <a:gd name="T4" fmla="*/ 156 w 253"/>
              <a:gd name="T5" fmla="*/ 87 h 347"/>
              <a:gd name="T6" fmla="*/ 126 w 253"/>
              <a:gd name="T7" fmla="*/ 117 h 347"/>
              <a:gd name="T8" fmla="*/ 96 w 253"/>
              <a:gd name="T9" fmla="*/ 87 h 347"/>
              <a:gd name="T10" fmla="*/ 38 w 253"/>
              <a:gd name="T11" fmla="*/ 347 h 347"/>
              <a:gd name="T12" fmla="*/ 116 w 253"/>
              <a:gd name="T13" fmla="*/ 115 h 347"/>
              <a:gd name="T14" fmla="*/ 213 w 253"/>
              <a:gd name="T15" fmla="*/ 347 h 347"/>
              <a:gd name="T16" fmla="*/ 135 w 253"/>
              <a:gd name="T17" fmla="*/ 116 h 347"/>
              <a:gd name="T18" fmla="*/ 85 w 253"/>
              <a:gd name="T19" fmla="*/ 209 h 347"/>
              <a:gd name="T20" fmla="*/ 167 w 253"/>
              <a:gd name="T21" fmla="*/ 209 h 347"/>
              <a:gd name="T22" fmla="*/ 59 w 253"/>
              <a:gd name="T23" fmla="*/ 283 h 347"/>
              <a:gd name="T24" fmla="*/ 192 w 253"/>
              <a:gd name="T25" fmla="*/ 283 h 347"/>
              <a:gd name="T26" fmla="*/ 35 w 253"/>
              <a:gd name="T27" fmla="*/ 0 h 347"/>
              <a:gd name="T28" fmla="*/ 0 w 253"/>
              <a:gd name="T29" fmla="*/ 86 h 347"/>
              <a:gd name="T30" fmla="*/ 36 w 253"/>
              <a:gd name="T31" fmla="*/ 173 h 347"/>
              <a:gd name="T32" fmla="*/ 72 w 253"/>
              <a:gd name="T33" fmla="*/ 38 h 347"/>
              <a:gd name="T34" fmla="*/ 52 w 253"/>
              <a:gd name="T35" fmla="*/ 87 h 347"/>
              <a:gd name="T36" fmla="*/ 72 w 253"/>
              <a:gd name="T37" fmla="*/ 135 h 347"/>
              <a:gd name="T38" fmla="*/ 216 w 253"/>
              <a:gd name="T39" fmla="*/ 173 h 347"/>
              <a:gd name="T40" fmla="*/ 253 w 253"/>
              <a:gd name="T41" fmla="*/ 86 h 347"/>
              <a:gd name="T42" fmla="*/ 217 w 253"/>
              <a:gd name="T43" fmla="*/ 0 h 347"/>
              <a:gd name="T44" fmla="*/ 180 w 253"/>
              <a:gd name="T45" fmla="*/ 135 h 347"/>
              <a:gd name="T46" fmla="*/ 200 w 253"/>
              <a:gd name="T47" fmla="*/ 87 h 347"/>
              <a:gd name="T48" fmla="*/ 180 w 253"/>
              <a:gd name="T49" fmla="*/ 38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3" h="347">
                <a:moveTo>
                  <a:pt x="96" y="87"/>
                </a:moveTo>
                <a:cubicBezTo>
                  <a:pt x="96" y="70"/>
                  <a:pt x="109" y="57"/>
                  <a:pt x="126" y="57"/>
                </a:cubicBezTo>
                <a:cubicBezTo>
                  <a:pt x="143" y="57"/>
                  <a:pt x="156" y="70"/>
                  <a:pt x="156" y="87"/>
                </a:cubicBezTo>
                <a:cubicBezTo>
                  <a:pt x="156" y="104"/>
                  <a:pt x="143" y="117"/>
                  <a:pt x="126" y="117"/>
                </a:cubicBezTo>
                <a:cubicBezTo>
                  <a:pt x="109" y="117"/>
                  <a:pt x="96" y="104"/>
                  <a:pt x="96" y="87"/>
                </a:cubicBezTo>
                <a:close/>
                <a:moveTo>
                  <a:pt x="38" y="347"/>
                </a:moveTo>
                <a:cubicBezTo>
                  <a:pt x="116" y="115"/>
                  <a:pt x="116" y="115"/>
                  <a:pt x="116" y="115"/>
                </a:cubicBezTo>
                <a:moveTo>
                  <a:pt x="213" y="347"/>
                </a:moveTo>
                <a:cubicBezTo>
                  <a:pt x="135" y="116"/>
                  <a:pt x="135" y="116"/>
                  <a:pt x="135" y="116"/>
                </a:cubicBezTo>
                <a:moveTo>
                  <a:pt x="85" y="209"/>
                </a:moveTo>
                <a:cubicBezTo>
                  <a:pt x="167" y="209"/>
                  <a:pt x="167" y="209"/>
                  <a:pt x="167" y="209"/>
                </a:cubicBezTo>
                <a:moveTo>
                  <a:pt x="59" y="283"/>
                </a:moveTo>
                <a:cubicBezTo>
                  <a:pt x="192" y="283"/>
                  <a:pt x="192" y="283"/>
                  <a:pt x="192" y="283"/>
                </a:cubicBezTo>
                <a:moveTo>
                  <a:pt x="35" y="0"/>
                </a:moveTo>
                <a:cubicBezTo>
                  <a:pt x="13" y="22"/>
                  <a:pt x="0" y="52"/>
                  <a:pt x="0" y="86"/>
                </a:cubicBezTo>
                <a:cubicBezTo>
                  <a:pt x="0" y="120"/>
                  <a:pt x="13" y="151"/>
                  <a:pt x="36" y="173"/>
                </a:cubicBezTo>
                <a:moveTo>
                  <a:pt x="72" y="38"/>
                </a:moveTo>
                <a:cubicBezTo>
                  <a:pt x="60" y="50"/>
                  <a:pt x="52" y="68"/>
                  <a:pt x="52" y="87"/>
                </a:cubicBezTo>
                <a:cubicBezTo>
                  <a:pt x="52" y="105"/>
                  <a:pt x="60" y="122"/>
                  <a:pt x="72" y="135"/>
                </a:cubicBezTo>
                <a:moveTo>
                  <a:pt x="216" y="173"/>
                </a:moveTo>
                <a:cubicBezTo>
                  <a:pt x="239" y="151"/>
                  <a:pt x="253" y="120"/>
                  <a:pt x="253" y="86"/>
                </a:cubicBezTo>
                <a:cubicBezTo>
                  <a:pt x="253" y="52"/>
                  <a:pt x="239" y="22"/>
                  <a:pt x="217" y="0"/>
                </a:cubicBezTo>
                <a:moveTo>
                  <a:pt x="180" y="135"/>
                </a:moveTo>
                <a:cubicBezTo>
                  <a:pt x="192" y="122"/>
                  <a:pt x="200" y="105"/>
                  <a:pt x="200" y="87"/>
                </a:cubicBezTo>
                <a:cubicBezTo>
                  <a:pt x="200" y="68"/>
                  <a:pt x="192" y="50"/>
                  <a:pt x="180" y="38"/>
                </a:cubicBezTo>
              </a:path>
            </a:pathLst>
          </a:custGeom>
          <a:noFill/>
          <a:ln w="9525" cap="flat">
            <a:solidFill>
              <a:schemeClr val="accent3"/>
            </a:solidFill>
            <a:prstDash val="solid"/>
            <a:miter lim="800000"/>
          </a:ln>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spAutoFit/>
          </a:bodyPr>
          <a:lstStyle/>
          <a:p>
            <a:endParaRPr lang="en-US" dirty="0">
              <a:solidFill>
                <a:schemeClr val="accent3"/>
              </a:solidFill>
            </a:endParaRPr>
          </a:p>
        </p:txBody>
      </p:sp>
      <p:sp>
        <p:nvSpPr>
          <p:cNvPr id="57" name="任意多边形: 形状 56" title="Icon of five circles that all connect to a center circle"/>
          <p:cNvSpPr>
            <a:spLocks noChangeAspect="1" noEditPoints="1"/>
          </p:cNvSpPr>
          <p:nvPr/>
        </p:nvSpPr>
        <p:spPr bwMode="auto">
          <a:xfrm>
            <a:off x="5964320" y="4620487"/>
            <a:ext cx="222842" cy="223200"/>
          </a:xfrm>
          <a:custGeom>
            <a:avLst/>
            <a:gdLst>
              <a:gd name="T0" fmla="*/ 235 w 352"/>
              <a:gd name="T1" fmla="*/ 176 h 352"/>
              <a:gd name="T2" fmla="*/ 176 w 352"/>
              <a:gd name="T3" fmla="*/ 235 h 352"/>
              <a:gd name="T4" fmla="*/ 117 w 352"/>
              <a:gd name="T5" fmla="*/ 176 h 352"/>
              <a:gd name="T6" fmla="*/ 176 w 352"/>
              <a:gd name="T7" fmla="*/ 117 h 352"/>
              <a:gd name="T8" fmla="*/ 235 w 352"/>
              <a:gd name="T9" fmla="*/ 176 h 352"/>
              <a:gd name="T10" fmla="*/ 270 w 352"/>
              <a:gd name="T11" fmla="*/ 0 h 352"/>
              <a:gd name="T12" fmla="*/ 235 w 352"/>
              <a:gd name="T13" fmla="*/ 35 h 352"/>
              <a:gd name="T14" fmla="*/ 270 w 352"/>
              <a:gd name="T15" fmla="*/ 70 h 352"/>
              <a:gd name="T16" fmla="*/ 305 w 352"/>
              <a:gd name="T17" fmla="*/ 35 h 352"/>
              <a:gd name="T18" fmla="*/ 270 w 352"/>
              <a:gd name="T19" fmla="*/ 0 h 352"/>
              <a:gd name="T20" fmla="*/ 82 w 352"/>
              <a:gd name="T21" fmla="*/ 23 h 352"/>
              <a:gd name="T22" fmla="*/ 47 w 352"/>
              <a:gd name="T23" fmla="*/ 59 h 352"/>
              <a:gd name="T24" fmla="*/ 82 w 352"/>
              <a:gd name="T25" fmla="*/ 94 h 352"/>
              <a:gd name="T26" fmla="*/ 117 w 352"/>
              <a:gd name="T27" fmla="*/ 59 h 352"/>
              <a:gd name="T28" fmla="*/ 82 w 352"/>
              <a:gd name="T29" fmla="*/ 23 h 352"/>
              <a:gd name="T30" fmla="*/ 35 w 352"/>
              <a:gd name="T31" fmla="*/ 211 h 352"/>
              <a:gd name="T32" fmla="*/ 0 w 352"/>
              <a:gd name="T33" fmla="*/ 246 h 352"/>
              <a:gd name="T34" fmla="*/ 35 w 352"/>
              <a:gd name="T35" fmla="*/ 282 h 352"/>
              <a:gd name="T36" fmla="*/ 70 w 352"/>
              <a:gd name="T37" fmla="*/ 246 h 352"/>
              <a:gd name="T38" fmla="*/ 35 w 352"/>
              <a:gd name="T39" fmla="*/ 211 h 352"/>
              <a:gd name="T40" fmla="*/ 223 w 352"/>
              <a:gd name="T41" fmla="*/ 282 h 352"/>
              <a:gd name="T42" fmla="*/ 188 w 352"/>
              <a:gd name="T43" fmla="*/ 317 h 352"/>
              <a:gd name="T44" fmla="*/ 223 w 352"/>
              <a:gd name="T45" fmla="*/ 352 h 352"/>
              <a:gd name="T46" fmla="*/ 258 w 352"/>
              <a:gd name="T47" fmla="*/ 317 h 352"/>
              <a:gd name="T48" fmla="*/ 223 w 352"/>
              <a:gd name="T49" fmla="*/ 282 h 352"/>
              <a:gd name="T50" fmla="*/ 317 w 352"/>
              <a:gd name="T51" fmla="*/ 164 h 352"/>
              <a:gd name="T52" fmla="*/ 282 w 352"/>
              <a:gd name="T53" fmla="*/ 199 h 352"/>
              <a:gd name="T54" fmla="*/ 317 w 352"/>
              <a:gd name="T55" fmla="*/ 235 h 352"/>
              <a:gd name="T56" fmla="*/ 352 w 352"/>
              <a:gd name="T57" fmla="*/ 199 h 352"/>
              <a:gd name="T58" fmla="*/ 317 w 352"/>
              <a:gd name="T59" fmla="*/ 164 h 352"/>
              <a:gd name="T60" fmla="*/ 250 w 352"/>
              <a:gd name="T61" fmla="*/ 64 h 352"/>
              <a:gd name="T62" fmla="*/ 209 w 352"/>
              <a:gd name="T63" fmla="*/ 127 h 352"/>
              <a:gd name="T64" fmla="*/ 139 w 352"/>
              <a:gd name="T65" fmla="*/ 130 h 352"/>
              <a:gd name="T66" fmla="*/ 104 w 352"/>
              <a:gd name="T67" fmla="*/ 86 h 352"/>
              <a:gd name="T68" fmla="*/ 67 w 352"/>
              <a:gd name="T69" fmla="*/ 231 h 352"/>
              <a:gd name="T70" fmla="*/ 124 w 352"/>
              <a:gd name="T71" fmla="*/ 202 h 352"/>
              <a:gd name="T72" fmla="*/ 212 w 352"/>
              <a:gd name="T73" fmla="*/ 283 h 352"/>
              <a:gd name="T74" fmla="*/ 195 w 352"/>
              <a:gd name="T75" fmla="*/ 232 h 352"/>
              <a:gd name="T76" fmla="*/ 234 w 352"/>
              <a:gd name="T77" fmla="*/ 186 h 352"/>
              <a:gd name="T78" fmla="*/ 282 w 352"/>
              <a:gd name="T79" fmla="*/ 194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2" h="352">
                <a:moveTo>
                  <a:pt x="235" y="176"/>
                </a:moveTo>
                <a:cubicBezTo>
                  <a:pt x="235" y="208"/>
                  <a:pt x="208" y="235"/>
                  <a:pt x="176" y="235"/>
                </a:cubicBezTo>
                <a:cubicBezTo>
                  <a:pt x="144" y="235"/>
                  <a:pt x="117" y="208"/>
                  <a:pt x="117" y="176"/>
                </a:cubicBezTo>
                <a:cubicBezTo>
                  <a:pt x="117" y="144"/>
                  <a:pt x="144" y="117"/>
                  <a:pt x="176" y="117"/>
                </a:cubicBezTo>
                <a:cubicBezTo>
                  <a:pt x="208" y="117"/>
                  <a:pt x="235" y="144"/>
                  <a:pt x="235" y="176"/>
                </a:cubicBezTo>
                <a:close/>
                <a:moveTo>
                  <a:pt x="270" y="0"/>
                </a:moveTo>
                <a:cubicBezTo>
                  <a:pt x="250" y="0"/>
                  <a:pt x="235" y="16"/>
                  <a:pt x="235" y="35"/>
                </a:cubicBezTo>
                <a:cubicBezTo>
                  <a:pt x="235" y="55"/>
                  <a:pt x="250" y="70"/>
                  <a:pt x="270" y="70"/>
                </a:cubicBezTo>
                <a:cubicBezTo>
                  <a:pt x="289" y="70"/>
                  <a:pt x="305" y="55"/>
                  <a:pt x="305" y="35"/>
                </a:cubicBezTo>
                <a:cubicBezTo>
                  <a:pt x="305" y="16"/>
                  <a:pt x="289" y="0"/>
                  <a:pt x="270" y="0"/>
                </a:cubicBezTo>
                <a:close/>
                <a:moveTo>
                  <a:pt x="82" y="23"/>
                </a:moveTo>
                <a:cubicBezTo>
                  <a:pt x="63" y="23"/>
                  <a:pt x="47" y="39"/>
                  <a:pt x="47" y="59"/>
                </a:cubicBezTo>
                <a:cubicBezTo>
                  <a:pt x="47" y="78"/>
                  <a:pt x="63" y="94"/>
                  <a:pt x="82" y="94"/>
                </a:cubicBezTo>
                <a:cubicBezTo>
                  <a:pt x="102" y="94"/>
                  <a:pt x="117" y="78"/>
                  <a:pt x="117" y="59"/>
                </a:cubicBezTo>
                <a:cubicBezTo>
                  <a:pt x="117" y="39"/>
                  <a:pt x="102" y="23"/>
                  <a:pt x="82" y="23"/>
                </a:cubicBezTo>
                <a:close/>
                <a:moveTo>
                  <a:pt x="35" y="211"/>
                </a:moveTo>
                <a:cubicBezTo>
                  <a:pt x="16" y="211"/>
                  <a:pt x="0" y="227"/>
                  <a:pt x="0" y="246"/>
                </a:cubicBezTo>
                <a:cubicBezTo>
                  <a:pt x="0" y="266"/>
                  <a:pt x="16" y="282"/>
                  <a:pt x="35" y="282"/>
                </a:cubicBezTo>
                <a:cubicBezTo>
                  <a:pt x="55" y="282"/>
                  <a:pt x="70" y="266"/>
                  <a:pt x="70" y="246"/>
                </a:cubicBezTo>
                <a:cubicBezTo>
                  <a:pt x="70" y="227"/>
                  <a:pt x="55" y="211"/>
                  <a:pt x="35" y="211"/>
                </a:cubicBezTo>
                <a:close/>
                <a:moveTo>
                  <a:pt x="223" y="282"/>
                </a:moveTo>
                <a:cubicBezTo>
                  <a:pt x="203" y="282"/>
                  <a:pt x="188" y="297"/>
                  <a:pt x="188" y="317"/>
                </a:cubicBezTo>
                <a:cubicBezTo>
                  <a:pt x="188" y="336"/>
                  <a:pt x="203" y="352"/>
                  <a:pt x="223" y="352"/>
                </a:cubicBezTo>
                <a:cubicBezTo>
                  <a:pt x="242" y="352"/>
                  <a:pt x="258" y="336"/>
                  <a:pt x="258" y="317"/>
                </a:cubicBezTo>
                <a:cubicBezTo>
                  <a:pt x="258" y="297"/>
                  <a:pt x="242" y="282"/>
                  <a:pt x="223" y="282"/>
                </a:cubicBezTo>
                <a:close/>
                <a:moveTo>
                  <a:pt x="317" y="164"/>
                </a:moveTo>
                <a:cubicBezTo>
                  <a:pt x="297" y="164"/>
                  <a:pt x="282" y="180"/>
                  <a:pt x="282" y="199"/>
                </a:cubicBezTo>
                <a:cubicBezTo>
                  <a:pt x="282" y="219"/>
                  <a:pt x="297" y="235"/>
                  <a:pt x="317" y="235"/>
                </a:cubicBezTo>
                <a:cubicBezTo>
                  <a:pt x="336" y="235"/>
                  <a:pt x="352" y="219"/>
                  <a:pt x="352" y="199"/>
                </a:cubicBezTo>
                <a:cubicBezTo>
                  <a:pt x="352" y="180"/>
                  <a:pt x="336" y="164"/>
                  <a:pt x="317" y="164"/>
                </a:cubicBezTo>
                <a:close/>
                <a:moveTo>
                  <a:pt x="250" y="64"/>
                </a:moveTo>
                <a:cubicBezTo>
                  <a:pt x="209" y="127"/>
                  <a:pt x="209" y="127"/>
                  <a:pt x="209" y="127"/>
                </a:cubicBezTo>
                <a:moveTo>
                  <a:pt x="139" y="130"/>
                </a:moveTo>
                <a:cubicBezTo>
                  <a:pt x="104" y="86"/>
                  <a:pt x="104" y="86"/>
                  <a:pt x="104" y="86"/>
                </a:cubicBezTo>
                <a:moveTo>
                  <a:pt x="67" y="231"/>
                </a:moveTo>
                <a:cubicBezTo>
                  <a:pt x="124" y="202"/>
                  <a:pt x="124" y="202"/>
                  <a:pt x="124" y="202"/>
                </a:cubicBezTo>
                <a:moveTo>
                  <a:pt x="212" y="283"/>
                </a:moveTo>
                <a:cubicBezTo>
                  <a:pt x="195" y="232"/>
                  <a:pt x="195" y="232"/>
                  <a:pt x="195" y="232"/>
                </a:cubicBezTo>
                <a:moveTo>
                  <a:pt x="234" y="186"/>
                </a:moveTo>
                <a:cubicBezTo>
                  <a:pt x="282" y="194"/>
                  <a:pt x="282" y="194"/>
                  <a:pt x="282" y="194"/>
                </a:cubicBezTo>
              </a:path>
            </a:pathLst>
          </a:custGeom>
          <a:noFill/>
          <a:ln w="9525" cap="flat">
            <a:solidFill>
              <a:schemeClr val="accent3"/>
            </a:solidFill>
            <a:prstDash val="solid"/>
            <a:miter lim="800000"/>
          </a:ln>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spAutoFit/>
          </a:bodyPr>
          <a:lstStyle/>
          <a:p>
            <a:endParaRPr lang="en-US">
              <a:solidFill>
                <a:schemeClr val="accent3"/>
              </a:solidFill>
            </a:endParaRPr>
          </a:p>
        </p:txBody>
      </p:sp>
      <p:sp>
        <p:nvSpPr>
          <p:cNvPr id="58" name="任意多边形: 形状 57" title="Icon of a spedometer showing medium speed"/>
          <p:cNvSpPr>
            <a:spLocks noChangeAspect="1" noEditPoints="1"/>
          </p:cNvSpPr>
          <p:nvPr/>
        </p:nvSpPr>
        <p:spPr bwMode="auto">
          <a:xfrm>
            <a:off x="8180373" y="2723026"/>
            <a:ext cx="223200" cy="223200"/>
          </a:xfrm>
          <a:custGeom>
            <a:avLst/>
            <a:gdLst>
              <a:gd name="T0" fmla="*/ 161 w 281"/>
              <a:gd name="T1" fmla="*/ 141 h 281"/>
              <a:gd name="T2" fmla="*/ 140 w 281"/>
              <a:gd name="T3" fmla="*/ 162 h 281"/>
              <a:gd name="T4" fmla="*/ 120 w 281"/>
              <a:gd name="T5" fmla="*/ 141 h 281"/>
              <a:gd name="T6" fmla="*/ 140 w 281"/>
              <a:gd name="T7" fmla="*/ 120 h 281"/>
              <a:gd name="T8" fmla="*/ 161 w 281"/>
              <a:gd name="T9" fmla="*/ 141 h 281"/>
              <a:gd name="T10" fmla="*/ 140 w 281"/>
              <a:gd name="T11" fmla="*/ 0 h 281"/>
              <a:gd name="T12" fmla="*/ 0 w 281"/>
              <a:gd name="T13" fmla="*/ 141 h 281"/>
              <a:gd name="T14" fmla="*/ 140 w 281"/>
              <a:gd name="T15" fmla="*/ 281 h 281"/>
              <a:gd name="T16" fmla="*/ 281 w 281"/>
              <a:gd name="T17" fmla="*/ 141 h 281"/>
              <a:gd name="T18" fmla="*/ 140 w 281"/>
              <a:gd name="T19" fmla="*/ 0 h 281"/>
              <a:gd name="T20" fmla="*/ 214 w 281"/>
              <a:gd name="T21" fmla="*/ 210 h 281"/>
              <a:gd name="T22" fmla="*/ 241 w 281"/>
              <a:gd name="T23" fmla="*/ 141 h 281"/>
              <a:gd name="T24" fmla="*/ 177 w 281"/>
              <a:gd name="T25" fmla="*/ 46 h 281"/>
              <a:gd name="T26" fmla="*/ 104 w 281"/>
              <a:gd name="T27" fmla="*/ 46 h 281"/>
              <a:gd name="T28" fmla="*/ 40 w 281"/>
              <a:gd name="T29" fmla="*/ 141 h 281"/>
              <a:gd name="T30" fmla="*/ 67 w 281"/>
              <a:gd name="T31" fmla="*/ 210 h 281"/>
              <a:gd name="T32" fmla="*/ 140 w 281"/>
              <a:gd name="T33" fmla="*/ 39 h 281"/>
              <a:gd name="T34" fmla="*/ 140 w 281"/>
              <a:gd name="T35" fmla="*/ 117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1" h="281">
                <a:moveTo>
                  <a:pt x="161" y="141"/>
                </a:moveTo>
                <a:cubicBezTo>
                  <a:pt x="161" y="152"/>
                  <a:pt x="152" y="162"/>
                  <a:pt x="140" y="162"/>
                </a:cubicBezTo>
                <a:cubicBezTo>
                  <a:pt x="129" y="162"/>
                  <a:pt x="120" y="152"/>
                  <a:pt x="120" y="141"/>
                </a:cubicBezTo>
                <a:cubicBezTo>
                  <a:pt x="120" y="129"/>
                  <a:pt x="129" y="120"/>
                  <a:pt x="140" y="120"/>
                </a:cubicBezTo>
                <a:cubicBezTo>
                  <a:pt x="152" y="120"/>
                  <a:pt x="161" y="129"/>
                  <a:pt x="161" y="141"/>
                </a:cubicBezTo>
                <a:close/>
                <a:moveTo>
                  <a:pt x="140" y="0"/>
                </a:moveTo>
                <a:cubicBezTo>
                  <a:pt x="63" y="0"/>
                  <a:pt x="0" y="63"/>
                  <a:pt x="0" y="141"/>
                </a:cubicBezTo>
                <a:cubicBezTo>
                  <a:pt x="0" y="218"/>
                  <a:pt x="63" y="281"/>
                  <a:pt x="140" y="281"/>
                </a:cubicBezTo>
                <a:cubicBezTo>
                  <a:pt x="218" y="281"/>
                  <a:pt x="281" y="218"/>
                  <a:pt x="281" y="141"/>
                </a:cubicBezTo>
                <a:cubicBezTo>
                  <a:pt x="281" y="63"/>
                  <a:pt x="218" y="0"/>
                  <a:pt x="140" y="0"/>
                </a:cubicBezTo>
                <a:close/>
                <a:moveTo>
                  <a:pt x="214" y="210"/>
                </a:moveTo>
                <a:cubicBezTo>
                  <a:pt x="231" y="192"/>
                  <a:pt x="241" y="168"/>
                  <a:pt x="241" y="141"/>
                </a:cubicBezTo>
                <a:cubicBezTo>
                  <a:pt x="241" y="98"/>
                  <a:pt x="215" y="61"/>
                  <a:pt x="177" y="46"/>
                </a:cubicBezTo>
                <a:moveTo>
                  <a:pt x="104" y="46"/>
                </a:moveTo>
                <a:cubicBezTo>
                  <a:pt x="66" y="61"/>
                  <a:pt x="40" y="98"/>
                  <a:pt x="40" y="141"/>
                </a:cubicBezTo>
                <a:cubicBezTo>
                  <a:pt x="40" y="168"/>
                  <a:pt x="50" y="192"/>
                  <a:pt x="67" y="210"/>
                </a:cubicBezTo>
                <a:moveTo>
                  <a:pt x="140" y="39"/>
                </a:moveTo>
                <a:cubicBezTo>
                  <a:pt x="140" y="117"/>
                  <a:pt x="140" y="117"/>
                  <a:pt x="140" y="117"/>
                </a:cubicBezTo>
              </a:path>
            </a:pathLst>
          </a:custGeom>
          <a:noFill/>
          <a:ln w="9525" cap="sq">
            <a:solidFill>
              <a:schemeClr val="accent3"/>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spAutoFit/>
          </a:bodyPr>
          <a:lstStyle/>
          <a:p>
            <a:endParaRPr lang="en-US">
              <a:solidFill>
                <a:schemeClr val="accent3"/>
              </a:solidFill>
            </a:endParaRPr>
          </a:p>
        </p:txBody>
      </p:sp>
      <p:grpSp>
        <p:nvGrpSpPr>
          <p:cNvPr id="5" name="组合 4"/>
          <p:cNvGrpSpPr/>
          <p:nvPr/>
        </p:nvGrpSpPr>
        <p:grpSpPr>
          <a:xfrm>
            <a:off x="1141478" y="2625376"/>
            <a:ext cx="1170910" cy="321602"/>
            <a:chOff x="1152908" y="2533936"/>
            <a:chExt cx="1170910" cy="321602"/>
          </a:xfrm>
        </p:grpSpPr>
        <p:sp>
          <p:nvSpPr>
            <p:cNvPr id="59" name="文本框 58"/>
            <p:cNvSpPr txBox="1"/>
            <p:nvPr/>
          </p:nvSpPr>
          <p:spPr>
            <a:xfrm>
              <a:off x="1152908" y="2533936"/>
              <a:ext cx="1170910" cy="306705"/>
            </a:xfrm>
            <a:prstGeom prst="rect">
              <a:avLst/>
            </a:prstGeom>
            <a:noFill/>
          </p:spPr>
          <p:txBody>
            <a:bodyPr wrap="square" rtlCol="0">
              <a:spAutoFit/>
            </a:bodyPr>
            <a:lstStyle/>
            <a:p>
              <a:pPr algn="ctr"/>
              <a:r>
                <a:rPr lang="en-US" altLang="zh-CN" sz="1400">
                  <a:solidFill>
                    <a:schemeClr val="tx2"/>
                  </a:solidFill>
                  <a:latin typeface="微软雅黑" panose="020B0503020204020204" pitchFamily="34" charset="-122"/>
                  <a:ea typeface="微软雅黑" panose="020B0503020204020204" pitchFamily="34" charset="-122"/>
                </a:rPr>
                <a:t>Caller</a:t>
              </a:r>
            </a:p>
          </p:txBody>
        </p:sp>
        <p:cxnSp>
          <p:nvCxnSpPr>
            <p:cNvPr id="60" name="直接连接符 59"/>
            <p:cNvCxnSpPr/>
            <p:nvPr/>
          </p:nvCxnSpPr>
          <p:spPr>
            <a:xfrm>
              <a:off x="1199010" y="2855538"/>
              <a:ext cx="1078707" cy="0"/>
            </a:xfrm>
            <a:prstGeom prst="line">
              <a:avLst/>
            </a:prstGeom>
            <a:ln>
              <a:gradFill flip="none" rotWithShape="1">
                <a:gsLst>
                  <a:gs pos="50400">
                    <a:schemeClr val="tx2"/>
                  </a:gs>
                  <a:gs pos="0">
                    <a:schemeClr val="tx2">
                      <a:alpha val="0"/>
                    </a:schemeClr>
                  </a:gs>
                  <a:gs pos="100000">
                    <a:schemeClr val="tx2">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grpSp>
      <p:grpSp>
        <p:nvGrpSpPr>
          <p:cNvPr id="62" name="组合 61"/>
          <p:cNvGrpSpPr/>
          <p:nvPr/>
        </p:nvGrpSpPr>
        <p:grpSpPr>
          <a:xfrm>
            <a:off x="5499115" y="2608012"/>
            <a:ext cx="1170910" cy="321602"/>
            <a:chOff x="1152908" y="2533936"/>
            <a:chExt cx="1170910" cy="321602"/>
          </a:xfrm>
        </p:grpSpPr>
        <p:sp>
          <p:nvSpPr>
            <p:cNvPr id="63" name="文本框 62"/>
            <p:cNvSpPr txBox="1"/>
            <p:nvPr/>
          </p:nvSpPr>
          <p:spPr>
            <a:xfrm>
              <a:off x="1152908" y="2533936"/>
              <a:ext cx="1170910" cy="306705"/>
            </a:xfrm>
            <a:prstGeom prst="rect">
              <a:avLst/>
            </a:prstGeom>
            <a:noFill/>
          </p:spPr>
          <p:txBody>
            <a:bodyPr wrap="square" rtlCol="0">
              <a:spAutoFit/>
            </a:bodyPr>
            <a:lstStyle/>
            <a:p>
              <a:pPr algn="ctr"/>
              <a:r>
                <a:rPr lang="en-US" altLang="zh-CN" sz="1400">
                  <a:solidFill>
                    <a:schemeClr val="tx2"/>
                  </a:solidFill>
                  <a:latin typeface="微软雅黑" panose="020B0503020204020204" pitchFamily="34" charset="-122"/>
                  <a:ea typeface="微软雅黑" panose="020B0503020204020204" pitchFamily="34" charset="-122"/>
                </a:rPr>
                <a:t>MTSO</a:t>
              </a:r>
            </a:p>
          </p:txBody>
        </p:sp>
        <p:cxnSp>
          <p:nvCxnSpPr>
            <p:cNvPr id="64" name="直接连接符 63"/>
            <p:cNvCxnSpPr/>
            <p:nvPr/>
          </p:nvCxnSpPr>
          <p:spPr>
            <a:xfrm>
              <a:off x="1199010" y="2855538"/>
              <a:ext cx="1078707" cy="0"/>
            </a:xfrm>
            <a:prstGeom prst="line">
              <a:avLst/>
            </a:prstGeom>
            <a:ln>
              <a:gradFill flip="none" rotWithShape="1">
                <a:gsLst>
                  <a:gs pos="50400">
                    <a:schemeClr val="tx2"/>
                  </a:gs>
                  <a:gs pos="0">
                    <a:schemeClr val="tx2">
                      <a:alpha val="0"/>
                    </a:schemeClr>
                  </a:gs>
                  <a:gs pos="100000">
                    <a:schemeClr val="tx2">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grpSp>
      <p:grpSp>
        <p:nvGrpSpPr>
          <p:cNvPr id="66" name="组合 65"/>
          <p:cNvGrpSpPr/>
          <p:nvPr/>
        </p:nvGrpSpPr>
        <p:grpSpPr>
          <a:xfrm>
            <a:off x="9879612" y="2625573"/>
            <a:ext cx="1170910" cy="321602"/>
            <a:chOff x="1152908" y="2533936"/>
            <a:chExt cx="1170910" cy="321602"/>
          </a:xfrm>
        </p:grpSpPr>
        <p:sp>
          <p:nvSpPr>
            <p:cNvPr id="67" name="文本框 66"/>
            <p:cNvSpPr txBox="1"/>
            <p:nvPr/>
          </p:nvSpPr>
          <p:spPr>
            <a:xfrm>
              <a:off x="1152908" y="2533936"/>
              <a:ext cx="1170910" cy="306705"/>
            </a:xfrm>
            <a:prstGeom prst="rect">
              <a:avLst/>
            </a:prstGeom>
            <a:noFill/>
          </p:spPr>
          <p:txBody>
            <a:bodyPr wrap="square" rtlCol="0">
              <a:spAutoFit/>
            </a:bodyPr>
            <a:lstStyle/>
            <a:p>
              <a:pPr algn="ctr"/>
              <a:r>
                <a:rPr lang="en-US" altLang="zh-CN" sz="1400">
                  <a:solidFill>
                    <a:schemeClr val="tx2"/>
                  </a:solidFill>
                  <a:latin typeface="微软雅黑" panose="020B0503020204020204" pitchFamily="34" charset="-122"/>
                  <a:ea typeface="微软雅黑" panose="020B0503020204020204" pitchFamily="34" charset="-122"/>
                </a:rPr>
                <a:t>Callee</a:t>
              </a:r>
            </a:p>
          </p:txBody>
        </p:sp>
        <p:cxnSp>
          <p:nvCxnSpPr>
            <p:cNvPr id="68" name="直接连接符 67"/>
            <p:cNvCxnSpPr/>
            <p:nvPr/>
          </p:nvCxnSpPr>
          <p:spPr>
            <a:xfrm>
              <a:off x="1199010" y="2855538"/>
              <a:ext cx="1078707" cy="0"/>
            </a:xfrm>
            <a:prstGeom prst="line">
              <a:avLst/>
            </a:prstGeom>
            <a:ln>
              <a:gradFill flip="none" rotWithShape="1">
                <a:gsLst>
                  <a:gs pos="50400">
                    <a:schemeClr val="tx2"/>
                  </a:gs>
                  <a:gs pos="0">
                    <a:schemeClr val="tx2">
                      <a:alpha val="0"/>
                    </a:schemeClr>
                  </a:gs>
                  <a:gs pos="100000">
                    <a:schemeClr val="tx2">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grpSp>
      <p:grpSp>
        <p:nvGrpSpPr>
          <p:cNvPr id="70" name="组合 69"/>
          <p:cNvGrpSpPr/>
          <p:nvPr/>
        </p:nvGrpSpPr>
        <p:grpSpPr>
          <a:xfrm>
            <a:off x="3311802" y="4529260"/>
            <a:ext cx="1170910" cy="521970"/>
            <a:chOff x="1152908" y="2533936"/>
            <a:chExt cx="1170910" cy="521970"/>
          </a:xfrm>
        </p:grpSpPr>
        <p:sp>
          <p:nvSpPr>
            <p:cNvPr id="71" name="文本框 70"/>
            <p:cNvSpPr txBox="1"/>
            <p:nvPr/>
          </p:nvSpPr>
          <p:spPr>
            <a:xfrm>
              <a:off x="1152908" y="2533936"/>
              <a:ext cx="1170910" cy="521970"/>
            </a:xfrm>
            <a:prstGeom prst="rect">
              <a:avLst/>
            </a:prstGeom>
            <a:noFill/>
          </p:spPr>
          <p:txBody>
            <a:bodyPr wrap="square" rtlCol="0">
              <a:spAutoFit/>
            </a:bodyPr>
            <a:lstStyle/>
            <a:p>
              <a:pPr algn="ctr"/>
              <a:r>
                <a:rPr lang="en-US" altLang="zh-CN" sz="1400">
                  <a:solidFill>
                    <a:schemeClr val="tx2"/>
                  </a:solidFill>
                  <a:latin typeface="微软雅黑" panose="020B0503020204020204" pitchFamily="34" charset="-122"/>
                  <a:ea typeface="微软雅黑" panose="020B0503020204020204" pitchFamily="34" charset="-122"/>
                </a:rPr>
                <a:t>The base station</a:t>
              </a:r>
            </a:p>
          </p:txBody>
        </p:sp>
        <p:cxnSp>
          <p:nvCxnSpPr>
            <p:cNvPr id="72" name="直接连接符 71"/>
            <p:cNvCxnSpPr/>
            <p:nvPr/>
          </p:nvCxnSpPr>
          <p:spPr>
            <a:xfrm>
              <a:off x="1199010" y="3028258"/>
              <a:ext cx="1078707" cy="0"/>
            </a:xfrm>
            <a:prstGeom prst="line">
              <a:avLst/>
            </a:prstGeom>
            <a:ln>
              <a:gradFill flip="none" rotWithShape="1">
                <a:gsLst>
                  <a:gs pos="50400">
                    <a:schemeClr val="tx2"/>
                  </a:gs>
                  <a:gs pos="0">
                    <a:schemeClr val="tx2">
                      <a:alpha val="0"/>
                    </a:schemeClr>
                  </a:gs>
                  <a:gs pos="100000">
                    <a:schemeClr val="tx2">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7691397" y="4529260"/>
            <a:ext cx="1170910" cy="521970"/>
            <a:chOff x="1152908" y="2533936"/>
            <a:chExt cx="1170910" cy="521970"/>
          </a:xfrm>
        </p:grpSpPr>
        <p:sp>
          <p:nvSpPr>
            <p:cNvPr id="3" name="文本框 2"/>
            <p:cNvSpPr txBox="1"/>
            <p:nvPr>
              <p:custDataLst>
                <p:tags r:id="rId5"/>
              </p:custDataLst>
            </p:nvPr>
          </p:nvSpPr>
          <p:spPr>
            <a:xfrm>
              <a:off x="1152908" y="2533936"/>
              <a:ext cx="1170910" cy="521970"/>
            </a:xfrm>
            <a:prstGeom prst="rect">
              <a:avLst/>
            </a:prstGeom>
            <a:noFill/>
          </p:spPr>
          <p:txBody>
            <a:bodyPr wrap="square" rtlCol="0">
              <a:spAutoFit/>
            </a:bodyPr>
            <a:lstStyle/>
            <a:p>
              <a:pPr algn="ctr"/>
              <a:r>
                <a:rPr lang="en-US" altLang="zh-CN" sz="1400">
                  <a:solidFill>
                    <a:schemeClr val="tx2"/>
                  </a:solidFill>
                  <a:latin typeface="微软雅黑" panose="020B0503020204020204" pitchFamily="34" charset="-122"/>
                  <a:ea typeface="微软雅黑" panose="020B0503020204020204" pitchFamily="34" charset="-122"/>
                </a:rPr>
                <a:t>The base station</a:t>
              </a:r>
            </a:p>
          </p:txBody>
        </p:sp>
        <p:cxnSp>
          <p:nvCxnSpPr>
            <p:cNvPr id="4" name="直接连接符 3"/>
            <p:cNvCxnSpPr/>
            <p:nvPr>
              <p:custDataLst>
                <p:tags r:id="rId6"/>
              </p:custDataLst>
            </p:nvPr>
          </p:nvCxnSpPr>
          <p:spPr>
            <a:xfrm>
              <a:off x="1199010" y="3028258"/>
              <a:ext cx="1078707" cy="0"/>
            </a:xfrm>
            <a:prstGeom prst="line">
              <a:avLst/>
            </a:prstGeom>
            <a:ln>
              <a:gradFill flip="none" rotWithShape="1">
                <a:gsLst>
                  <a:gs pos="50400">
                    <a:schemeClr val="tx2"/>
                  </a:gs>
                  <a:gs pos="0">
                    <a:schemeClr val="tx2">
                      <a:alpha val="0"/>
                    </a:schemeClr>
                  </a:gs>
                  <a:gs pos="100000">
                    <a:schemeClr val="tx2">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grpSp>
      <p:sp>
        <p:nvSpPr>
          <p:cNvPr id="6" name="文本框 5"/>
          <p:cNvSpPr txBox="1"/>
          <p:nvPr>
            <p:custDataLst>
              <p:tags r:id="rId1"/>
            </p:custDataLst>
          </p:nvPr>
        </p:nvSpPr>
        <p:spPr>
          <a:xfrm>
            <a:off x="1845310" y="3414395"/>
            <a:ext cx="1781810" cy="737235"/>
          </a:xfrm>
          <a:prstGeom prst="rect">
            <a:avLst/>
          </a:prstGeom>
          <a:noFill/>
        </p:spPr>
        <p:txBody>
          <a:bodyPr wrap="square" rtlCol="0">
            <a:spAutoFit/>
          </a:bodyPr>
          <a:lstStyle/>
          <a:p>
            <a:pPr algn="ctr"/>
            <a:r>
              <a:rPr lang="en-US" altLang="zh-CN" sz="1400">
                <a:solidFill>
                  <a:schemeClr val="tx2"/>
                </a:solidFill>
                <a:latin typeface="微软雅黑" panose="020B0503020204020204" pitchFamily="34" charset="-122"/>
                <a:ea typeface="微软雅黑" panose="020B0503020204020204" pitchFamily="34" charset="-122"/>
              </a:rPr>
              <a:t>Send the signal and if there is a collision, try again.</a:t>
            </a:r>
          </a:p>
        </p:txBody>
      </p:sp>
      <p:sp>
        <p:nvSpPr>
          <p:cNvPr id="7" name="文本框 6"/>
          <p:cNvSpPr txBox="1"/>
          <p:nvPr>
            <p:custDataLst>
              <p:tags r:id="rId2"/>
            </p:custDataLst>
          </p:nvPr>
        </p:nvSpPr>
        <p:spPr>
          <a:xfrm>
            <a:off x="4034790" y="3491230"/>
            <a:ext cx="1781810" cy="521970"/>
          </a:xfrm>
          <a:prstGeom prst="rect">
            <a:avLst/>
          </a:prstGeom>
          <a:noFill/>
        </p:spPr>
        <p:txBody>
          <a:bodyPr wrap="square" rtlCol="0">
            <a:spAutoFit/>
          </a:bodyPr>
          <a:lstStyle/>
          <a:p>
            <a:pPr algn="ctr"/>
            <a:r>
              <a:rPr lang="en-US" altLang="zh-CN" sz="1400">
                <a:solidFill>
                  <a:schemeClr val="tx2"/>
                </a:solidFill>
                <a:latin typeface="微软雅黑" panose="020B0503020204020204" pitchFamily="34" charset="-122"/>
                <a:ea typeface="微软雅黑" panose="020B0503020204020204" pitchFamily="34" charset="-122"/>
              </a:rPr>
              <a:t>Receive the signal and inform MTSO.</a:t>
            </a:r>
          </a:p>
        </p:txBody>
      </p:sp>
      <p:sp>
        <p:nvSpPr>
          <p:cNvPr id="8" name="文本框 7"/>
          <p:cNvSpPr txBox="1"/>
          <p:nvPr>
            <p:custDataLst>
              <p:tags r:id="rId3"/>
            </p:custDataLst>
          </p:nvPr>
        </p:nvSpPr>
        <p:spPr>
          <a:xfrm>
            <a:off x="6375400" y="3414395"/>
            <a:ext cx="1781810" cy="953135"/>
          </a:xfrm>
          <a:prstGeom prst="rect">
            <a:avLst/>
          </a:prstGeom>
          <a:noFill/>
        </p:spPr>
        <p:txBody>
          <a:bodyPr wrap="square" rtlCol="0">
            <a:spAutoFit/>
          </a:bodyPr>
          <a:lstStyle/>
          <a:p>
            <a:pPr algn="ctr"/>
            <a:r>
              <a:rPr lang="en-US" altLang="zh-CN" sz="1400">
                <a:solidFill>
                  <a:schemeClr val="tx2"/>
                </a:solidFill>
                <a:latin typeface="微软雅黑" panose="020B0503020204020204" pitchFamily="34" charset="-122"/>
                <a:ea typeface="微软雅黑" panose="020B0503020204020204" pitchFamily="34" charset="-122"/>
              </a:rPr>
              <a:t>Find an idle channel and sent it back on the control channel.</a:t>
            </a:r>
          </a:p>
        </p:txBody>
      </p:sp>
      <p:sp>
        <p:nvSpPr>
          <p:cNvPr id="9" name="文本框 8"/>
          <p:cNvSpPr txBox="1"/>
          <p:nvPr>
            <p:custDataLst>
              <p:tags r:id="rId4"/>
            </p:custDataLst>
          </p:nvPr>
        </p:nvSpPr>
        <p:spPr>
          <a:xfrm>
            <a:off x="8419465" y="3667760"/>
            <a:ext cx="1781810" cy="306705"/>
          </a:xfrm>
          <a:prstGeom prst="rect">
            <a:avLst/>
          </a:prstGeom>
          <a:noFill/>
        </p:spPr>
        <p:txBody>
          <a:bodyPr wrap="square" rtlCol="0">
            <a:spAutoFit/>
          </a:bodyPr>
          <a:lstStyle/>
          <a:p>
            <a:pPr algn="ctr"/>
            <a:r>
              <a:rPr lang="en-US" altLang="zh-CN" sz="1400">
                <a:solidFill>
                  <a:schemeClr val="tx2"/>
                </a:solidFill>
                <a:latin typeface="微软雅黑" panose="020B0503020204020204" pitchFamily="34" charset="-122"/>
                <a:ea typeface="微软雅黑" panose="020B0503020204020204" pitchFamily="34" charset="-122"/>
              </a:rPr>
              <a:t>Transmit signal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p:txBody>
          <a:bodyPr>
            <a:spAutoFit/>
          </a:bodyPr>
          <a:lstStyle/>
          <a:p>
            <a:r>
              <a:rPr lang="en-US" altLang="zh-CN" dirty="0"/>
              <a:t>03</a:t>
            </a:r>
            <a:endParaRPr lang="zh-CN" altLang="en-US" dirty="0"/>
          </a:p>
        </p:txBody>
      </p:sp>
      <p:sp>
        <p:nvSpPr>
          <p:cNvPr id="24" name="文本占位符 23"/>
          <p:cNvSpPr txBox="1">
            <a:spLocks noGrp="1"/>
          </p:cNvSpPr>
          <p:nvPr>
            <p:ph type="body" sz="quarter" idx="11"/>
          </p:nvPr>
        </p:nvSpPr>
        <p:spPr>
          <a:xfrm>
            <a:off x="2662237" y="3727855"/>
            <a:ext cx="6867526" cy="1631216"/>
          </a:xfrm>
        </p:spPr>
        <p:txBody>
          <a:bodyPr>
            <a:spAutoFit/>
          </a:bodyPr>
          <a:lstStyle/>
          <a:p>
            <a:pPr algn="ctr"/>
            <a:r>
              <a:rPr lang="en-US" altLang="zh-CN" sz="5000" dirty="0">
                <a:solidFill>
                  <a:schemeClr val="tx2"/>
                </a:solidFill>
                <a:latin typeface="微软雅黑" panose="020B0503020204020204" pitchFamily="34" charset="-122"/>
                <a:ea typeface="微软雅黑" panose="020B0503020204020204" pitchFamily="34" charset="-122"/>
              </a:rPr>
              <a:t>Second Generation Mobile Phones</a:t>
            </a:r>
          </a:p>
        </p:txBody>
      </p:sp>
      <p:sp>
        <p:nvSpPr>
          <p:cNvPr id="2" name="文本框 1"/>
          <p:cNvSpPr txBox="1"/>
          <p:nvPr/>
        </p:nvSpPr>
        <p:spPr>
          <a:xfrm>
            <a:off x="4592983" y="5359071"/>
            <a:ext cx="3006033" cy="400110"/>
          </a:xfrm>
          <a:prstGeom prst="rect">
            <a:avLst/>
          </a:prstGeom>
          <a:noFill/>
        </p:spPr>
        <p:txBody>
          <a:bodyPr wrap="square" rtlCol="0">
            <a:spAutoFit/>
          </a:bodyPr>
          <a:lstStyle/>
          <a:p>
            <a:pPr algn="ctr"/>
            <a:r>
              <a:rPr lang="zh-CN" altLang="en-US" sz="2000" dirty="0">
                <a:solidFill>
                  <a:schemeClr val="tx2"/>
                </a:solidFill>
                <a:latin typeface="微软雅黑" panose="020B0503020204020204" pitchFamily="34" charset="-122"/>
                <a:ea typeface="微软雅黑" panose="020B0503020204020204" pitchFamily="34" charset="-122"/>
              </a:rPr>
              <a:t>李宇龙 </a:t>
            </a:r>
            <a:r>
              <a:rPr lang="en-US" altLang="zh-CN" sz="2000" dirty="0">
                <a:solidFill>
                  <a:schemeClr val="tx2"/>
                </a:solidFill>
                <a:latin typeface="微软雅黑" panose="020B0503020204020204" pitchFamily="34" charset="-122"/>
                <a:ea typeface="微软雅黑" panose="020B0503020204020204" pitchFamily="34" charset="-122"/>
              </a:rPr>
              <a:t>202130430126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657725" y="513833"/>
            <a:ext cx="2876550" cy="584775"/>
          </a:xfrm>
        </p:spPr>
        <p:txBody>
          <a:bodyPr/>
          <a:lstStyle/>
          <a:p>
            <a:r>
              <a:rPr lang="en-US" altLang="zh-CN" dirty="0"/>
              <a:t>2G</a:t>
            </a:r>
          </a:p>
        </p:txBody>
      </p:sp>
      <p:sp>
        <p:nvSpPr>
          <p:cNvPr id="13" name="矩形: 圆角 12"/>
          <p:cNvSpPr/>
          <p:nvPr/>
        </p:nvSpPr>
        <p:spPr>
          <a:xfrm>
            <a:off x="724473" y="1456644"/>
            <a:ext cx="5099773" cy="4931881"/>
          </a:xfrm>
          <a:prstGeom prst="roundRect">
            <a:avLst>
              <a:gd name="adj" fmla="val 7707"/>
            </a:avLst>
          </a:prstGeom>
          <a:solidFill>
            <a:schemeClr val="bg1"/>
          </a:solid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spAutoFit/>
          </a:bodyPr>
          <a:lstStyle/>
          <a:p>
            <a:pPr algn="ctr"/>
            <a:endParaRPr lang="zh-CN" altLang="en-US" sz="1400" dirty="0">
              <a:solidFill>
                <a:schemeClr val="lt1"/>
              </a:solidFill>
            </a:endParaRPr>
          </a:p>
        </p:txBody>
      </p:sp>
      <p:sp>
        <p:nvSpPr>
          <p:cNvPr id="15" name="文本框 14"/>
          <p:cNvSpPr txBox="1"/>
          <p:nvPr/>
        </p:nvSpPr>
        <p:spPr>
          <a:xfrm>
            <a:off x="890487" y="1548907"/>
            <a:ext cx="4767743" cy="2536400"/>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altLang="zh-CN" dirty="0">
                <a:solidFill>
                  <a:schemeClr val="tx2"/>
                </a:solidFill>
                <a:latin typeface="微软雅黑" panose="020B0503020204020204" pitchFamily="34" charset="-122"/>
                <a:ea typeface="微软雅黑" panose="020B0503020204020204" pitchFamily="34" charset="-122"/>
              </a:rPr>
              <a:t>GSM(Global System for Mobile communications) is a dominant 2G system, its techniques are mainly the mixture of FDM(Frequency Division Multiplexing) and TDM(Time Division Multiplexing).</a:t>
            </a:r>
          </a:p>
        </p:txBody>
      </p:sp>
      <p:sp>
        <p:nvSpPr>
          <p:cNvPr id="16" name="矩形: 圆角 15"/>
          <p:cNvSpPr/>
          <p:nvPr/>
        </p:nvSpPr>
        <p:spPr>
          <a:xfrm>
            <a:off x="6367754" y="1456644"/>
            <a:ext cx="5099773" cy="4931881"/>
          </a:xfrm>
          <a:prstGeom prst="roundRect">
            <a:avLst>
              <a:gd name="adj" fmla="val 7707"/>
            </a:avLst>
          </a:prstGeom>
          <a:solidFill>
            <a:schemeClr val="bg1"/>
          </a:solid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spAutoFit/>
          </a:bodyPr>
          <a:lstStyle/>
          <a:p>
            <a:pPr algn="ctr"/>
            <a:endParaRPr lang="zh-CN" altLang="en-US" sz="1400">
              <a:solidFill>
                <a:schemeClr val="lt1"/>
              </a:solidFill>
            </a:endParaRPr>
          </a:p>
        </p:txBody>
      </p:sp>
      <p:sp>
        <p:nvSpPr>
          <p:cNvPr id="3" name="文本框 2"/>
          <p:cNvSpPr txBox="1"/>
          <p:nvPr/>
        </p:nvSpPr>
        <p:spPr>
          <a:xfrm>
            <a:off x="6481987" y="1548907"/>
            <a:ext cx="4767743" cy="419839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altLang="zh-CN" dirty="0">
                <a:solidFill>
                  <a:schemeClr val="tx2"/>
                </a:solidFill>
                <a:latin typeface="微软雅黑" panose="020B0503020204020204" pitchFamily="34" charset="-122"/>
                <a:ea typeface="微软雅黑" panose="020B0503020204020204" pitchFamily="34" charset="-122"/>
              </a:rPr>
              <a:t>D-AMPS(Digital Advanced Mobile Phone System) is the digital version of AMPS and is compatible with AMPS. D-AMPS also adopts TDM technique.</a:t>
            </a:r>
          </a:p>
          <a:p>
            <a:pPr marL="285750" indent="-285750" algn="just">
              <a:lnSpc>
                <a:spcPct val="150000"/>
              </a:lnSpc>
              <a:buFont typeface="Arial" panose="020B0604020202020204" pitchFamily="34" charset="0"/>
              <a:buChar char="•"/>
            </a:pPr>
            <a:endParaRPr lang="en-US" altLang="zh-CN" dirty="0">
              <a:solidFill>
                <a:schemeClr val="tx2"/>
              </a:solidFill>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pitchFamily="34" charset="0"/>
              <a:buChar char="•"/>
            </a:pPr>
            <a:r>
              <a:rPr lang="en-US" altLang="zh-CN" dirty="0">
                <a:solidFill>
                  <a:schemeClr val="tx2"/>
                </a:solidFill>
                <a:latin typeface="微软雅黑" panose="020B0503020204020204" pitchFamily="34" charset="-122"/>
                <a:ea typeface="微软雅黑" panose="020B0503020204020204" pitchFamily="34" charset="-122"/>
              </a:rPr>
              <a:t>CDMA(Code Division Multiple Access) is distinct from the former two. Neither FDM nor TDM is it based on. However, 3G is based on CDMA.</a:t>
            </a:r>
          </a:p>
          <a:p>
            <a:pPr marL="285750" indent="-285750" algn="just">
              <a:lnSpc>
                <a:spcPct val="150000"/>
              </a:lnSpc>
              <a:buFont typeface="Arial" panose="020B0604020202020204" pitchFamily="34" charset="0"/>
              <a:buChar char="•"/>
            </a:pPr>
            <a:endParaRPr lang="en-US" altLang="zh-CN"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657725" y="513833"/>
            <a:ext cx="2876550" cy="584775"/>
          </a:xfrm>
        </p:spPr>
        <p:txBody>
          <a:bodyPr/>
          <a:lstStyle/>
          <a:p>
            <a:r>
              <a:rPr lang="en-US" altLang="zh-CN" dirty="0"/>
              <a:t>2G: GSM</a:t>
            </a:r>
          </a:p>
        </p:txBody>
      </p:sp>
      <p:sp>
        <p:nvSpPr>
          <p:cNvPr id="13" name="矩形: 圆角 12"/>
          <p:cNvSpPr/>
          <p:nvPr/>
        </p:nvSpPr>
        <p:spPr>
          <a:xfrm>
            <a:off x="724473" y="1456644"/>
            <a:ext cx="5099773" cy="4931881"/>
          </a:xfrm>
          <a:prstGeom prst="roundRect">
            <a:avLst>
              <a:gd name="adj" fmla="val 7707"/>
            </a:avLst>
          </a:prstGeom>
          <a:solidFill>
            <a:schemeClr val="bg1"/>
          </a:solid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spAutoFit/>
          </a:bodyPr>
          <a:lstStyle/>
          <a:p>
            <a:pPr algn="ctr"/>
            <a:endParaRPr lang="zh-CN" altLang="en-US" sz="1400" dirty="0">
              <a:solidFill>
                <a:schemeClr val="lt1"/>
              </a:solidFill>
            </a:endParaRPr>
          </a:p>
        </p:txBody>
      </p:sp>
      <p:sp>
        <p:nvSpPr>
          <p:cNvPr id="15" name="文本框 14"/>
          <p:cNvSpPr txBox="1"/>
          <p:nvPr/>
        </p:nvSpPr>
        <p:spPr>
          <a:xfrm>
            <a:off x="838424" y="1548907"/>
            <a:ext cx="4767743" cy="4613892"/>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altLang="zh-CN" dirty="0">
                <a:solidFill>
                  <a:schemeClr val="tx2"/>
                </a:solidFill>
                <a:latin typeface="微软雅黑" panose="020B0503020204020204" pitchFamily="34" charset="-122"/>
                <a:ea typeface="微软雅黑" panose="020B0503020204020204" pitchFamily="34" charset="-122"/>
              </a:rPr>
              <a:t>The greatest distinction between 1G and 2G is that 2G transmits digital signals while 1G transmits analog signals. </a:t>
            </a:r>
          </a:p>
          <a:p>
            <a:pPr marL="285750" indent="-285750" algn="just">
              <a:lnSpc>
                <a:spcPct val="150000"/>
              </a:lnSpc>
              <a:buFont typeface="Arial" panose="020B0604020202020204" pitchFamily="34" charset="0"/>
              <a:buChar char="•"/>
            </a:pPr>
            <a:endParaRPr lang="en-US" altLang="zh-CN" dirty="0">
              <a:solidFill>
                <a:schemeClr val="tx2"/>
              </a:solidFill>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pitchFamily="34" charset="0"/>
              <a:buChar char="•"/>
            </a:pPr>
            <a:r>
              <a:rPr lang="en-US" altLang="zh-CN" dirty="0">
                <a:solidFill>
                  <a:schemeClr val="tx2"/>
                </a:solidFill>
                <a:latin typeface="微软雅黑" panose="020B0503020204020204" pitchFamily="34" charset="-122"/>
                <a:ea typeface="微软雅黑" panose="020B0503020204020204" pitchFamily="34" charset="-122"/>
              </a:rPr>
              <a:t>The compression and  the encryption of signals bring the gain of capacity, safety and interference immunity. </a:t>
            </a:r>
          </a:p>
          <a:p>
            <a:pPr marL="285750" indent="-285750" algn="just">
              <a:lnSpc>
                <a:spcPct val="150000"/>
              </a:lnSpc>
              <a:buFont typeface="Arial" panose="020B0604020202020204" pitchFamily="34" charset="0"/>
              <a:buChar char="•"/>
            </a:pPr>
            <a:endParaRPr lang="en-US" altLang="zh-CN" dirty="0">
              <a:solidFill>
                <a:schemeClr val="tx2"/>
              </a:solidFill>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pitchFamily="34" charset="0"/>
              <a:buChar char="•"/>
            </a:pPr>
            <a:r>
              <a:rPr lang="en-US" altLang="zh-CN" dirty="0">
                <a:solidFill>
                  <a:schemeClr val="tx2"/>
                </a:solidFill>
                <a:latin typeface="微软雅黑" panose="020B0503020204020204" pitchFamily="34" charset="-122"/>
                <a:ea typeface="微软雅黑" panose="020B0503020204020204" pitchFamily="34" charset="-122"/>
              </a:rPr>
              <a:t>The SIM(Subscriber Identity Module) card is utilized to encrypt calls. </a:t>
            </a:r>
          </a:p>
        </p:txBody>
      </p:sp>
      <p:sp>
        <p:nvSpPr>
          <p:cNvPr id="16" name="矩形: 圆角 15"/>
          <p:cNvSpPr/>
          <p:nvPr/>
        </p:nvSpPr>
        <p:spPr>
          <a:xfrm>
            <a:off x="6367754" y="1456644"/>
            <a:ext cx="5099773" cy="4931881"/>
          </a:xfrm>
          <a:prstGeom prst="roundRect">
            <a:avLst>
              <a:gd name="adj" fmla="val 7707"/>
            </a:avLst>
          </a:prstGeom>
          <a:solidFill>
            <a:schemeClr val="bg1"/>
          </a:solid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spAutoFit/>
          </a:bodyPr>
          <a:lstStyle/>
          <a:p>
            <a:pPr algn="ctr"/>
            <a:endParaRPr lang="zh-CN" altLang="en-US" sz="1400">
              <a:solidFill>
                <a:schemeClr val="lt1"/>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4869" y="2655759"/>
            <a:ext cx="3805542" cy="2533650"/>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p:txBody>
          <a:bodyPr>
            <a:spAutoFit/>
          </a:bodyPr>
          <a:lstStyle/>
          <a:p>
            <a:r>
              <a:rPr lang="en-US" altLang="zh-CN"/>
              <a:t>01</a:t>
            </a:r>
            <a:endParaRPr lang="zh-CN" altLang="en-US"/>
          </a:p>
        </p:txBody>
      </p:sp>
      <p:sp>
        <p:nvSpPr>
          <p:cNvPr id="24" name="文本占位符 23"/>
          <p:cNvSpPr txBox="1">
            <a:spLocks noGrp="1"/>
          </p:cNvSpPr>
          <p:nvPr>
            <p:ph type="body" sz="quarter" idx="11"/>
          </p:nvPr>
        </p:nvSpPr>
        <p:spPr>
          <a:xfrm>
            <a:off x="2661920" y="3728085"/>
            <a:ext cx="7709535" cy="2122805"/>
          </a:xfrm>
        </p:spPr>
        <p:txBody>
          <a:bodyPr wrap="square">
            <a:spAutoFit/>
          </a:bodyPr>
          <a:lstStyle/>
          <a:p>
            <a:r>
              <a:rPr lang="zh-CN" altLang="en-US">
                <a:latin typeface="Times New Roman" panose="02020603050405020304" pitchFamily="18" charset="0"/>
                <a:cs typeface="Times New Roman" panose="02020603050405020304" pitchFamily="18" charset="0"/>
                <a:sym typeface="+mn-ea"/>
              </a:rPr>
              <a:t>Cellular </a:t>
            </a:r>
            <a:r>
              <a:rPr>
                <a:latin typeface="Times New Roman" panose="02020603050405020304" pitchFamily="18" charset="0"/>
                <a:cs typeface="Times New Roman" panose="02020603050405020304" pitchFamily="18" charset="0"/>
                <a:sym typeface="+mn-ea"/>
              </a:rPr>
              <a:t>Network</a:t>
            </a:r>
            <a:endParaRPr lang="zh-CN" altLang="en-US" b="1">
              <a:latin typeface="Times New Roman" panose="02020603050405020304" pitchFamily="18" charset="0"/>
              <a:cs typeface="Times New Roman" panose="02020603050405020304" pitchFamily="18" charset="0"/>
            </a:endParaRPr>
          </a:p>
          <a:p>
            <a:endParaRPr lang="en-US" altLang="zh-CN"/>
          </a:p>
        </p:txBody>
      </p:sp>
      <p:sp>
        <p:nvSpPr>
          <p:cNvPr id="4" name="文本框 3">
            <a:extLst>
              <a:ext uri="{FF2B5EF4-FFF2-40B4-BE49-F238E27FC236}">
                <a16:creationId xmlns:a16="http://schemas.microsoft.com/office/drawing/2014/main" id="{5F87CDA7-C929-4DE0-828C-F4630972C492}"/>
              </a:ext>
            </a:extLst>
          </p:cNvPr>
          <p:cNvSpPr txBox="1"/>
          <p:nvPr/>
        </p:nvSpPr>
        <p:spPr>
          <a:xfrm>
            <a:off x="4592983" y="5359071"/>
            <a:ext cx="3006033" cy="400110"/>
          </a:xfrm>
          <a:prstGeom prst="rect">
            <a:avLst/>
          </a:prstGeom>
          <a:noFill/>
        </p:spPr>
        <p:txBody>
          <a:bodyPr wrap="square" rtlCol="0">
            <a:spAutoFit/>
          </a:bodyPr>
          <a:lstStyle/>
          <a:p>
            <a:pPr algn="ctr"/>
            <a:r>
              <a:rPr lang="zh-CN" altLang="en-US" sz="2000" dirty="0">
                <a:solidFill>
                  <a:schemeClr val="tx2"/>
                </a:solidFill>
                <a:latin typeface="微软雅黑" panose="020B0503020204020204" pitchFamily="34" charset="-122"/>
                <a:ea typeface="微软雅黑" panose="020B0503020204020204" pitchFamily="34" charset="-122"/>
              </a:rPr>
              <a:t>翁伟钊 </a:t>
            </a:r>
            <a:r>
              <a:rPr lang="en-US" altLang="zh-CN" sz="2000" dirty="0">
                <a:solidFill>
                  <a:schemeClr val="tx2"/>
                </a:solidFill>
                <a:latin typeface="微软雅黑" panose="020B0503020204020204" pitchFamily="34" charset="-122"/>
                <a:ea typeface="微软雅黑" panose="020B0503020204020204" pitchFamily="34" charset="-122"/>
              </a:rPr>
              <a:t>202130430256</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657725" y="513833"/>
            <a:ext cx="2876550" cy="584775"/>
          </a:xfrm>
        </p:spPr>
        <p:txBody>
          <a:bodyPr/>
          <a:lstStyle/>
          <a:p>
            <a:r>
              <a:rPr lang="en-US" altLang="zh-CN" dirty="0"/>
              <a:t>2G: GSM</a:t>
            </a:r>
          </a:p>
        </p:txBody>
      </p:sp>
      <p:sp>
        <p:nvSpPr>
          <p:cNvPr id="13" name="矩形: 圆角 12"/>
          <p:cNvSpPr/>
          <p:nvPr/>
        </p:nvSpPr>
        <p:spPr>
          <a:xfrm>
            <a:off x="724473" y="1456644"/>
            <a:ext cx="5099773" cy="4931881"/>
          </a:xfrm>
          <a:prstGeom prst="roundRect">
            <a:avLst>
              <a:gd name="adj" fmla="val 7707"/>
            </a:avLst>
          </a:prstGeom>
          <a:solidFill>
            <a:schemeClr val="bg1"/>
          </a:solid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spAutoFit/>
          </a:bodyPr>
          <a:lstStyle/>
          <a:p>
            <a:pPr algn="ctr"/>
            <a:endParaRPr lang="zh-CN" altLang="en-US" sz="1400" dirty="0">
              <a:solidFill>
                <a:schemeClr val="lt1"/>
              </a:solidFill>
            </a:endParaRPr>
          </a:p>
        </p:txBody>
      </p:sp>
      <p:sp>
        <p:nvSpPr>
          <p:cNvPr id="15" name="文本框 14"/>
          <p:cNvSpPr txBox="1"/>
          <p:nvPr/>
        </p:nvSpPr>
        <p:spPr>
          <a:xfrm>
            <a:off x="838424" y="1548907"/>
            <a:ext cx="4767743" cy="4613892"/>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altLang="zh-CN" dirty="0">
                <a:solidFill>
                  <a:schemeClr val="tx2"/>
                </a:solidFill>
                <a:latin typeface="微软雅黑" panose="020B0503020204020204" pitchFamily="34" charset="-122"/>
                <a:ea typeface="微软雅黑" panose="020B0503020204020204" pitchFamily="34" charset="-122"/>
              </a:rPr>
              <a:t>Air interface specifies the norm of wireless transmission between mobile phone and base station. </a:t>
            </a:r>
          </a:p>
          <a:p>
            <a:pPr marL="285750" indent="-285750" algn="just">
              <a:lnSpc>
                <a:spcPct val="150000"/>
              </a:lnSpc>
              <a:buFont typeface="Arial" panose="020B0604020202020204" pitchFamily="34" charset="0"/>
              <a:buChar char="•"/>
            </a:pPr>
            <a:r>
              <a:rPr lang="en-US" altLang="zh-CN" dirty="0">
                <a:solidFill>
                  <a:schemeClr val="tx2"/>
                </a:solidFill>
                <a:latin typeface="微软雅黑" panose="020B0503020204020204" pitchFamily="34" charset="-122"/>
                <a:ea typeface="微软雅黑" panose="020B0503020204020204" pitchFamily="34" charset="-122"/>
              </a:rPr>
              <a:t>GSM is also a frequency division duplex cellular system. Each pair of mobile phones corresponds a pair of frequencies with a constant frequency difference, one for sending and one for receiving. </a:t>
            </a:r>
          </a:p>
          <a:p>
            <a:pPr marL="285750" indent="-285750" algn="just">
              <a:lnSpc>
                <a:spcPct val="150000"/>
              </a:lnSpc>
              <a:buFont typeface="Arial" panose="020B0604020202020204" pitchFamily="34" charset="0"/>
              <a:buChar char="•"/>
            </a:pPr>
            <a:r>
              <a:rPr lang="en-US" altLang="zh-CN" dirty="0">
                <a:solidFill>
                  <a:schemeClr val="tx2"/>
                </a:solidFill>
                <a:latin typeface="微软雅黑" panose="020B0503020204020204" pitchFamily="34" charset="-122"/>
                <a:ea typeface="微软雅黑" panose="020B0503020204020204" pitchFamily="34" charset="-122"/>
              </a:rPr>
              <a:t>TDM technique makes the frequency pair shared by multiple mobile phones.</a:t>
            </a:r>
          </a:p>
        </p:txBody>
      </p:sp>
      <p:sp>
        <p:nvSpPr>
          <p:cNvPr id="16" name="矩形: 圆角 15"/>
          <p:cNvSpPr/>
          <p:nvPr/>
        </p:nvSpPr>
        <p:spPr>
          <a:xfrm>
            <a:off x="6367754" y="1456644"/>
            <a:ext cx="5099773" cy="4931881"/>
          </a:xfrm>
          <a:prstGeom prst="roundRect">
            <a:avLst>
              <a:gd name="adj" fmla="val 7707"/>
            </a:avLst>
          </a:prstGeom>
          <a:solidFill>
            <a:schemeClr val="bg1"/>
          </a:solid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spAutoFit/>
          </a:bodyPr>
          <a:lstStyle/>
          <a:p>
            <a:pPr algn="ctr"/>
            <a:endParaRPr lang="zh-CN" altLang="en-US" sz="1400">
              <a:solidFill>
                <a:schemeClr val="lt1"/>
              </a:solidFill>
            </a:endParaRPr>
          </a:p>
        </p:txBody>
      </p:sp>
      <p:pic>
        <p:nvPicPr>
          <p:cNvPr id="4" name="图片 3"/>
          <p:cNvPicPr>
            <a:picLocks noChangeAspect="1"/>
          </p:cNvPicPr>
          <p:nvPr/>
        </p:nvPicPr>
        <p:blipFill>
          <a:blip r:embed="rId3"/>
          <a:stretch>
            <a:fillRect/>
          </a:stretch>
        </p:blipFill>
        <p:spPr>
          <a:xfrm>
            <a:off x="6475399" y="2730667"/>
            <a:ext cx="4884482" cy="2021884"/>
          </a:xfrm>
          <a:prstGeom prst="rect">
            <a:avLst/>
          </a:prstGeom>
        </p:spPr>
      </p:pic>
      <p:sp>
        <p:nvSpPr>
          <p:cNvPr id="5" name="文本框 4"/>
          <p:cNvSpPr txBox="1"/>
          <p:nvPr/>
        </p:nvSpPr>
        <p:spPr>
          <a:xfrm>
            <a:off x="6748180" y="4752551"/>
            <a:ext cx="4338920" cy="458908"/>
          </a:xfrm>
          <a:prstGeom prst="rect">
            <a:avLst/>
          </a:prstGeom>
          <a:noFill/>
        </p:spPr>
        <p:txBody>
          <a:bodyPr wrap="square" rtlCol="0">
            <a:spAutoFit/>
          </a:bodyPr>
          <a:lstStyle/>
          <a:p>
            <a:pPr algn="ctr">
              <a:lnSpc>
                <a:spcPct val="150000"/>
              </a:lnSpc>
            </a:pPr>
            <a:r>
              <a:rPr lang="en-US" altLang="zh-CN" dirty="0">
                <a:solidFill>
                  <a:schemeClr val="tx2"/>
                </a:solidFill>
                <a:latin typeface="微软雅黑" panose="020B0503020204020204" pitchFamily="34" charset="-122"/>
                <a:ea typeface="微软雅黑" panose="020B0503020204020204" pitchFamily="34" charset="-122"/>
              </a:rPr>
              <a:t>GSM mobile network architecture</a:t>
            </a:r>
            <a:endParaRPr lang="zh-CN" altLang="en-US"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657725" y="513833"/>
            <a:ext cx="2876550" cy="584775"/>
          </a:xfrm>
        </p:spPr>
        <p:txBody>
          <a:bodyPr/>
          <a:lstStyle/>
          <a:p>
            <a:r>
              <a:rPr lang="en-US" altLang="zh-CN" dirty="0"/>
              <a:t>2G: GSM</a:t>
            </a:r>
          </a:p>
        </p:txBody>
      </p:sp>
      <p:sp>
        <p:nvSpPr>
          <p:cNvPr id="13" name="矩形: 圆角 12"/>
          <p:cNvSpPr/>
          <p:nvPr/>
        </p:nvSpPr>
        <p:spPr>
          <a:xfrm>
            <a:off x="724473" y="1456644"/>
            <a:ext cx="5099773" cy="4931881"/>
          </a:xfrm>
          <a:prstGeom prst="roundRect">
            <a:avLst>
              <a:gd name="adj" fmla="val 7707"/>
            </a:avLst>
          </a:prstGeom>
          <a:solidFill>
            <a:schemeClr val="bg1"/>
          </a:solid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spAutoFit/>
          </a:bodyPr>
          <a:lstStyle/>
          <a:p>
            <a:pPr algn="ctr"/>
            <a:endParaRPr lang="zh-CN" altLang="en-US" sz="1400" dirty="0">
              <a:solidFill>
                <a:schemeClr val="lt1"/>
              </a:solidFill>
            </a:endParaRPr>
          </a:p>
        </p:txBody>
      </p:sp>
      <p:sp>
        <p:nvSpPr>
          <p:cNvPr id="15" name="文本框 14"/>
          <p:cNvSpPr txBox="1"/>
          <p:nvPr/>
        </p:nvSpPr>
        <p:spPr>
          <a:xfrm>
            <a:off x="838424" y="1548907"/>
            <a:ext cx="4767743" cy="457856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altLang="zh-CN" sz="1400" dirty="0">
                <a:solidFill>
                  <a:schemeClr val="tx2"/>
                </a:solidFill>
                <a:latin typeface="微软雅黑" panose="020B0503020204020204" pitchFamily="34" charset="-122"/>
                <a:ea typeface="微软雅黑" panose="020B0503020204020204" pitchFamily="34" charset="-122"/>
              </a:rPr>
              <a:t>Every base station connects to a BSC(Base Station Controller).</a:t>
            </a:r>
          </a:p>
          <a:p>
            <a:pPr marL="285750" indent="-285750" algn="just">
              <a:lnSpc>
                <a:spcPct val="150000"/>
              </a:lnSpc>
              <a:buFont typeface="Arial" panose="020B0604020202020204" pitchFamily="34" charset="0"/>
              <a:buChar char="•"/>
            </a:pPr>
            <a:r>
              <a:rPr lang="en-US" altLang="zh-CN" sz="1400" dirty="0">
                <a:solidFill>
                  <a:schemeClr val="tx2"/>
                </a:solidFill>
                <a:latin typeface="微软雅黑" panose="020B0503020204020204" pitchFamily="34" charset="-122"/>
                <a:ea typeface="微软雅黑" panose="020B0503020204020204" pitchFamily="34" charset="-122"/>
              </a:rPr>
              <a:t>BSC allocates wireless resources and deals with switching.</a:t>
            </a:r>
          </a:p>
          <a:p>
            <a:pPr marL="285750" indent="-285750" algn="just">
              <a:lnSpc>
                <a:spcPct val="150000"/>
              </a:lnSpc>
              <a:buFont typeface="Arial" panose="020B0604020202020204" pitchFamily="34" charset="0"/>
              <a:buChar char="•"/>
            </a:pPr>
            <a:r>
              <a:rPr lang="en-US" altLang="zh-CN" sz="1400" dirty="0">
                <a:solidFill>
                  <a:schemeClr val="tx2"/>
                </a:solidFill>
                <a:latin typeface="微软雅黑" panose="020B0503020204020204" pitchFamily="34" charset="-122"/>
                <a:ea typeface="微软雅黑" panose="020B0503020204020204" pitchFamily="34" charset="-122"/>
              </a:rPr>
              <a:t>Every BSC connects to a MSC. MSC is responsible for routing calls and connects to PSTN(Public Switching Telephone Network). </a:t>
            </a:r>
          </a:p>
          <a:p>
            <a:pPr marL="285750" indent="-285750" algn="just">
              <a:lnSpc>
                <a:spcPct val="150000"/>
              </a:lnSpc>
              <a:buFont typeface="Arial" panose="020B0604020202020204" pitchFamily="34" charset="0"/>
              <a:buChar char="•"/>
            </a:pPr>
            <a:r>
              <a:rPr lang="en-US" altLang="zh-CN" sz="1400" dirty="0">
                <a:solidFill>
                  <a:schemeClr val="tx2"/>
                </a:solidFill>
                <a:latin typeface="微软雅黑" panose="020B0503020204020204" pitchFamily="34" charset="-122"/>
                <a:ea typeface="微软雅黑" panose="020B0503020204020204" pitchFamily="34" charset="-122"/>
              </a:rPr>
              <a:t>A database named VLR(Visitor Location Register) records all mobile phone nearby every base station. </a:t>
            </a:r>
          </a:p>
          <a:p>
            <a:pPr marL="285750" indent="-285750" algn="just">
              <a:lnSpc>
                <a:spcPct val="150000"/>
              </a:lnSpc>
              <a:buFont typeface="Arial" panose="020B0604020202020204" pitchFamily="34" charset="0"/>
              <a:buChar char="•"/>
            </a:pPr>
            <a:r>
              <a:rPr lang="en-US" altLang="zh-CN" sz="1400" dirty="0">
                <a:solidFill>
                  <a:schemeClr val="tx2"/>
                </a:solidFill>
                <a:latin typeface="微软雅黑" panose="020B0503020204020204" pitchFamily="34" charset="-122"/>
                <a:ea typeface="微软雅黑" panose="020B0503020204020204" pitchFamily="34" charset="-122"/>
              </a:rPr>
              <a:t>HLR(Home Location Register) records the latest location of every nearby mobile phone.</a:t>
            </a:r>
          </a:p>
          <a:p>
            <a:pPr marL="285750" indent="-285750" algn="just">
              <a:lnSpc>
                <a:spcPct val="150000"/>
              </a:lnSpc>
              <a:buFont typeface="Arial" panose="020B0604020202020204" pitchFamily="34" charset="0"/>
              <a:buChar char="•"/>
            </a:pPr>
            <a:r>
              <a:rPr lang="en-US" altLang="zh-CN" sz="1400" dirty="0">
                <a:solidFill>
                  <a:schemeClr val="tx2"/>
                </a:solidFill>
                <a:latin typeface="微软雅黑" panose="020B0503020204020204" pitchFamily="34" charset="-122"/>
                <a:ea typeface="微软雅黑" panose="020B0503020204020204" pitchFamily="34" charset="-122"/>
              </a:rPr>
              <a:t>These two databases must update as any mobile phone moves from a cell to the other cell.</a:t>
            </a:r>
          </a:p>
        </p:txBody>
      </p:sp>
      <p:sp>
        <p:nvSpPr>
          <p:cNvPr id="16" name="矩形: 圆角 15"/>
          <p:cNvSpPr/>
          <p:nvPr/>
        </p:nvSpPr>
        <p:spPr>
          <a:xfrm>
            <a:off x="6367754" y="1456644"/>
            <a:ext cx="5099773" cy="4931881"/>
          </a:xfrm>
          <a:prstGeom prst="roundRect">
            <a:avLst>
              <a:gd name="adj" fmla="val 7707"/>
            </a:avLst>
          </a:prstGeom>
          <a:solidFill>
            <a:schemeClr val="bg1"/>
          </a:solid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spAutoFit/>
          </a:bodyPr>
          <a:lstStyle/>
          <a:p>
            <a:pPr algn="ctr"/>
            <a:endParaRPr lang="zh-CN" altLang="en-US" sz="1400">
              <a:solidFill>
                <a:schemeClr val="lt1"/>
              </a:solidFill>
            </a:endParaRPr>
          </a:p>
        </p:txBody>
      </p:sp>
      <p:pic>
        <p:nvPicPr>
          <p:cNvPr id="4" name="图片 3"/>
          <p:cNvPicPr>
            <a:picLocks noChangeAspect="1"/>
          </p:cNvPicPr>
          <p:nvPr/>
        </p:nvPicPr>
        <p:blipFill>
          <a:blip r:embed="rId2"/>
          <a:stretch>
            <a:fillRect/>
          </a:stretch>
        </p:blipFill>
        <p:spPr>
          <a:xfrm>
            <a:off x="6475399" y="2730667"/>
            <a:ext cx="4884482" cy="2021884"/>
          </a:xfrm>
          <a:prstGeom prst="rect">
            <a:avLst/>
          </a:prstGeom>
        </p:spPr>
      </p:pic>
      <p:sp>
        <p:nvSpPr>
          <p:cNvPr id="5" name="文本框 4"/>
          <p:cNvSpPr txBox="1"/>
          <p:nvPr/>
        </p:nvSpPr>
        <p:spPr>
          <a:xfrm>
            <a:off x="6748180" y="4752551"/>
            <a:ext cx="4338920" cy="458908"/>
          </a:xfrm>
          <a:prstGeom prst="rect">
            <a:avLst/>
          </a:prstGeom>
          <a:noFill/>
        </p:spPr>
        <p:txBody>
          <a:bodyPr wrap="square" rtlCol="0">
            <a:spAutoFit/>
          </a:bodyPr>
          <a:lstStyle/>
          <a:p>
            <a:pPr algn="ctr">
              <a:lnSpc>
                <a:spcPct val="150000"/>
              </a:lnSpc>
            </a:pPr>
            <a:r>
              <a:rPr lang="en-US" altLang="zh-CN" dirty="0">
                <a:solidFill>
                  <a:schemeClr val="tx2"/>
                </a:solidFill>
                <a:latin typeface="微软雅黑" panose="020B0503020204020204" pitchFamily="34" charset="-122"/>
                <a:ea typeface="微软雅黑" panose="020B0503020204020204" pitchFamily="34" charset="-122"/>
              </a:rPr>
              <a:t>GSM mobile network architecture</a:t>
            </a:r>
            <a:endParaRPr lang="zh-CN" altLang="en-US"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p:txBody>
          <a:bodyPr>
            <a:spAutoFit/>
          </a:bodyPr>
          <a:lstStyle/>
          <a:p>
            <a:r>
              <a:rPr lang="en-US" altLang="zh-CN" dirty="0"/>
              <a:t>04</a:t>
            </a:r>
            <a:endParaRPr lang="zh-CN" altLang="en-US" dirty="0"/>
          </a:p>
        </p:txBody>
      </p:sp>
      <p:sp>
        <p:nvSpPr>
          <p:cNvPr id="24" name="文本占位符 23"/>
          <p:cNvSpPr txBox="1">
            <a:spLocks noGrp="1"/>
          </p:cNvSpPr>
          <p:nvPr>
            <p:ph type="body" sz="quarter" idx="11"/>
          </p:nvPr>
        </p:nvSpPr>
        <p:spPr>
          <a:xfrm>
            <a:off x="2662237" y="3727855"/>
            <a:ext cx="6867526" cy="1631216"/>
          </a:xfrm>
        </p:spPr>
        <p:txBody>
          <a:bodyPr>
            <a:spAutoFit/>
          </a:bodyPr>
          <a:lstStyle/>
          <a:p>
            <a:pPr algn="ctr"/>
            <a:r>
              <a:rPr lang="en-US" altLang="zh-CN" sz="5000" dirty="0">
                <a:solidFill>
                  <a:schemeClr val="tx2"/>
                </a:solidFill>
                <a:latin typeface="微软雅黑" panose="020B0503020204020204" pitchFamily="34" charset="-122"/>
                <a:ea typeface="微软雅黑" panose="020B0503020204020204" pitchFamily="34" charset="-122"/>
              </a:rPr>
              <a:t>Third Generation Mobile Phones</a:t>
            </a:r>
          </a:p>
        </p:txBody>
      </p:sp>
      <p:sp>
        <p:nvSpPr>
          <p:cNvPr id="2" name="文本框 1"/>
          <p:cNvSpPr txBox="1"/>
          <p:nvPr/>
        </p:nvSpPr>
        <p:spPr>
          <a:xfrm>
            <a:off x="4592983" y="5359071"/>
            <a:ext cx="3006033" cy="400110"/>
          </a:xfrm>
          <a:prstGeom prst="rect">
            <a:avLst/>
          </a:prstGeom>
          <a:noFill/>
        </p:spPr>
        <p:txBody>
          <a:bodyPr wrap="square" rtlCol="0">
            <a:spAutoFit/>
          </a:bodyPr>
          <a:lstStyle/>
          <a:p>
            <a:pPr algn="ctr"/>
            <a:r>
              <a:rPr lang="zh-CN" altLang="en-US" sz="2000" dirty="0">
                <a:solidFill>
                  <a:schemeClr val="tx2"/>
                </a:solidFill>
                <a:latin typeface="微软雅黑" panose="020B0503020204020204" pitchFamily="34" charset="-122"/>
                <a:ea typeface="微软雅黑" panose="020B0503020204020204" pitchFamily="34" charset="-122"/>
              </a:rPr>
              <a:t>蔡希迪 </a:t>
            </a:r>
            <a:r>
              <a:rPr lang="en-US" altLang="zh-CN" sz="2000" dirty="0">
                <a:solidFill>
                  <a:schemeClr val="tx2"/>
                </a:solidFill>
                <a:latin typeface="微软雅黑" panose="020B0503020204020204" pitchFamily="34" charset="-122"/>
                <a:ea typeface="微软雅黑" panose="020B0503020204020204" pitchFamily="34" charset="-122"/>
              </a:rPr>
              <a:t>202130430010</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572000" y="513833"/>
            <a:ext cx="3048000" cy="584775"/>
          </a:xfrm>
        </p:spPr>
        <p:txBody>
          <a:bodyPr/>
          <a:lstStyle/>
          <a:p>
            <a:r>
              <a:rPr lang="en-US" altLang="zh-CN" dirty="0"/>
              <a:t>3G</a:t>
            </a:r>
          </a:p>
        </p:txBody>
      </p:sp>
      <p:sp>
        <p:nvSpPr>
          <p:cNvPr id="13" name="矩形: 圆角 12"/>
          <p:cNvSpPr/>
          <p:nvPr/>
        </p:nvSpPr>
        <p:spPr>
          <a:xfrm>
            <a:off x="724473" y="1456644"/>
            <a:ext cx="5099773" cy="4931881"/>
          </a:xfrm>
          <a:prstGeom prst="roundRect">
            <a:avLst>
              <a:gd name="adj" fmla="val 7707"/>
            </a:avLst>
          </a:prstGeom>
          <a:solidFill>
            <a:schemeClr val="bg1"/>
          </a:solid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spAutoFit/>
          </a:bodyPr>
          <a:lstStyle/>
          <a:p>
            <a:pPr algn="ctr"/>
            <a:endParaRPr lang="zh-CN" altLang="en-US" sz="1400">
              <a:solidFill>
                <a:schemeClr val="lt1"/>
              </a:solidFill>
            </a:endParaRPr>
          </a:p>
        </p:txBody>
      </p:sp>
      <p:sp>
        <p:nvSpPr>
          <p:cNvPr id="15" name="文本框 14"/>
          <p:cNvSpPr txBox="1"/>
          <p:nvPr/>
        </p:nvSpPr>
        <p:spPr>
          <a:xfrm>
            <a:off x="838424" y="1548907"/>
            <a:ext cx="4767743" cy="3367397"/>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altLang="zh-CN" dirty="0">
                <a:solidFill>
                  <a:schemeClr val="tx2"/>
                </a:solidFill>
                <a:latin typeface="微软雅黑" panose="020B0503020204020204" pitchFamily="34" charset="-122"/>
                <a:ea typeface="微软雅黑" panose="020B0503020204020204" pitchFamily="34" charset="-122"/>
              </a:rPr>
              <a:t>During the development of 3G, data traffic on fixed networks began to surpass voice traffic, and a similar trend beginning to emerge on mobile devices as well. </a:t>
            </a:r>
          </a:p>
          <a:p>
            <a:pPr marL="285750" indent="-285750" algn="just">
              <a:lnSpc>
                <a:spcPct val="150000"/>
              </a:lnSpc>
              <a:buFont typeface="Arial" panose="020B0604020202020204" pitchFamily="34" charset="0"/>
              <a:buChar char="•"/>
            </a:pPr>
            <a:r>
              <a:rPr lang="en-US" altLang="zh-CN" dirty="0">
                <a:solidFill>
                  <a:schemeClr val="tx2"/>
                </a:solidFill>
                <a:latin typeface="微软雅黑" panose="020B0503020204020204" pitchFamily="34" charset="-122"/>
                <a:ea typeface="微软雅黑" panose="020B0503020204020204" pitchFamily="34" charset="-122"/>
              </a:rPr>
              <a:t>The iPhone users with a strong demand for data accelerated the transition to 3G technology.</a:t>
            </a:r>
          </a:p>
        </p:txBody>
      </p:sp>
      <p:sp>
        <p:nvSpPr>
          <p:cNvPr id="16" name="矩形: 圆角 15"/>
          <p:cNvSpPr/>
          <p:nvPr/>
        </p:nvSpPr>
        <p:spPr>
          <a:xfrm>
            <a:off x="6367754" y="1456644"/>
            <a:ext cx="5099773" cy="4931881"/>
          </a:xfrm>
          <a:prstGeom prst="roundRect">
            <a:avLst>
              <a:gd name="adj" fmla="val 7707"/>
            </a:avLst>
          </a:prstGeom>
          <a:solidFill>
            <a:schemeClr val="bg1"/>
          </a:solid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spAutoFit/>
          </a:bodyPr>
          <a:lstStyle/>
          <a:p>
            <a:pPr algn="ctr"/>
            <a:endParaRPr lang="zh-CN" altLang="en-US" sz="1400">
              <a:solidFill>
                <a:schemeClr val="lt1"/>
              </a:solidFill>
            </a:endParaRPr>
          </a:p>
        </p:txBody>
      </p:sp>
      <p:pic>
        <p:nvPicPr>
          <p:cNvPr id="6" name="Picture 6" descr="Apple iPhone 3G review | TechRada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2492" y="1802058"/>
            <a:ext cx="4798231" cy="35992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572000" y="513833"/>
            <a:ext cx="3048000" cy="584775"/>
          </a:xfrm>
        </p:spPr>
        <p:txBody>
          <a:bodyPr/>
          <a:lstStyle/>
          <a:p>
            <a:r>
              <a:rPr lang="en-US" altLang="zh-CN" dirty="0"/>
              <a:t>CDMA</a:t>
            </a:r>
          </a:p>
        </p:txBody>
      </p:sp>
      <p:sp>
        <p:nvSpPr>
          <p:cNvPr id="13" name="矩形: 圆角 12"/>
          <p:cNvSpPr/>
          <p:nvPr/>
        </p:nvSpPr>
        <p:spPr>
          <a:xfrm>
            <a:off x="724473" y="1456644"/>
            <a:ext cx="5099773" cy="4931881"/>
          </a:xfrm>
          <a:prstGeom prst="roundRect">
            <a:avLst>
              <a:gd name="adj" fmla="val 7707"/>
            </a:avLst>
          </a:prstGeom>
          <a:solidFill>
            <a:schemeClr val="bg1"/>
          </a:solid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spAutoFit/>
          </a:bodyPr>
          <a:lstStyle/>
          <a:p>
            <a:pPr algn="ctr"/>
            <a:endParaRPr lang="zh-CN" altLang="en-US" sz="1400">
              <a:solidFill>
                <a:schemeClr val="lt1"/>
              </a:solidFill>
            </a:endParaRPr>
          </a:p>
        </p:txBody>
      </p:sp>
      <mc:AlternateContent xmlns:mc="http://schemas.openxmlformats.org/markup-compatibility/2006" xmlns:a14="http://schemas.microsoft.com/office/drawing/2010/main">
        <mc:Choice Requires="a14">
          <p:sp>
            <p:nvSpPr>
              <p:cNvPr id="15" name="文本框 14"/>
              <p:cNvSpPr txBox="1"/>
              <p:nvPr/>
            </p:nvSpPr>
            <p:spPr>
              <a:xfrm>
                <a:off x="838424" y="1548907"/>
                <a:ext cx="4767743" cy="5029390"/>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altLang="zh-CN" dirty="0">
                    <a:solidFill>
                      <a:schemeClr val="tx2"/>
                    </a:solidFill>
                    <a:latin typeface="微软雅黑" panose="020B0503020204020204" pitchFamily="34" charset="-122"/>
                    <a:ea typeface="微软雅黑" panose="020B0503020204020204" pitchFamily="34" charset="-122"/>
                  </a:rPr>
                  <a:t>CDMA allows each device to transmit over the entire frequency spectrum all the time.</a:t>
                </a:r>
              </a:p>
              <a:p>
                <a:pPr marL="285750" indent="-285750" algn="just">
                  <a:lnSpc>
                    <a:spcPct val="150000"/>
                  </a:lnSpc>
                  <a:buFont typeface="Arial" panose="020B0604020202020204" pitchFamily="34" charset="0"/>
                  <a:buChar char="•"/>
                </a:pPr>
                <a:r>
                  <a:rPr lang="en-US" altLang="zh-CN" dirty="0">
                    <a:solidFill>
                      <a:schemeClr val="tx2"/>
                    </a:solidFill>
                    <a:latin typeface="微软雅黑" panose="020B0503020204020204" pitchFamily="34" charset="-122"/>
                    <a:ea typeface="微软雅黑" panose="020B0503020204020204" pitchFamily="34" charset="-122"/>
                  </a:rPr>
                  <a:t>Each bit time is divided into </a:t>
                </a:r>
                <a14:m>
                  <m:oMath xmlns:m="http://schemas.openxmlformats.org/officeDocument/2006/math">
                    <m:r>
                      <a:rPr lang="en-US" altLang="zh-CN" i="1" dirty="0" smtClean="0">
                        <a:solidFill>
                          <a:schemeClr val="tx2"/>
                        </a:solidFill>
                        <a:latin typeface="Cambria Math" panose="02040503050406030204" pitchFamily="18" charset="0"/>
                        <a:ea typeface="微软雅黑" panose="020B0503020204020204" pitchFamily="34" charset="-122"/>
                      </a:rPr>
                      <m:t>𝑚</m:t>
                    </m:r>
                  </m:oMath>
                </a14:m>
                <a:r>
                  <a:rPr lang="en-US" altLang="zh-CN" dirty="0">
                    <a:solidFill>
                      <a:schemeClr val="tx2"/>
                    </a:solidFill>
                    <a:latin typeface="微软雅黑" panose="020B0503020204020204" pitchFamily="34" charset="-122"/>
                    <a:ea typeface="微软雅黑" panose="020B0503020204020204" pitchFamily="34" charset="-122"/>
                  </a:rPr>
                  <a:t> short intervals called chips.</a:t>
                </a:r>
              </a:p>
              <a:p>
                <a:pPr marL="285750" indent="-285750" algn="just">
                  <a:lnSpc>
                    <a:spcPct val="150000"/>
                  </a:lnSpc>
                  <a:buFont typeface="Arial" panose="020B0604020202020204" pitchFamily="34" charset="0"/>
                  <a:buChar char="•"/>
                </a:pPr>
                <a:r>
                  <a:rPr lang="en-US" altLang="zh-CN" dirty="0">
                    <a:solidFill>
                      <a:schemeClr val="tx2"/>
                    </a:solidFill>
                    <a:latin typeface="微软雅黑" panose="020B0503020204020204" pitchFamily="34" charset="-122"/>
                    <a:ea typeface="微软雅黑" panose="020B0503020204020204" pitchFamily="34" charset="-122"/>
                  </a:rPr>
                  <a:t>To transmit a 1 bit, a device sends its chip sequence. To transmit a 0 bit, it sends the one's complement of its chip sequence. </a:t>
                </a:r>
              </a:p>
              <a:p>
                <a:pPr marL="285750" indent="-285750" algn="just">
                  <a:lnSpc>
                    <a:spcPct val="150000"/>
                  </a:lnSpc>
                  <a:buFont typeface="Arial" panose="020B0604020202020204" pitchFamily="34" charset="0"/>
                  <a:buChar char="•"/>
                </a:pPr>
                <a:r>
                  <a:rPr lang="en-US" altLang="zh-CN" sz="1800" kern="1200" dirty="0">
                    <a:solidFill>
                      <a:srgbClr val="44546A"/>
                    </a:solidFill>
                    <a:effectLst/>
                    <a:latin typeface="微软雅黑" panose="020B0503020204020204" pitchFamily="34" charset="-122"/>
                    <a:ea typeface="微软雅黑" panose="020B0503020204020204" pitchFamily="34" charset="-122"/>
                    <a:cs typeface="+mn-cs"/>
                  </a:rPr>
                  <a:t>All chip </a:t>
                </a:r>
                <a:r>
                  <a:rPr lang="en-US" altLang="zh-CN" dirty="0">
                    <a:solidFill>
                      <a:srgbClr val="44546A"/>
                    </a:solidFill>
                    <a:latin typeface="微软雅黑" panose="020B0503020204020204" pitchFamily="34" charset="-122"/>
                    <a:ea typeface="微软雅黑" panose="020B0503020204020204" pitchFamily="34" charset="-122"/>
                  </a:rPr>
                  <a:t>sequences must be pairwise orthogonal.</a:t>
                </a:r>
                <a:endParaRPr lang="en-US" altLang="zh-CN" sz="1800" kern="1200" dirty="0">
                  <a:solidFill>
                    <a:srgbClr val="44546A"/>
                  </a:solidFill>
                  <a:effectLst/>
                  <a:latin typeface="微软雅黑" panose="020B0503020204020204" pitchFamily="34" charset="-122"/>
                  <a:ea typeface="微软雅黑" panose="020B0503020204020204" pitchFamily="34" charset="-122"/>
                  <a:cs typeface="+mn-cs"/>
                </a:endParaRPr>
              </a:p>
              <a:p>
                <a:pPr marL="285750" indent="-285750" algn="just">
                  <a:lnSpc>
                    <a:spcPct val="150000"/>
                  </a:lnSpc>
                  <a:buFont typeface="Arial" panose="020B0604020202020204" pitchFamily="34" charset="0"/>
                  <a:buChar char="•"/>
                </a:pPr>
                <a:endParaRPr lang="en-US" altLang="zh-CN" dirty="0">
                  <a:solidFill>
                    <a:schemeClr val="tx2"/>
                  </a:solidFill>
                  <a:latin typeface="微软雅黑" panose="020B0503020204020204" pitchFamily="34" charset="-122"/>
                  <a:ea typeface="微软雅黑" panose="020B0503020204020204" pitchFamily="34" charset="-122"/>
                </a:endParaRPr>
              </a:p>
            </p:txBody>
          </p:sp>
        </mc:Choice>
        <mc:Fallback xmlns="">
          <p:sp>
            <p:nvSpPr>
              <p:cNvPr id="15" name="文本框 14"/>
              <p:cNvSpPr txBox="1">
                <a:spLocks noRot="1" noChangeAspect="1" noMove="1" noResize="1" noEditPoints="1" noAdjustHandles="1" noChangeArrowheads="1" noChangeShapeType="1" noTextEdit="1"/>
              </p:cNvSpPr>
              <p:nvPr/>
            </p:nvSpPr>
            <p:spPr>
              <a:xfrm>
                <a:off x="838424" y="1548907"/>
                <a:ext cx="4767743" cy="5029390"/>
              </a:xfrm>
              <a:prstGeom prst="rect">
                <a:avLst/>
              </a:prstGeom>
              <a:blipFill rotWithShape="1">
                <a:blip r:embed="rId2"/>
                <a:stretch>
                  <a:fillRect l="-5" t="-3" r="8" b="7"/>
                </a:stretch>
              </a:blipFill>
            </p:spPr>
            <p:txBody>
              <a:bodyPr/>
              <a:lstStyle/>
              <a:p>
                <a:r>
                  <a:rPr lang="zh-CN" altLang="en-US">
                    <a:noFill/>
                  </a:rPr>
                  <a:t> </a:t>
                </a:r>
              </a:p>
            </p:txBody>
          </p:sp>
        </mc:Fallback>
      </mc:AlternateContent>
      <p:sp>
        <p:nvSpPr>
          <p:cNvPr id="16" name="矩形: 圆角 15"/>
          <p:cNvSpPr/>
          <p:nvPr/>
        </p:nvSpPr>
        <p:spPr>
          <a:xfrm>
            <a:off x="6367754" y="1456644"/>
            <a:ext cx="5099773" cy="4931881"/>
          </a:xfrm>
          <a:prstGeom prst="roundRect">
            <a:avLst>
              <a:gd name="adj" fmla="val 7707"/>
            </a:avLst>
          </a:prstGeom>
          <a:solidFill>
            <a:schemeClr val="bg1"/>
          </a:solid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spAutoFit/>
          </a:bodyPr>
          <a:lstStyle/>
          <a:p>
            <a:pPr algn="ctr"/>
            <a:endParaRPr lang="zh-CN" altLang="en-US" sz="1400">
              <a:solidFill>
                <a:schemeClr val="lt1"/>
              </a:solidFill>
            </a:endParaRPr>
          </a:p>
        </p:txBody>
      </p:sp>
      <mc:AlternateContent xmlns:mc="http://schemas.openxmlformats.org/markup-compatibility/2006" xmlns:a14="http://schemas.microsoft.com/office/drawing/2010/main">
        <mc:Choice Requires="a14">
          <p:sp>
            <p:nvSpPr>
              <p:cNvPr id="3" name="文本框 2"/>
              <p:cNvSpPr txBox="1"/>
              <p:nvPr/>
            </p:nvSpPr>
            <p:spPr>
              <a:xfrm>
                <a:off x="6533768" y="1548907"/>
                <a:ext cx="4767743" cy="2536400"/>
              </a:xfrm>
              <a:prstGeom prst="rect">
                <a:avLst/>
              </a:prstGeom>
              <a:noFill/>
            </p:spPr>
            <p:txBody>
              <a:bodyPr wrap="square" rtlCol="0">
                <a:spAutoFit/>
              </a:bodyPr>
              <a:lstStyle/>
              <a:p>
                <a:pPr algn="just">
                  <a:lnSpc>
                    <a:spcPct val="150000"/>
                  </a:lnSpc>
                </a:pPr>
                <a:r>
                  <a:rPr lang="en-US" altLang="zh-CN" dirty="0">
                    <a:solidFill>
                      <a:schemeClr val="tx2"/>
                    </a:solidFill>
                    <a:latin typeface="微软雅黑" panose="020B0503020204020204" pitchFamily="34" charset="-122"/>
                    <a:ea typeface="微软雅黑" panose="020B0503020204020204" pitchFamily="34" charset="-122"/>
                  </a:rPr>
                  <a:t>The chips of a device </a:t>
                </a:r>
                <a14:m>
                  <m:oMath xmlns:m="http://schemas.openxmlformats.org/officeDocument/2006/math">
                    <m:r>
                      <a:rPr lang="en-US" altLang="zh-CN" i="1" dirty="0" smtClean="0">
                        <a:solidFill>
                          <a:schemeClr val="tx2"/>
                        </a:solidFill>
                        <a:latin typeface="Cambria Math" panose="02040503050406030204" pitchFamily="18" charset="0"/>
                        <a:ea typeface="微软雅黑" panose="020B0503020204020204" pitchFamily="34" charset="-122"/>
                      </a:rPr>
                      <m:t>(</m:t>
                    </m:r>
                    <m:r>
                      <a:rPr lang="en-US" altLang="zh-CN" b="0" i="1" smtClean="0">
                        <a:solidFill>
                          <a:schemeClr val="tx2"/>
                        </a:solidFill>
                        <a:latin typeface="Cambria Math" panose="02040503050406030204" pitchFamily="18" charset="0"/>
                        <a:ea typeface="微软雅黑" panose="020B0503020204020204" pitchFamily="34" charset="-122"/>
                      </a:rPr>
                      <m:t>𝑚</m:t>
                    </m:r>
                    <m:r>
                      <a:rPr lang="en-US" altLang="zh-CN" i="1" dirty="0" smtClean="0">
                        <a:solidFill>
                          <a:schemeClr val="tx2"/>
                        </a:solidFill>
                        <a:latin typeface="Cambria Math" panose="02040503050406030204" pitchFamily="18" charset="0"/>
                        <a:ea typeface="微软雅黑" panose="020B0503020204020204" pitchFamily="34" charset="-122"/>
                      </a:rPr>
                      <m:t>=6)</m:t>
                    </m:r>
                  </m:oMath>
                </a14:m>
                <a:endParaRPr lang="en-US" altLang="zh-CN" dirty="0">
                  <a:solidFill>
                    <a:schemeClr val="tx2"/>
                  </a:solidFill>
                  <a:latin typeface="微软雅黑" panose="020B0503020204020204" pitchFamily="34" charset="-122"/>
                  <a:ea typeface="微软雅黑" panose="020B0503020204020204" pitchFamily="34" charset="-122"/>
                </a:endParaRPr>
              </a:p>
              <a:p>
                <a:pPr algn="ctr">
                  <a:lnSpc>
                    <a:spcPct val="150000"/>
                  </a:lnSpc>
                </a:pPr>
                <a:r>
                  <a:rPr lang="en-US" altLang="zh-CN" dirty="0">
                    <a:solidFill>
                      <a:schemeClr val="tx2"/>
                    </a:solidFill>
                    <a:latin typeface="微软雅黑" panose="020B0503020204020204" pitchFamily="34" charset="-122"/>
                    <a:ea typeface="微软雅黑" panose="020B0503020204020204" pitchFamily="34" charset="-122"/>
                  </a:rPr>
                  <a:t>A </a:t>
                </a:r>
                <a:r>
                  <a:rPr lang="en-US" altLang="zh-CN" dirty="0">
                    <a:solidFill>
                      <a:schemeClr val="tx2"/>
                    </a:solidFill>
                    <a:latin typeface="微软雅黑" panose="020B0503020204020204" pitchFamily="34" charset="-122"/>
                    <a:ea typeface="微软雅黑" panose="020B0503020204020204" pitchFamily="34" charset="-122"/>
                    <a:sym typeface="Wingdings" panose="05000000000000000000" pitchFamily="2" charset="2"/>
                  </a:rPr>
                  <a:t>(-1 -1 -1 +1 +1 -1 +1 +1)</a:t>
                </a:r>
                <a:endParaRPr lang="en-US" altLang="zh-CN" dirty="0">
                  <a:solidFill>
                    <a:schemeClr val="tx2"/>
                  </a:solidFill>
                  <a:latin typeface="微软雅黑" panose="020B0503020204020204" pitchFamily="34" charset="-122"/>
                  <a:ea typeface="微软雅黑" panose="020B0503020204020204" pitchFamily="34" charset="-122"/>
                </a:endParaRPr>
              </a:p>
              <a:p>
                <a:pPr algn="just">
                  <a:lnSpc>
                    <a:spcPct val="150000"/>
                  </a:lnSpc>
                </a:pPr>
                <a:r>
                  <a:rPr lang="en-US" altLang="zh-CN" dirty="0">
                    <a:solidFill>
                      <a:schemeClr val="tx2"/>
                    </a:solidFill>
                    <a:latin typeface="微软雅黑" panose="020B0503020204020204" pitchFamily="34" charset="-122"/>
                    <a:ea typeface="微软雅黑" panose="020B0503020204020204" pitchFamily="34" charset="-122"/>
                  </a:rPr>
                  <a:t>To transmit a 1 bit, transmit:</a:t>
                </a:r>
              </a:p>
              <a:p>
                <a:pPr algn="ctr">
                  <a:lnSpc>
                    <a:spcPct val="150000"/>
                  </a:lnSpc>
                </a:pPr>
                <a:r>
                  <a:rPr lang="en-US" altLang="zh-CN" dirty="0">
                    <a:solidFill>
                      <a:schemeClr val="tx2"/>
                    </a:solidFill>
                    <a:latin typeface="微软雅黑" panose="020B0503020204020204" pitchFamily="34" charset="-122"/>
                    <a:ea typeface="微软雅黑" panose="020B0503020204020204" pitchFamily="34" charset="-122"/>
                    <a:sym typeface="Wingdings" panose="05000000000000000000" pitchFamily="2" charset="2"/>
                  </a:rPr>
                  <a:t>(-1 -1 -1 +1 +1 -1 +1 +1)</a:t>
                </a:r>
              </a:p>
              <a:p>
                <a:pPr algn="just">
                  <a:lnSpc>
                    <a:spcPct val="150000"/>
                  </a:lnSpc>
                </a:pPr>
                <a:r>
                  <a:rPr lang="en-US" altLang="zh-CN" dirty="0">
                    <a:solidFill>
                      <a:schemeClr val="tx2"/>
                    </a:solidFill>
                    <a:latin typeface="微软雅黑" panose="020B0503020204020204" pitchFamily="34" charset="-122"/>
                    <a:ea typeface="微软雅黑" panose="020B0503020204020204" pitchFamily="34" charset="-122"/>
                  </a:rPr>
                  <a:t>To transmit a 0 bit, transmit:</a:t>
                </a:r>
              </a:p>
              <a:p>
                <a:pPr algn="ctr">
                  <a:lnSpc>
                    <a:spcPct val="150000"/>
                  </a:lnSpc>
                </a:pPr>
                <a:r>
                  <a:rPr lang="en-US" altLang="zh-CN" dirty="0">
                    <a:solidFill>
                      <a:schemeClr val="tx2"/>
                    </a:solidFill>
                    <a:latin typeface="微软雅黑" panose="020B0503020204020204" pitchFamily="34" charset="-122"/>
                    <a:ea typeface="微软雅黑" panose="020B0503020204020204" pitchFamily="34" charset="-122"/>
                    <a:sym typeface="Wingdings" panose="05000000000000000000" pitchFamily="2" charset="2"/>
                  </a:rPr>
                  <a:t>(+1 +1 +1 -1 -1 +1 -1 -1)</a:t>
                </a:r>
              </a:p>
            </p:txBody>
          </p:sp>
        </mc:Choice>
        <mc:Fallback xmlns="">
          <p:sp>
            <p:nvSpPr>
              <p:cNvPr id="3" name="文本框 2"/>
              <p:cNvSpPr txBox="1">
                <a:spLocks noRot="1" noChangeAspect="1" noMove="1" noResize="1" noEditPoints="1" noAdjustHandles="1" noChangeArrowheads="1" noChangeShapeType="1" noTextEdit="1"/>
              </p:cNvSpPr>
              <p:nvPr/>
            </p:nvSpPr>
            <p:spPr>
              <a:xfrm>
                <a:off x="6533768" y="1548907"/>
                <a:ext cx="4767743" cy="2536400"/>
              </a:xfrm>
              <a:prstGeom prst="rect">
                <a:avLst/>
              </a:prstGeom>
              <a:blipFill rotWithShape="1">
                <a:blip r:embed="rId3"/>
                <a:stretch>
                  <a:fillRect l="-5" t="-6" r="9" b="14"/>
                </a:stretch>
              </a:blipFill>
            </p:spPr>
            <p:txBody>
              <a:bodyPr/>
              <a:lstStyle/>
              <a:p>
                <a:r>
                  <a:rPr lang="zh-CN" altLang="en-US">
                    <a:noFill/>
                  </a:rPr>
                  <a:t> </a:t>
                </a:r>
              </a:p>
            </p:txBody>
          </p:sp>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572000" y="513833"/>
            <a:ext cx="3048000" cy="584775"/>
          </a:xfrm>
        </p:spPr>
        <p:txBody>
          <a:bodyPr/>
          <a:lstStyle/>
          <a:p>
            <a:r>
              <a:rPr lang="en-US" altLang="zh-CN" dirty="0"/>
              <a:t>CDMA</a:t>
            </a:r>
          </a:p>
        </p:txBody>
      </p:sp>
      <p:sp>
        <p:nvSpPr>
          <p:cNvPr id="13" name="矩形: 圆角 12"/>
          <p:cNvSpPr/>
          <p:nvPr/>
        </p:nvSpPr>
        <p:spPr>
          <a:xfrm>
            <a:off x="724473" y="1456644"/>
            <a:ext cx="5099773" cy="4931881"/>
          </a:xfrm>
          <a:prstGeom prst="roundRect">
            <a:avLst>
              <a:gd name="adj" fmla="val 7707"/>
            </a:avLst>
          </a:prstGeom>
          <a:solidFill>
            <a:schemeClr val="bg1"/>
          </a:solid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spAutoFit/>
          </a:bodyPr>
          <a:lstStyle/>
          <a:p>
            <a:pPr algn="ctr"/>
            <a:endParaRPr lang="zh-CN" altLang="en-US" sz="1400">
              <a:solidFill>
                <a:schemeClr val="lt1"/>
              </a:solidFill>
            </a:endParaRPr>
          </a:p>
        </p:txBody>
      </p:sp>
      <p:sp>
        <p:nvSpPr>
          <p:cNvPr id="15" name="文本框 14"/>
          <p:cNvSpPr txBox="1"/>
          <p:nvPr/>
        </p:nvSpPr>
        <p:spPr>
          <a:xfrm>
            <a:off x="838424" y="1548907"/>
            <a:ext cx="4767743" cy="4198393"/>
          </a:xfrm>
          <a:prstGeom prst="rect">
            <a:avLst/>
          </a:prstGeom>
          <a:noFill/>
        </p:spPr>
        <p:txBody>
          <a:bodyPr wrap="square" rtlCol="0">
            <a:spAutoFit/>
          </a:bodyPr>
          <a:lstStyle/>
          <a:p>
            <a:pPr marL="285750" indent="-285750" algn="just" rtl="0" eaLnBrk="1" latinLnBrk="0" hangingPunct="1">
              <a:lnSpc>
                <a:spcPct val="150000"/>
              </a:lnSpc>
              <a:spcBef>
                <a:spcPts val="0"/>
              </a:spcBef>
              <a:spcAft>
                <a:spcPts val="0"/>
              </a:spcAft>
              <a:buFont typeface="Arial" panose="020B0604020202020204" pitchFamily="34" charset="0"/>
              <a:buChar char="•"/>
            </a:pPr>
            <a:r>
              <a:rPr lang="en-US" altLang="zh-CN" dirty="0">
                <a:solidFill>
                  <a:srgbClr val="44546A"/>
                </a:solidFill>
                <a:latin typeface="微软雅黑" panose="020B0503020204020204" pitchFamily="34" charset="-122"/>
                <a:ea typeface="微软雅黑" panose="020B0503020204020204" pitchFamily="34" charset="-122"/>
              </a:rPr>
              <a:t>All devices should have the same power level at the receiver  minimize interference between competing signals.</a:t>
            </a:r>
          </a:p>
          <a:p>
            <a:pPr marL="285750" indent="-285750" algn="just" rtl="0" eaLnBrk="1" latinLnBrk="0" hangingPunct="1">
              <a:lnSpc>
                <a:spcPct val="150000"/>
              </a:lnSpc>
              <a:spcBef>
                <a:spcPts val="0"/>
              </a:spcBef>
              <a:spcAft>
                <a:spcPts val="0"/>
              </a:spcAft>
              <a:buFont typeface="Arial" panose="020B0604020202020204" pitchFamily="34" charset="0"/>
              <a:buChar char="•"/>
            </a:pPr>
            <a:r>
              <a:rPr lang="en-US" altLang="zh-CN" dirty="0">
                <a:solidFill>
                  <a:srgbClr val="44546A"/>
                </a:solidFill>
                <a:latin typeface="微软雅黑" panose="020B0503020204020204" pitchFamily="34" charset="-122"/>
                <a:ea typeface="微软雅黑" panose="020B0503020204020204" pitchFamily="34" charset="-122"/>
              </a:rPr>
              <a:t>CDMA use an effective heuristic to balance received power.</a:t>
            </a:r>
          </a:p>
          <a:p>
            <a:pPr marL="285750" indent="-285750" algn="just" rtl="0" eaLnBrk="1" latinLnBrk="0" hangingPunct="1">
              <a:lnSpc>
                <a:spcPct val="150000"/>
              </a:lnSpc>
              <a:spcBef>
                <a:spcPts val="0"/>
              </a:spcBef>
              <a:spcAft>
                <a:spcPts val="0"/>
              </a:spcAft>
              <a:buFont typeface="Arial" panose="020B0604020202020204" pitchFamily="34" charset="0"/>
              <a:buChar char="•"/>
            </a:pPr>
            <a:r>
              <a:rPr lang="en-US" altLang="zh-CN" dirty="0">
                <a:solidFill>
                  <a:srgbClr val="44546A"/>
                </a:solidFill>
                <a:latin typeface="微软雅黑" panose="020B0503020204020204" pitchFamily="34" charset="-122"/>
                <a:ea typeface="微软雅黑" panose="020B0503020204020204" pitchFamily="34" charset="-122"/>
              </a:rPr>
              <a:t>The base station also provides feedback to each mobile station to increase, decrease, or maintain transmit power.</a:t>
            </a:r>
            <a:endParaRPr lang="zh-CN" altLang="zh-CN" dirty="0">
              <a:solidFill>
                <a:srgbClr val="44546A"/>
              </a:solidFill>
              <a:latin typeface="微软雅黑" panose="020B0503020204020204" pitchFamily="34" charset="-122"/>
              <a:ea typeface="微软雅黑" panose="020B0503020204020204" pitchFamily="34" charset="-122"/>
            </a:endParaRPr>
          </a:p>
        </p:txBody>
      </p:sp>
      <p:sp>
        <p:nvSpPr>
          <p:cNvPr id="16" name="矩形: 圆角 15"/>
          <p:cNvSpPr/>
          <p:nvPr/>
        </p:nvSpPr>
        <p:spPr>
          <a:xfrm>
            <a:off x="6367754" y="1456644"/>
            <a:ext cx="5099773" cy="4931881"/>
          </a:xfrm>
          <a:prstGeom prst="roundRect">
            <a:avLst>
              <a:gd name="adj" fmla="val 7707"/>
            </a:avLst>
          </a:prstGeom>
          <a:solidFill>
            <a:schemeClr val="bg1"/>
          </a:solid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spAutoFit/>
          </a:bodyPr>
          <a:lstStyle/>
          <a:p>
            <a:pPr algn="ctr"/>
            <a:endParaRPr lang="zh-CN" altLang="en-US" sz="1400">
              <a:solidFill>
                <a:schemeClr val="lt1"/>
              </a:solidFill>
            </a:endParaRPr>
          </a:p>
        </p:txBody>
      </p:sp>
      <p:pic>
        <p:nvPicPr>
          <p:cNvPr id="4" name="图片 3"/>
          <p:cNvPicPr>
            <a:picLocks noChangeAspect="1"/>
          </p:cNvPicPr>
          <p:nvPr/>
        </p:nvPicPr>
        <p:blipFill>
          <a:blip r:embed="rId4"/>
          <a:stretch>
            <a:fillRect/>
          </a:stretch>
        </p:blipFill>
        <p:spPr>
          <a:xfrm>
            <a:off x="6587738" y="1674494"/>
            <a:ext cx="915035" cy="1809115"/>
          </a:xfrm>
          <a:prstGeom prst="rect">
            <a:avLst/>
          </a:prstGeom>
        </p:spPr>
      </p:pic>
      <p:pic>
        <p:nvPicPr>
          <p:cNvPr id="5" name="图片 4"/>
          <p:cNvPicPr>
            <a:picLocks noChangeAspect="1"/>
          </p:cNvPicPr>
          <p:nvPr>
            <p:custDataLst>
              <p:tags r:id="rId1"/>
            </p:custDataLst>
          </p:nvPr>
        </p:nvPicPr>
        <p:blipFill>
          <a:blip r:embed="rId5"/>
          <a:stretch>
            <a:fillRect/>
          </a:stretch>
        </p:blipFill>
        <p:spPr>
          <a:xfrm>
            <a:off x="10355551" y="1754320"/>
            <a:ext cx="779145" cy="1699895"/>
          </a:xfrm>
          <a:prstGeom prst="rect">
            <a:avLst/>
          </a:prstGeom>
        </p:spPr>
      </p:pic>
      <p:pic>
        <p:nvPicPr>
          <p:cNvPr id="6" name="图片 5"/>
          <p:cNvPicPr>
            <a:picLocks noChangeAspect="1"/>
          </p:cNvPicPr>
          <p:nvPr/>
        </p:nvPicPr>
        <p:blipFill>
          <a:blip r:embed="rId4"/>
          <a:stretch>
            <a:fillRect/>
          </a:stretch>
        </p:blipFill>
        <p:spPr>
          <a:xfrm>
            <a:off x="6704965" y="4240646"/>
            <a:ext cx="915035" cy="1809115"/>
          </a:xfrm>
          <a:prstGeom prst="rect">
            <a:avLst/>
          </a:prstGeom>
        </p:spPr>
      </p:pic>
      <p:pic>
        <p:nvPicPr>
          <p:cNvPr id="7" name="图片 6"/>
          <p:cNvPicPr>
            <a:picLocks noChangeAspect="1"/>
          </p:cNvPicPr>
          <p:nvPr>
            <p:custDataLst>
              <p:tags r:id="rId2"/>
            </p:custDataLst>
          </p:nvPr>
        </p:nvPicPr>
        <p:blipFill>
          <a:blip r:embed="rId5"/>
          <a:stretch>
            <a:fillRect/>
          </a:stretch>
        </p:blipFill>
        <p:spPr>
          <a:xfrm>
            <a:off x="8429915" y="4240646"/>
            <a:ext cx="779145" cy="1699895"/>
          </a:xfrm>
          <a:prstGeom prst="rect">
            <a:avLst/>
          </a:prstGeom>
        </p:spPr>
      </p:pic>
      <p:cxnSp>
        <p:nvCxnSpPr>
          <p:cNvPr id="9" name="直接箭头连接符 8"/>
          <p:cNvCxnSpPr/>
          <p:nvPr/>
        </p:nvCxnSpPr>
        <p:spPr>
          <a:xfrm flipH="1">
            <a:off x="7491332" y="2675823"/>
            <a:ext cx="282200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7620000" y="4387516"/>
            <a:ext cx="809915"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H="1">
            <a:off x="7582641" y="5475171"/>
            <a:ext cx="84727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7533543" y="2037348"/>
            <a:ext cx="282200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7491331" y="1588169"/>
            <a:ext cx="4767743" cy="458908"/>
          </a:xfrm>
          <a:prstGeom prst="rect">
            <a:avLst/>
          </a:prstGeom>
          <a:noFill/>
        </p:spPr>
        <p:txBody>
          <a:bodyPr wrap="square" rtlCol="0">
            <a:spAutoFit/>
          </a:bodyPr>
          <a:lstStyle/>
          <a:p>
            <a:pPr algn="just" rtl="0" eaLnBrk="1" latinLnBrk="0" hangingPunct="1">
              <a:lnSpc>
                <a:spcPct val="150000"/>
              </a:lnSpc>
              <a:spcBef>
                <a:spcPts val="0"/>
              </a:spcBef>
              <a:spcAft>
                <a:spcPts val="0"/>
              </a:spcAft>
            </a:pPr>
            <a:r>
              <a:rPr lang="en-US" altLang="zh-CN" dirty="0">
                <a:solidFill>
                  <a:srgbClr val="44546A"/>
                </a:solidFill>
                <a:latin typeface="微软雅黑" panose="020B0503020204020204" pitchFamily="34" charset="-122"/>
                <a:ea typeface="微软雅黑" panose="020B0503020204020204" pitchFamily="34" charset="-122"/>
              </a:rPr>
              <a:t>Weak signals from base station</a:t>
            </a:r>
            <a:endParaRPr lang="zh-CN" altLang="zh-CN" dirty="0">
              <a:solidFill>
                <a:srgbClr val="44546A"/>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7502773" y="2702846"/>
            <a:ext cx="4767743" cy="458908"/>
          </a:xfrm>
          <a:prstGeom prst="rect">
            <a:avLst/>
          </a:prstGeom>
          <a:noFill/>
        </p:spPr>
        <p:txBody>
          <a:bodyPr wrap="square" rtlCol="0">
            <a:spAutoFit/>
          </a:bodyPr>
          <a:lstStyle/>
          <a:p>
            <a:pPr algn="just" rtl="0" eaLnBrk="1" latinLnBrk="0" hangingPunct="1">
              <a:lnSpc>
                <a:spcPct val="150000"/>
              </a:lnSpc>
              <a:spcBef>
                <a:spcPts val="0"/>
              </a:spcBef>
              <a:spcAft>
                <a:spcPts val="0"/>
              </a:spcAft>
            </a:pPr>
            <a:r>
              <a:rPr lang="en-US" altLang="zh-CN" dirty="0">
                <a:solidFill>
                  <a:srgbClr val="44546A"/>
                </a:solidFill>
                <a:latin typeface="微软雅黑" panose="020B0503020204020204" pitchFamily="34" charset="-122"/>
                <a:ea typeface="微软雅黑" panose="020B0503020204020204" pitchFamily="34" charset="-122"/>
              </a:rPr>
              <a:t>Strong signals from devices</a:t>
            </a:r>
            <a:endParaRPr lang="zh-CN" altLang="zh-CN" dirty="0">
              <a:solidFill>
                <a:srgbClr val="44546A"/>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7491332" y="3841645"/>
            <a:ext cx="4767743" cy="458908"/>
          </a:xfrm>
          <a:prstGeom prst="rect">
            <a:avLst/>
          </a:prstGeom>
          <a:noFill/>
        </p:spPr>
        <p:txBody>
          <a:bodyPr wrap="square" rtlCol="0">
            <a:spAutoFit/>
          </a:bodyPr>
          <a:lstStyle/>
          <a:p>
            <a:pPr algn="just" rtl="0" eaLnBrk="1" latinLnBrk="0" hangingPunct="1">
              <a:lnSpc>
                <a:spcPct val="150000"/>
              </a:lnSpc>
              <a:spcBef>
                <a:spcPts val="0"/>
              </a:spcBef>
              <a:spcAft>
                <a:spcPts val="0"/>
              </a:spcAft>
            </a:pPr>
            <a:r>
              <a:rPr lang="en-US" altLang="zh-CN" dirty="0">
                <a:solidFill>
                  <a:srgbClr val="44546A"/>
                </a:solidFill>
                <a:latin typeface="微软雅黑" panose="020B0503020204020204" pitchFamily="34" charset="-122"/>
                <a:ea typeface="微软雅黑" panose="020B0503020204020204" pitchFamily="34" charset="-122"/>
              </a:rPr>
              <a:t>Strong signals from base station</a:t>
            </a:r>
            <a:endParaRPr lang="zh-CN" altLang="zh-CN" dirty="0">
              <a:solidFill>
                <a:srgbClr val="44546A"/>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7620000" y="5747300"/>
            <a:ext cx="4767743" cy="458908"/>
          </a:xfrm>
          <a:prstGeom prst="rect">
            <a:avLst/>
          </a:prstGeom>
          <a:noFill/>
        </p:spPr>
        <p:txBody>
          <a:bodyPr wrap="square" rtlCol="0">
            <a:spAutoFit/>
          </a:bodyPr>
          <a:lstStyle/>
          <a:p>
            <a:pPr algn="just" rtl="0" eaLnBrk="1" latinLnBrk="0" hangingPunct="1">
              <a:lnSpc>
                <a:spcPct val="150000"/>
              </a:lnSpc>
              <a:spcBef>
                <a:spcPts val="0"/>
              </a:spcBef>
              <a:spcAft>
                <a:spcPts val="0"/>
              </a:spcAft>
            </a:pPr>
            <a:r>
              <a:rPr lang="en-US" altLang="zh-CN" dirty="0">
                <a:solidFill>
                  <a:srgbClr val="44546A"/>
                </a:solidFill>
                <a:latin typeface="微软雅黑" panose="020B0503020204020204" pitchFamily="34" charset="-122"/>
                <a:ea typeface="微软雅黑" panose="020B0503020204020204" pitchFamily="34" charset="-122"/>
              </a:rPr>
              <a:t>Weak signals from device</a:t>
            </a:r>
            <a:endParaRPr lang="zh-CN" altLang="zh-CN" dirty="0">
              <a:solidFill>
                <a:srgbClr val="44546A"/>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572000" y="513833"/>
            <a:ext cx="3048000" cy="584775"/>
          </a:xfrm>
        </p:spPr>
        <p:txBody>
          <a:bodyPr/>
          <a:lstStyle/>
          <a:p>
            <a:r>
              <a:rPr lang="en-US" altLang="zh-CN" dirty="0"/>
              <a:t>CDMA</a:t>
            </a:r>
          </a:p>
        </p:txBody>
      </p:sp>
      <p:sp>
        <p:nvSpPr>
          <p:cNvPr id="13" name="矩形: 圆角 12"/>
          <p:cNvSpPr/>
          <p:nvPr/>
        </p:nvSpPr>
        <p:spPr>
          <a:xfrm>
            <a:off x="724473" y="1456644"/>
            <a:ext cx="5099773" cy="4931881"/>
          </a:xfrm>
          <a:prstGeom prst="roundRect">
            <a:avLst>
              <a:gd name="adj" fmla="val 7707"/>
            </a:avLst>
          </a:prstGeom>
          <a:solidFill>
            <a:schemeClr val="bg1"/>
          </a:solid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spAutoFit/>
          </a:bodyPr>
          <a:lstStyle/>
          <a:p>
            <a:pPr algn="ctr"/>
            <a:endParaRPr lang="zh-CN" altLang="en-US" sz="1400">
              <a:solidFill>
                <a:schemeClr val="lt1"/>
              </a:solidFill>
            </a:endParaRPr>
          </a:p>
        </p:txBody>
      </p:sp>
      <p:sp>
        <p:nvSpPr>
          <p:cNvPr id="15" name="文本框 14"/>
          <p:cNvSpPr txBox="1"/>
          <p:nvPr/>
        </p:nvSpPr>
        <p:spPr>
          <a:xfrm>
            <a:off x="838424" y="1548907"/>
            <a:ext cx="4767743" cy="419839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altLang="zh-CN" dirty="0">
                <a:solidFill>
                  <a:schemeClr val="tx2"/>
                </a:solidFill>
                <a:latin typeface="微软雅黑" panose="020B0503020204020204" pitchFamily="34" charset="-122"/>
                <a:ea typeface="微软雅黑" panose="020B0503020204020204" pitchFamily="34" charset="-122"/>
              </a:rPr>
              <a:t>CDMA can increase the system capacity. It does not need to use FDM to differentiate transmissions from different devices.</a:t>
            </a:r>
          </a:p>
          <a:p>
            <a:pPr marL="285750" indent="-285750" algn="just">
              <a:lnSpc>
                <a:spcPct val="150000"/>
              </a:lnSpc>
              <a:buFont typeface="Arial" panose="020B0604020202020204" pitchFamily="34" charset="0"/>
              <a:buChar char="•"/>
            </a:pPr>
            <a:endParaRPr lang="en-US" altLang="zh-CN" dirty="0">
              <a:solidFill>
                <a:schemeClr val="tx2"/>
              </a:solidFill>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pitchFamily="34" charset="0"/>
              <a:buChar char="•"/>
            </a:pPr>
            <a:r>
              <a:rPr lang="en-US" altLang="zh-CN" dirty="0">
                <a:solidFill>
                  <a:schemeClr val="tx2"/>
                </a:solidFill>
                <a:latin typeface="微软雅黑" panose="020B0503020204020204" pitchFamily="34" charset="-122"/>
                <a:ea typeface="微软雅黑" panose="020B0503020204020204" pitchFamily="34" charset="-122"/>
              </a:rPr>
              <a:t>CDMA can make use of the short period of silence. It can simply not send signals to one device to minimize interference to other devices.</a:t>
            </a:r>
          </a:p>
          <a:p>
            <a:pPr marL="285750" indent="-285750" algn="just">
              <a:lnSpc>
                <a:spcPct val="150000"/>
              </a:lnSpc>
              <a:buFont typeface="Arial" panose="020B0604020202020204" pitchFamily="34" charset="0"/>
              <a:buChar char="•"/>
            </a:pPr>
            <a:endParaRPr lang="en-US" altLang="zh-CN" dirty="0">
              <a:solidFill>
                <a:schemeClr val="tx2"/>
              </a:solidFill>
              <a:latin typeface="微软雅黑" panose="020B0503020204020204" pitchFamily="34" charset="-122"/>
              <a:ea typeface="微软雅黑" panose="020B0503020204020204" pitchFamily="34" charset="-122"/>
            </a:endParaRPr>
          </a:p>
        </p:txBody>
      </p:sp>
      <p:sp>
        <p:nvSpPr>
          <p:cNvPr id="16" name="矩形: 圆角 15"/>
          <p:cNvSpPr/>
          <p:nvPr/>
        </p:nvSpPr>
        <p:spPr>
          <a:xfrm>
            <a:off x="6367754" y="1456644"/>
            <a:ext cx="5099773" cy="4931881"/>
          </a:xfrm>
          <a:prstGeom prst="roundRect">
            <a:avLst>
              <a:gd name="adj" fmla="val 7707"/>
            </a:avLst>
          </a:prstGeom>
          <a:solidFill>
            <a:schemeClr val="bg1"/>
          </a:solid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spAutoFit/>
          </a:bodyPr>
          <a:lstStyle/>
          <a:p>
            <a:pPr algn="ctr"/>
            <a:endParaRPr lang="zh-CN" altLang="en-US" sz="1400">
              <a:solidFill>
                <a:schemeClr val="lt1"/>
              </a:solidFill>
            </a:endParaRPr>
          </a:p>
        </p:txBody>
      </p:sp>
      <p:pic>
        <p:nvPicPr>
          <p:cNvPr id="1026" name="Picture 2" descr="An Introduction to Spectrum Sharing — The Centre for Internet and Socie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7167" y="2629007"/>
            <a:ext cx="4580946" cy="1775431"/>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6627167" y="4404438"/>
            <a:ext cx="4767743" cy="397801"/>
          </a:xfrm>
          <a:prstGeom prst="rect">
            <a:avLst/>
          </a:prstGeom>
          <a:noFill/>
        </p:spPr>
        <p:txBody>
          <a:bodyPr wrap="square" rtlCol="0">
            <a:spAutoFit/>
          </a:bodyPr>
          <a:lstStyle/>
          <a:p>
            <a:pPr algn="ctr">
              <a:lnSpc>
                <a:spcPct val="150000"/>
              </a:lnSpc>
            </a:pPr>
            <a:r>
              <a:rPr lang="en-US" altLang="zh-CN" sz="1500" dirty="0">
                <a:solidFill>
                  <a:schemeClr val="tx2"/>
                </a:solidFill>
                <a:latin typeface="微软雅黑" panose="020B0503020204020204" pitchFamily="34" charset="-122"/>
                <a:ea typeface="微软雅黑" panose="020B0503020204020204" pitchFamily="34" charset="-122"/>
                <a:sym typeface="Wingdings" panose="05000000000000000000" pitchFamily="2" charset="2"/>
              </a:rPr>
              <a:t>In CDMA, devices in a cell use the same frequency</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572000" y="513833"/>
            <a:ext cx="3048000" cy="584775"/>
          </a:xfrm>
        </p:spPr>
        <p:txBody>
          <a:bodyPr/>
          <a:lstStyle/>
          <a:p>
            <a:r>
              <a:rPr lang="en-US" altLang="zh-CN" dirty="0"/>
              <a:t>CDMA</a:t>
            </a:r>
          </a:p>
        </p:txBody>
      </p:sp>
      <p:sp>
        <p:nvSpPr>
          <p:cNvPr id="13" name="矩形: 圆角 12"/>
          <p:cNvSpPr/>
          <p:nvPr/>
        </p:nvSpPr>
        <p:spPr>
          <a:xfrm>
            <a:off x="724473" y="1456644"/>
            <a:ext cx="5099773" cy="4931881"/>
          </a:xfrm>
          <a:prstGeom prst="roundRect">
            <a:avLst>
              <a:gd name="adj" fmla="val 7707"/>
            </a:avLst>
          </a:prstGeom>
          <a:solidFill>
            <a:schemeClr val="bg1"/>
          </a:solid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spAutoFit/>
          </a:bodyPr>
          <a:lstStyle/>
          <a:p>
            <a:pPr algn="ctr"/>
            <a:endParaRPr lang="zh-CN" altLang="en-US" sz="1400">
              <a:solidFill>
                <a:schemeClr val="lt1"/>
              </a:solidFill>
            </a:endParaRPr>
          </a:p>
        </p:txBody>
      </p:sp>
      <p:sp>
        <p:nvSpPr>
          <p:cNvPr id="15" name="文本框 14"/>
          <p:cNvSpPr txBox="1"/>
          <p:nvPr/>
        </p:nvSpPr>
        <p:spPr>
          <a:xfrm>
            <a:off x="838424" y="1548907"/>
            <a:ext cx="4767743" cy="4613892"/>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altLang="zh-CN" dirty="0">
                <a:solidFill>
                  <a:schemeClr val="tx2"/>
                </a:solidFill>
                <a:latin typeface="微软雅黑" panose="020B0503020204020204" pitchFamily="34" charset="-122"/>
                <a:ea typeface="微软雅黑" panose="020B0503020204020204" pitchFamily="34" charset="-122"/>
              </a:rPr>
              <a:t>CDMA can achieve soft hand off.</a:t>
            </a:r>
          </a:p>
          <a:p>
            <a:pPr marL="285750" indent="-285750" algn="just">
              <a:lnSpc>
                <a:spcPct val="150000"/>
              </a:lnSpc>
              <a:buFont typeface="Arial" panose="020B0604020202020204" pitchFamily="34" charset="0"/>
              <a:buChar char="•"/>
            </a:pPr>
            <a:r>
              <a:rPr lang="en-US" altLang="zh-CN" dirty="0">
                <a:solidFill>
                  <a:schemeClr val="tx2"/>
                </a:solidFill>
                <a:latin typeface="微软雅黑" panose="020B0503020204020204" pitchFamily="34" charset="-122"/>
                <a:ea typeface="微软雅黑" panose="020B0503020204020204" pitchFamily="34" charset="-122"/>
              </a:rPr>
              <a:t>This means that the mobile phone is taken over by new base stations before the connection with the original base station is completely interrupted.</a:t>
            </a:r>
          </a:p>
          <a:p>
            <a:pPr marL="285750" indent="-285750" algn="just">
              <a:lnSpc>
                <a:spcPct val="150000"/>
              </a:lnSpc>
              <a:buFont typeface="Arial" panose="020B0604020202020204" pitchFamily="34" charset="0"/>
              <a:buChar char="•"/>
            </a:pPr>
            <a:r>
              <a:rPr lang="en-US" altLang="zh-CN" dirty="0">
                <a:solidFill>
                  <a:schemeClr val="tx2"/>
                </a:solidFill>
                <a:latin typeface="微软雅黑" panose="020B0503020204020204" pitchFamily="34" charset="-122"/>
                <a:ea typeface="微软雅黑" panose="020B0503020204020204" pitchFamily="34" charset="-122"/>
              </a:rPr>
              <a:t>Another switching approach is hard handoff, where the original base station disconnects the call before the new base station takes over. If the new base station cannot take over the call the call is abruptly interrupted.</a:t>
            </a:r>
          </a:p>
        </p:txBody>
      </p:sp>
      <p:sp>
        <p:nvSpPr>
          <p:cNvPr id="16" name="矩形: 圆角 15"/>
          <p:cNvSpPr/>
          <p:nvPr/>
        </p:nvSpPr>
        <p:spPr>
          <a:xfrm>
            <a:off x="6367756" y="1456644"/>
            <a:ext cx="5099773" cy="4931881"/>
          </a:xfrm>
          <a:prstGeom prst="roundRect">
            <a:avLst>
              <a:gd name="adj" fmla="val 7707"/>
            </a:avLst>
          </a:prstGeom>
          <a:solidFill>
            <a:schemeClr val="bg1"/>
          </a:solid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spAutoFit/>
          </a:bodyPr>
          <a:lstStyle/>
          <a:p>
            <a:pPr algn="ctr"/>
            <a:endParaRPr lang="zh-CN" altLang="en-US" sz="1400">
              <a:solidFill>
                <a:schemeClr val="lt1"/>
              </a:solidFill>
            </a:endParaRPr>
          </a:p>
        </p:txBody>
      </p:sp>
      <p:pic>
        <p:nvPicPr>
          <p:cNvPr id="2056" name="Picture 8" descr="3 handoff management"/>
          <p:cNvPicPr>
            <a:picLocks noChangeAspect="1" noChangeArrowheads="1"/>
          </p:cNvPicPr>
          <p:nvPr/>
        </p:nvPicPr>
        <p:blipFill rotWithShape="1">
          <a:blip r:embed="rId2">
            <a:extLst>
              <a:ext uri="{28A0092B-C50C-407E-A947-70E740481C1C}">
                <a14:useLocalDpi xmlns:a14="http://schemas.microsoft.com/office/drawing/2010/main" val="0"/>
              </a:ext>
            </a:extLst>
          </a:blip>
          <a:srcRect l="18669" t="32721" r="17471" b="12808"/>
          <a:stretch>
            <a:fillRect/>
          </a:stretch>
        </p:blipFill>
        <p:spPr bwMode="auto">
          <a:xfrm>
            <a:off x="6574704" y="2235199"/>
            <a:ext cx="4892823" cy="29497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3895725" y="1220398"/>
            <a:ext cx="3905250" cy="2646045"/>
          </a:xfrm>
        </p:spPr>
        <p:txBody>
          <a:bodyPr>
            <a:spAutoFit/>
          </a:bodyPr>
          <a:lstStyle/>
          <a:p>
            <a:r>
              <a:rPr lang="en-US" altLang="zh-CN" dirty="0"/>
              <a:t>05</a:t>
            </a:r>
            <a:endParaRPr lang="zh-CN" altLang="en-US" dirty="0"/>
          </a:p>
        </p:txBody>
      </p:sp>
      <p:sp>
        <p:nvSpPr>
          <p:cNvPr id="24" name="文本占位符 23"/>
          <p:cNvSpPr txBox="1">
            <a:spLocks noGrp="1"/>
          </p:cNvSpPr>
          <p:nvPr>
            <p:ph type="body" sz="quarter" idx="11"/>
          </p:nvPr>
        </p:nvSpPr>
        <p:spPr/>
        <p:txBody>
          <a:bodyPr>
            <a:spAutoFit/>
          </a:bodyPr>
          <a:lstStyle/>
          <a:p>
            <a:r>
              <a:rPr lang="en-US" altLang="zh-CN" dirty="0"/>
              <a:t>4G: OFDM</a:t>
            </a:r>
          </a:p>
        </p:txBody>
      </p:sp>
      <p:sp>
        <p:nvSpPr>
          <p:cNvPr id="4" name="文本框 3">
            <a:extLst>
              <a:ext uri="{FF2B5EF4-FFF2-40B4-BE49-F238E27FC236}">
                <a16:creationId xmlns:a16="http://schemas.microsoft.com/office/drawing/2014/main" id="{59F5DC06-EFA0-4823-9D96-4DE72641E547}"/>
              </a:ext>
            </a:extLst>
          </p:cNvPr>
          <p:cNvSpPr txBox="1"/>
          <p:nvPr/>
        </p:nvSpPr>
        <p:spPr>
          <a:xfrm>
            <a:off x="4592983" y="5359071"/>
            <a:ext cx="3006033" cy="400110"/>
          </a:xfrm>
          <a:prstGeom prst="rect">
            <a:avLst/>
          </a:prstGeom>
          <a:noFill/>
        </p:spPr>
        <p:txBody>
          <a:bodyPr wrap="square" rtlCol="0">
            <a:spAutoFit/>
          </a:bodyPr>
          <a:lstStyle/>
          <a:p>
            <a:pPr algn="ctr"/>
            <a:r>
              <a:rPr lang="zh-CN" altLang="en-US" sz="2000" dirty="0">
                <a:solidFill>
                  <a:schemeClr val="tx2"/>
                </a:solidFill>
                <a:latin typeface="微软雅黑" panose="020B0503020204020204" pitchFamily="34" charset="-122"/>
                <a:ea typeface="微软雅黑" panose="020B0503020204020204" pitchFamily="34" charset="-122"/>
              </a:rPr>
              <a:t>卢本涛 </a:t>
            </a:r>
            <a:r>
              <a:rPr lang="en-US" altLang="zh-CN" sz="2000" dirty="0">
                <a:solidFill>
                  <a:schemeClr val="tx2"/>
                </a:solidFill>
                <a:latin typeface="微软雅黑" panose="020B0503020204020204" pitchFamily="34" charset="-122"/>
                <a:ea typeface="微软雅黑" panose="020B0503020204020204" pitchFamily="34" charset="-122"/>
              </a:rPr>
              <a:t>202130430188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占位符 12"/>
          <p:cNvSpPr>
            <a:spLocks noGrp="1"/>
          </p:cNvSpPr>
          <p:nvPr>
            <p:ph type="body" sz="quarter" idx="10"/>
          </p:nvPr>
        </p:nvSpPr>
        <p:spPr>
          <a:xfrm>
            <a:off x="4572000" y="513833"/>
            <a:ext cx="3048000" cy="523220"/>
          </a:xfrm>
        </p:spPr>
        <p:txBody>
          <a:bodyPr>
            <a:spAutoFit/>
          </a:bodyPr>
          <a:lstStyle/>
          <a:p>
            <a:r>
              <a:rPr lang="en-US" altLang="zh-CN" sz="2800" dirty="0"/>
              <a:t>4G: OFDM</a:t>
            </a:r>
          </a:p>
        </p:txBody>
      </p:sp>
      <p:sp>
        <p:nvSpPr>
          <p:cNvPr id="7" name="文本框 6"/>
          <p:cNvSpPr txBox="1"/>
          <p:nvPr/>
        </p:nvSpPr>
        <p:spPr>
          <a:xfrm>
            <a:off x="2695870" y="1037053"/>
            <a:ext cx="6800260"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O</a:t>
            </a:r>
            <a:r>
              <a:rPr lang="en-US" altLang="zh-CN" sz="2800" dirty="0">
                <a:latin typeface="Times New Roman" panose="02020603050405020304" pitchFamily="18" charset="0"/>
                <a:cs typeface="Times New Roman" panose="02020603050405020304" pitchFamily="18" charset="0"/>
              </a:rPr>
              <a:t>rthogonal </a:t>
            </a:r>
            <a:r>
              <a:rPr lang="en-US" altLang="zh-CN" sz="2800" b="1" dirty="0">
                <a:latin typeface="Times New Roman" panose="02020603050405020304" pitchFamily="18" charset="0"/>
                <a:cs typeface="Times New Roman" panose="02020603050405020304" pitchFamily="18" charset="0"/>
              </a:rPr>
              <a:t>F</a:t>
            </a:r>
            <a:r>
              <a:rPr lang="en-US" altLang="zh-CN" sz="2800" dirty="0">
                <a:latin typeface="Times New Roman" panose="02020603050405020304" pitchFamily="18" charset="0"/>
                <a:cs typeface="Times New Roman" panose="02020603050405020304" pitchFamily="18" charset="0"/>
              </a:rPr>
              <a:t>requency-</a:t>
            </a:r>
            <a:r>
              <a:rPr lang="en-US" altLang="zh-CN" sz="2800" b="1" dirty="0">
                <a:latin typeface="Times New Roman" panose="02020603050405020304" pitchFamily="18" charset="0"/>
                <a:cs typeface="Times New Roman" panose="02020603050405020304" pitchFamily="18" charset="0"/>
              </a:rPr>
              <a:t>D</a:t>
            </a:r>
            <a:r>
              <a:rPr lang="en-US" altLang="zh-CN" sz="2800" dirty="0">
                <a:latin typeface="Times New Roman" panose="02020603050405020304" pitchFamily="18" charset="0"/>
                <a:cs typeface="Times New Roman" panose="02020603050405020304" pitchFamily="18" charset="0"/>
              </a:rPr>
              <a:t>ivision </a:t>
            </a:r>
            <a:r>
              <a:rPr lang="en-US" altLang="zh-CN" sz="2800" b="1" dirty="0">
                <a:latin typeface="Times New Roman" panose="02020603050405020304" pitchFamily="18" charset="0"/>
                <a:cs typeface="Times New Roman" panose="02020603050405020304" pitchFamily="18" charset="0"/>
              </a:rPr>
              <a:t>M</a:t>
            </a:r>
            <a:r>
              <a:rPr lang="en-US" altLang="zh-CN" sz="2800" dirty="0">
                <a:latin typeface="Times New Roman" panose="02020603050405020304" pitchFamily="18" charset="0"/>
                <a:cs typeface="Times New Roman" panose="02020603050405020304" pitchFamily="18" charset="0"/>
              </a:rPr>
              <a:t>ultiplexing</a:t>
            </a:r>
            <a:endParaRPr lang="zh-CN" altLang="en-US" sz="2800" dirty="0">
              <a:latin typeface="Times New Roman" panose="02020603050405020304" pitchFamily="18" charset="0"/>
              <a:cs typeface="Times New Roman" panose="02020603050405020304" pitchFamily="18" charset="0"/>
            </a:endParaRPr>
          </a:p>
        </p:txBody>
      </p:sp>
      <p:sp>
        <p:nvSpPr>
          <p:cNvPr id="14" name="任意多边形: 形状 13"/>
          <p:cNvSpPr/>
          <p:nvPr/>
        </p:nvSpPr>
        <p:spPr>
          <a:xfrm>
            <a:off x="1707740" y="3522325"/>
            <a:ext cx="1070791" cy="1440469"/>
          </a:xfrm>
          <a:custGeom>
            <a:avLst/>
            <a:gdLst>
              <a:gd name="connsiteX0" fmla="*/ 0 w 1104900"/>
              <a:gd name="connsiteY0" fmla="*/ 731600 h 731600"/>
              <a:gd name="connsiteX1" fmla="*/ 342900 w 1104900"/>
              <a:gd name="connsiteY1" fmla="*/ 487760 h 731600"/>
              <a:gd name="connsiteX2" fmla="*/ 571500 w 1104900"/>
              <a:gd name="connsiteY2" fmla="*/ 80 h 731600"/>
              <a:gd name="connsiteX3" fmla="*/ 777240 w 1104900"/>
              <a:gd name="connsiteY3" fmla="*/ 525860 h 731600"/>
              <a:gd name="connsiteX4" fmla="*/ 1104900 w 1104900"/>
              <a:gd name="connsiteY4" fmla="*/ 693500 h 731600"/>
              <a:gd name="connsiteX0-1" fmla="*/ 0 w 1104900"/>
              <a:gd name="connsiteY0-2" fmla="*/ 731522 h 731522"/>
              <a:gd name="connsiteX1-3" fmla="*/ 228600 w 1104900"/>
              <a:gd name="connsiteY1-4" fmla="*/ 530544 h 731522"/>
              <a:gd name="connsiteX2-5" fmla="*/ 571500 w 1104900"/>
              <a:gd name="connsiteY2-6" fmla="*/ 2 h 731522"/>
              <a:gd name="connsiteX3-7" fmla="*/ 777240 w 1104900"/>
              <a:gd name="connsiteY3-8" fmla="*/ 525782 h 731522"/>
              <a:gd name="connsiteX4-9" fmla="*/ 1104900 w 1104900"/>
              <a:gd name="connsiteY4-10" fmla="*/ 693422 h 731522"/>
              <a:gd name="connsiteX0-11" fmla="*/ 0 w 1104900"/>
              <a:gd name="connsiteY0-12" fmla="*/ 731549 h 731549"/>
              <a:gd name="connsiteX1-13" fmla="*/ 228600 w 1104900"/>
              <a:gd name="connsiteY1-14" fmla="*/ 530571 h 731549"/>
              <a:gd name="connsiteX2-15" fmla="*/ 571500 w 1104900"/>
              <a:gd name="connsiteY2-16" fmla="*/ 29 h 731549"/>
              <a:gd name="connsiteX3-17" fmla="*/ 929640 w 1104900"/>
              <a:gd name="connsiteY3-18" fmla="*/ 506759 h 731549"/>
              <a:gd name="connsiteX4-19" fmla="*/ 1104900 w 1104900"/>
              <a:gd name="connsiteY4-20" fmla="*/ 693449 h 731549"/>
              <a:gd name="connsiteX0-21" fmla="*/ 0 w 1104900"/>
              <a:gd name="connsiteY0-22" fmla="*/ 731522 h 731522"/>
              <a:gd name="connsiteX1-23" fmla="*/ 228600 w 1104900"/>
              <a:gd name="connsiteY1-24" fmla="*/ 530544 h 731522"/>
              <a:gd name="connsiteX2-25" fmla="*/ 571500 w 1104900"/>
              <a:gd name="connsiteY2-26" fmla="*/ 2 h 731522"/>
              <a:gd name="connsiteX3-27" fmla="*/ 901065 w 1104900"/>
              <a:gd name="connsiteY3-28" fmla="*/ 535307 h 731522"/>
              <a:gd name="connsiteX4-29" fmla="*/ 1104900 w 1104900"/>
              <a:gd name="connsiteY4-30" fmla="*/ 693422 h 731522"/>
              <a:gd name="connsiteX0-31" fmla="*/ 0 w 1152525"/>
              <a:gd name="connsiteY0-32" fmla="*/ 731522 h 750572"/>
              <a:gd name="connsiteX1-33" fmla="*/ 228600 w 1152525"/>
              <a:gd name="connsiteY1-34" fmla="*/ 530544 h 750572"/>
              <a:gd name="connsiteX2-35" fmla="*/ 571500 w 1152525"/>
              <a:gd name="connsiteY2-36" fmla="*/ 2 h 750572"/>
              <a:gd name="connsiteX3-37" fmla="*/ 901065 w 1152525"/>
              <a:gd name="connsiteY3-38" fmla="*/ 535307 h 750572"/>
              <a:gd name="connsiteX4-39" fmla="*/ 1152525 w 1152525"/>
              <a:gd name="connsiteY4-40" fmla="*/ 750572 h 750572"/>
              <a:gd name="connsiteX0-41" fmla="*/ 0 w 1128713"/>
              <a:gd name="connsiteY0-42" fmla="*/ 731522 h 750572"/>
              <a:gd name="connsiteX1-43" fmla="*/ 228600 w 1128713"/>
              <a:gd name="connsiteY1-44" fmla="*/ 530544 h 750572"/>
              <a:gd name="connsiteX2-45" fmla="*/ 571500 w 1128713"/>
              <a:gd name="connsiteY2-46" fmla="*/ 2 h 750572"/>
              <a:gd name="connsiteX3-47" fmla="*/ 901065 w 1128713"/>
              <a:gd name="connsiteY3-48" fmla="*/ 535307 h 750572"/>
              <a:gd name="connsiteX4-49" fmla="*/ 1128713 w 1128713"/>
              <a:gd name="connsiteY4-50" fmla="*/ 750572 h 750572"/>
              <a:gd name="connsiteX0-51" fmla="*/ 0 w 1128713"/>
              <a:gd name="connsiteY0-52" fmla="*/ 731524 h 750574"/>
              <a:gd name="connsiteX1-53" fmla="*/ 228600 w 1128713"/>
              <a:gd name="connsiteY1-54" fmla="*/ 530546 h 750574"/>
              <a:gd name="connsiteX2-55" fmla="*/ 571500 w 1128713"/>
              <a:gd name="connsiteY2-56" fmla="*/ 4 h 750574"/>
              <a:gd name="connsiteX3-57" fmla="*/ 891540 w 1128713"/>
              <a:gd name="connsiteY3-58" fmla="*/ 521022 h 750574"/>
              <a:gd name="connsiteX4-59" fmla="*/ 1128713 w 1128713"/>
              <a:gd name="connsiteY4-60" fmla="*/ 750574 h 750574"/>
              <a:gd name="connsiteX0-61" fmla="*/ 0 w 1104900"/>
              <a:gd name="connsiteY0-62" fmla="*/ 731524 h 731524"/>
              <a:gd name="connsiteX1-63" fmla="*/ 228600 w 1104900"/>
              <a:gd name="connsiteY1-64" fmla="*/ 530546 h 731524"/>
              <a:gd name="connsiteX2-65" fmla="*/ 571500 w 1104900"/>
              <a:gd name="connsiteY2-66" fmla="*/ 4 h 731524"/>
              <a:gd name="connsiteX3-67" fmla="*/ 891540 w 1104900"/>
              <a:gd name="connsiteY3-68" fmla="*/ 521022 h 731524"/>
              <a:gd name="connsiteX4-69" fmla="*/ 1104900 w 1104900"/>
              <a:gd name="connsiteY4-70" fmla="*/ 721999 h 731524"/>
              <a:gd name="connsiteX0-71" fmla="*/ 0 w 1104900"/>
              <a:gd name="connsiteY0-72" fmla="*/ 731524 h 731524"/>
              <a:gd name="connsiteX1-73" fmla="*/ 228600 w 1104900"/>
              <a:gd name="connsiteY1-74" fmla="*/ 530546 h 731524"/>
              <a:gd name="connsiteX2-75" fmla="*/ 571500 w 1104900"/>
              <a:gd name="connsiteY2-76" fmla="*/ 4 h 731524"/>
              <a:gd name="connsiteX3-77" fmla="*/ 891540 w 1104900"/>
              <a:gd name="connsiteY3-78" fmla="*/ 521022 h 731524"/>
              <a:gd name="connsiteX4-79" fmla="*/ 1104900 w 1104900"/>
              <a:gd name="connsiteY4-80" fmla="*/ 729256 h 731524"/>
              <a:gd name="connsiteX0-81" fmla="*/ 0 w 1107978"/>
              <a:gd name="connsiteY0-82" fmla="*/ 724267 h 729256"/>
              <a:gd name="connsiteX1-83" fmla="*/ 231678 w 1107978"/>
              <a:gd name="connsiteY1-84" fmla="*/ 530546 h 729256"/>
              <a:gd name="connsiteX2-85" fmla="*/ 574578 w 1107978"/>
              <a:gd name="connsiteY2-86" fmla="*/ 4 h 729256"/>
              <a:gd name="connsiteX3-87" fmla="*/ 894618 w 1107978"/>
              <a:gd name="connsiteY3-88" fmla="*/ 521022 h 729256"/>
              <a:gd name="connsiteX4-89" fmla="*/ 1107978 w 1107978"/>
              <a:gd name="connsiteY4-90" fmla="*/ 729256 h 729256"/>
              <a:gd name="connsiteX0-91" fmla="*/ 0 w 1107978"/>
              <a:gd name="connsiteY0-92" fmla="*/ 727896 h 729256"/>
              <a:gd name="connsiteX1-93" fmla="*/ 231678 w 1107978"/>
              <a:gd name="connsiteY1-94" fmla="*/ 530546 h 729256"/>
              <a:gd name="connsiteX2-95" fmla="*/ 574578 w 1107978"/>
              <a:gd name="connsiteY2-96" fmla="*/ 4 h 729256"/>
              <a:gd name="connsiteX3-97" fmla="*/ 894618 w 1107978"/>
              <a:gd name="connsiteY3-98" fmla="*/ 521022 h 729256"/>
              <a:gd name="connsiteX4-99" fmla="*/ 1107978 w 1107978"/>
              <a:gd name="connsiteY4-100" fmla="*/ 729256 h 729256"/>
              <a:gd name="connsiteX0-101" fmla="*/ 0 w 1144903"/>
              <a:gd name="connsiteY0-102" fmla="*/ 727896 h 731675"/>
              <a:gd name="connsiteX1-103" fmla="*/ 231678 w 1144903"/>
              <a:gd name="connsiteY1-104" fmla="*/ 530546 h 731675"/>
              <a:gd name="connsiteX2-105" fmla="*/ 574578 w 1144903"/>
              <a:gd name="connsiteY2-106" fmla="*/ 4 h 731675"/>
              <a:gd name="connsiteX3-107" fmla="*/ 894618 w 1144903"/>
              <a:gd name="connsiteY3-108" fmla="*/ 521022 h 731675"/>
              <a:gd name="connsiteX4-109" fmla="*/ 1144903 w 1144903"/>
              <a:gd name="connsiteY4-110" fmla="*/ 731675 h 731675"/>
              <a:gd name="connsiteX0-111" fmla="*/ 0 w 1144903"/>
              <a:gd name="connsiteY0-112" fmla="*/ 727893 h 731672"/>
              <a:gd name="connsiteX1-113" fmla="*/ 231678 w 1144903"/>
              <a:gd name="connsiteY1-114" fmla="*/ 530543 h 731672"/>
              <a:gd name="connsiteX2-115" fmla="*/ 574578 w 1144903"/>
              <a:gd name="connsiteY2-116" fmla="*/ 1 h 731672"/>
              <a:gd name="connsiteX3-117" fmla="*/ 888465 w 1144903"/>
              <a:gd name="connsiteY3-118" fmla="*/ 531905 h 731672"/>
              <a:gd name="connsiteX4-119" fmla="*/ 1144903 w 1144903"/>
              <a:gd name="connsiteY4-120" fmla="*/ 731672 h 73167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44903" h="731672">
                <a:moveTo>
                  <a:pt x="0" y="727893"/>
                </a:moveTo>
                <a:cubicBezTo>
                  <a:pt x="123825" y="666933"/>
                  <a:pt x="135915" y="651858"/>
                  <a:pt x="231678" y="530543"/>
                </a:cubicBezTo>
                <a:cubicBezTo>
                  <a:pt x="327441" y="409228"/>
                  <a:pt x="465114" y="-226"/>
                  <a:pt x="574578" y="1"/>
                </a:cubicBezTo>
                <a:cubicBezTo>
                  <a:pt x="684042" y="228"/>
                  <a:pt x="799565" y="416335"/>
                  <a:pt x="888465" y="531905"/>
                </a:cubicBezTo>
                <a:cubicBezTo>
                  <a:pt x="977365" y="647475"/>
                  <a:pt x="1025523" y="705637"/>
                  <a:pt x="1144903" y="731672"/>
                </a:cubicBezTo>
              </a:path>
            </a:pathLst>
          </a:custGeom>
          <a:noFill/>
          <a:ln w="28575">
            <a:solidFill>
              <a:srgbClr val="F1C4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任意多边形: 形状 59"/>
          <p:cNvSpPr/>
          <p:nvPr/>
        </p:nvSpPr>
        <p:spPr>
          <a:xfrm>
            <a:off x="3077343" y="3527383"/>
            <a:ext cx="1070791" cy="1440469"/>
          </a:xfrm>
          <a:custGeom>
            <a:avLst/>
            <a:gdLst>
              <a:gd name="connsiteX0" fmla="*/ 0 w 1104900"/>
              <a:gd name="connsiteY0" fmla="*/ 731600 h 731600"/>
              <a:gd name="connsiteX1" fmla="*/ 342900 w 1104900"/>
              <a:gd name="connsiteY1" fmla="*/ 487760 h 731600"/>
              <a:gd name="connsiteX2" fmla="*/ 571500 w 1104900"/>
              <a:gd name="connsiteY2" fmla="*/ 80 h 731600"/>
              <a:gd name="connsiteX3" fmla="*/ 777240 w 1104900"/>
              <a:gd name="connsiteY3" fmla="*/ 525860 h 731600"/>
              <a:gd name="connsiteX4" fmla="*/ 1104900 w 1104900"/>
              <a:gd name="connsiteY4" fmla="*/ 693500 h 731600"/>
              <a:gd name="connsiteX0-1" fmla="*/ 0 w 1104900"/>
              <a:gd name="connsiteY0-2" fmla="*/ 731522 h 731522"/>
              <a:gd name="connsiteX1-3" fmla="*/ 228600 w 1104900"/>
              <a:gd name="connsiteY1-4" fmla="*/ 530544 h 731522"/>
              <a:gd name="connsiteX2-5" fmla="*/ 571500 w 1104900"/>
              <a:gd name="connsiteY2-6" fmla="*/ 2 h 731522"/>
              <a:gd name="connsiteX3-7" fmla="*/ 777240 w 1104900"/>
              <a:gd name="connsiteY3-8" fmla="*/ 525782 h 731522"/>
              <a:gd name="connsiteX4-9" fmla="*/ 1104900 w 1104900"/>
              <a:gd name="connsiteY4-10" fmla="*/ 693422 h 731522"/>
              <a:gd name="connsiteX0-11" fmla="*/ 0 w 1104900"/>
              <a:gd name="connsiteY0-12" fmla="*/ 731549 h 731549"/>
              <a:gd name="connsiteX1-13" fmla="*/ 228600 w 1104900"/>
              <a:gd name="connsiteY1-14" fmla="*/ 530571 h 731549"/>
              <a:gd name="connsiteX2-15" fmla="*/ 571500 w 1104900"/>
              <a:gd name="connsiteY2-16" fmla="*/ 29 h 731549"/>
              <a:gd name="connsiteX3-17" fmla="*/ 929640 w 1104900"/>
              <a:gd name="connsiteY3-18" fmla="*/ 506759 h 731549"/>
              <a:gd name="connsiteX4-19" fmla="*/ 1104900 w 1104900"/>
              <a:gd name="connsiteY4-20" fmla="*/ 693449 h 731549"/>
              <a:gd name="connsiteX0-21" fmla="*/ 0 w 1104900"/>
              <a:gd name="connsiteY0-22" fmla="*/ 731522 h 731522"/>
              <a:gd name="connsiteX1-23" fmla="*/ 228600 w 1104900"/>
              <a:gd name="connsiteY1-24" fmla="*/ 530544 h 731522"/>
              <a:gd name="connsiteX2-25" fmla="*/ 571500 w 1104900"/>
              <a:gd name="connsiteY2-26" fmla="*/ 2 h 731522"/>
              <a:gd name="connsiteX3-27" fmla="*/ 901065 w 1104900"/>
              <a:gd name="connsiteY3-28" fmla="*/ 535307 h 731522"/>
              <a:gd name="connsiteX4-29" fmla="*/ 1104900 w 1104900"/>
              <a:gd name="connsiteY4-30" fmla="*/ 693422 h 731522"/>
              <a:gd name="connsiteX0-31" fmla="*/ 0 w 1152525"/>
              <a:gd name="connsiteY0-32" fmla="*/ 731522 h 750572"/>
              <a:gd name="connsiteX1-33" fmla="*/ 228600 w 1152525"/>
              <a:gd name="connsiteY1-34" fmla="*/ 530544 h 750572"/>
              <a:gd name="connsiteX2-35" fmla="*/ 571500 w 1152525"/>
              <a:gd name="connsiteY2-36" fmla="*/ 2 h 750572"/>
              <a:gd name="connsiteX3-37" fmla="*/ 901065 w 1152525"/>
              <a:gd name="connsiteY3-38" fmla="*/ 535307 h 750572"/>
              <a:gd name="connsiteX4-39" fmla="*/ 1152525 w 1152525"/>
              <a:gd name="connsiteY4-40" fmla="*/ 750572 h 750572"/>
              <a:gd name="connsiteX0-41" fmla="*/ 0 w 1128713"/>
              <a:gd name="connsiteY0-42" fmla="*/ 731522 h 750572"/>
              <a:gd name="connsiteX1-43" fmla="*/ 228600 w 1128713"/>
              <a:gd name="connsiteY1-44" fmla="*/ 530544 h 750572"/>
              <a:gd name="connsiteX2-45" fmla="*/ 571500 w 1128713"/>
              <a:gd name="connsiteY2-46" fmla="*/ 2 h 750572"/>
              <a:gd name="connsiteX3-47" fmla="*/ 901065 w 1128713"/>
              <a:gd name="connsiteY3-48" fmla="*/ 535307 h 750572"/>
              <a:gd name="connsiteX4-49" fmla="*/ 1128713 w 1128713"/>
              <a:gd name="connsiteY4-50" fmla="*/ 750572 h 750572"/>
              <a:gd name="connsiteX0-51" fmla="*/ 0 w 1128713"/>
              <a:gd name="connsiteY0-52" fmla="*/ 731524 h 750574"/>
              <a:gd name="connsiteX1-53" fmla="*/ 228600 w 1128713"/>
              <a:gd name="connsiteY1-54" fmla="*/ 530546 h 750574"/>
              <a:gd name="connsiteX2-55" fmla="*/ 571500 w 1128713"/>
              <a:gd name="connsiteY2-56" fmla="*/ 4 h 750574"/>
              <a:gd name="connsiteX3-57" fmla="*/ 891540 w 1128713"/>
              <a:gd name="connsiteY3-58" fmla="*/ 521022 h 750574"/>
              <a:gd name="connsiteX4-59" fmla="*/ 1128713 w 1128713"/>
              <a:gd name="connsiteY4-60" fmla="*/ 750574 h 750574"/>
              <a:gd name="connsiteX0-61" fmla="*/ 0 w 1104900"/>
              <a:gd name="connsiteY0-62" fmla="*/ 731524 h 731524"/>
              <a:gd name="connsiteX1-63" fmla="*/ 228600 w 1104900"/>
              <a:gd name="connsiteY1-64" fmla="*/ 530546 h 731524"/>
              <a:gd name="connsiteX2-65" fmla="*/ 571500 w 1104900"/>
              <a:gd name="connsiteY2-66" fmla="*/ 4 h 731524"/>
              <a:gd name="connsiteX3-67" fmla="*/ 891540 w 1104900"/>
              <a:gd name="connsiteY3-68" fmla="*/ 521022 h 731524"/>
              <a:gd name="connsiteX4-69" fmla="*/ 1104900 w 1104900"/>
              <a:gd name="connsiteY4-70" fmla="*/ 721999 h 731524"/>
              <a:gd name="connsiteX0-71" fmla="*/ 0 w 1104900"/>
              <a:gd name="connsiteY0-72" fmla="*/ 731524 h 731524"/>
              <a:gd name="connsiteX1-73" fmla="*/ 228600 w 1104900"/>
              <a:gd name="connsiteY1-74" fmla="*/ 530546 h 731524"/>
              <a:gd name="connsiteX2-75" fmla="*/ 571500 w 1104900"/>
              <a:gd name="connsiteY2-76" fmla="*/ 4 h 731524"/>
              <a:gd name="connsiteX3-77" fmla="*/ 891540 w 1104900"/>
              <a:gd name="connsiteY3-78" fmla="*/ 521022 h 731524"/>
              <a:gd name="connsiteX4-79" fmla="*/ 1104900 w 1104900"/>
              <a:gd name="connsiteY4-80" fmla="*/ 729256 h 731524"/>
              <a:gd name="connsiteX0-81" fmla="*/ 0 w 1107978"/>
              <a:gd name="connsiteY0-82" fmla="*/ 724267 h 729256"/>
              <a:gd name="connsiteX1-83" fmla="*/ 231678 w 1107978"/>
              <a:gd name="connsiteY1-84" fmla="*/ 530546 h 729256"/>
              <a:gd name="connsiteX2-85" fmla="*/ 574578 w 1107978"/>
              <a:gd name="connsiteY2-86" fmla="*/ 4 h 729256"/>
              <a:gd name="connsiteX3-87" fmla="*/ 894618 w 1107978"/>
              <a:gd name="connsiteY3-88" fmla="*/ 521022 h 729256"/>
              <a:gd name="connsiteX4-89" fmla="*/ 1107978 w 1107978"/>
              <a:gd name="connsiteY4-90" fmla="*/ 729256 h 729256"/>
              <a:gd name="connsiteX0-91" fmla="*/ 0 w 1107978"/>
              <a:gd name="connsiteY0-92" fmla="*/ 727896 h 729256"/>
              <a:gd name="connsiteX1-93" fmla="*/ 231678 w 1107978"/>
              <a:gd name="connsiteY1-94" fmla="*/ 530546 h 729256"/>
              <a:gd name="connsiteX2-95" fmla="*/ 574578 w 1107978"/>
              <a:gd name="connsiteY2-96" fmla="*/ 4 h 729256"/>
              <a:gd name="connsiteX3-97" fmla="*/ 894618 w 1107978"/>
              <a:gd name="connsiteY3-98" fmla="*/ 521022 h 729256"/>
              <a:gd name="connsiteX4-99" fmla="*/ 1107978 w 1107978"/>
              <a:gd name="connsiteY4-100" fmla="*/ 729256 h 729256"/>
              <a:gd name="connsiteX0-101" fmla="*/ 0 w 1144903"/>
              <a:gd name="connsiteY0-102" fmla="*/ 727896 h 731675"/>
              <a:gd name="connsiteX1-103" fmla="*/ 231678 w 1144903"/>
              <a:gd name="connsiteY1-104" fmla="*/ 530546 h 731675"/>
              <a:gd name="connsiteX2-105" fmla="*/ 574578 w 1144903"/>
              <a:gd name="connsiteY2-106" fmla="*/ 4 h 731675"/>
              <a:gd name="connsiteX3-107" fmla="*/ 894618 w 1144903"/>
              <a:gd name="connsiteY3-108" fmla="*/ 521022 h 731675"/>
              <a:gd name="connsiteX4-109" fmla="*/ 1144903 w 1144903"/>
              <a:gd name="connsiteY4-110" fmla="*/ 731675 h 731675"/>
              <a:gd name="connsiteX0-111" fmla="*/ 0 w 1144903"/>
              <a:gd name="connsiteY0-112" fmla="*/ 727893 h 731672"/>
              <a:gd name="connsiteX1-113" fmla="*/ 231678 w 1144903"/>
              <a:gd name="connsiteY1-114" fmla="*/ 530543 h 731672"/>
              <a:gd name="connsiteX2-115" fmla="*/ 574578 w 1144903"/>
              <a:gd name="connsiteY2-116" fmla="*/ 1 h 731672"/>
              <a:gd name="connsiteX3-117" fmla="*/ 888465 w 1144903"/>
              <a:gd name="connsiteY3-118" fmla="*/ 531905 h 731672"/>
              <a:gd name="connsiteX4-119" fmla="*/ 1144903 w 1144903"/>
              <a:gd name="connsiteY4-120" fmla="*/ 731672 h 73167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44903" h="731672">
                <a:moveTo>
                  <a:pt x="0" y="727893"/>
                </a:moveTo>
                <a:cubicBezTo>
                  <a:pt x="123825" y="666933"/>
                  <a:pt x="135915" y="651858"/>
                  <a:pt x="231678" y="530543"/>
                </a:cubicBezTo>
                <a:cubicBezTo>
                  <a:pt x="327441" y="409228"/>
                  <a:pt x="465114" y="-226"/>
                  <a:pt x="574578" y="1"/>
                </a:cubicBezTo>
                <a:cubicBezTo>
                  <a:pt x="684042" y="228"/>
                  <a:pt x="799565" y="416335"/>
                  <a:pt x="888465" y="531905"/>
                </a:cubicBezTo>
                <a:cubicBezTo>
                  <a:pt x="977365" y="647475"/>
                  <a:pt x="1025523" y="705637"/>
                  <a:pt x="1144903" y="731672"/>
                </a:cubicBezTo>
              </a:path>
            </a:pathLst>
          </a:custGeom>
          <a:noFill/>
          <a:ln w="28575">
            <a:solidFill>
              <a:srgbClr val="E74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任意多边形: 形状 61"/>
          <p:cNvSpPr/>
          <p:nvPr/>
        </p:nvSpPr>
        <p:spPr>
          <a:xfrm>
            <a:off x="4445563" y="3527383"/>
            <a:ext cx="1070791" cy="1440469"/>
          </a:xfrm>
          <a:custGeom>
            <a:avLst/>
            <a:gdLst>
              <a:gd name="connsiteX0" fmla="*/ 0 w 1104900"/>
              <a:gd name="connsiteY0" fmla="*/ 731600 h 731600"/>
              <a:gd name="connsiteX1" fmla="*/ 342900 w 1104900"/>
              <a:gd name="connsiteY1" fmla="*/ 487760 h 731600"/>
              <a:gd name="connsiteX2" fmla="*/ 571500 w 1104900"/>
              <a:gd name="connsiteY2" fmla="*/ 80 h 731600"/>
              <a:gd name="connsiteX3" fmla="*/ 777240 w 1104900"/>
              <a:gd name="connsiteY3" fmla="*/ 525860 h 731600"/>
              <a:gd name="connsiteX4" fmla="*/ 1104900 w 1104900"/>
              <a:gd name="connsiteY4" fmla="*/ 693500 h 731600"/>
              <a:gd name="connsiteX0-1" fmla="*/ 0 w 1104900"/>
              <a:gd name="connsiteY0-2" fmla="*/ 731522 h 731522"/>
              <a:gd name="connsiteX1-3" fmla="*/ 228600 w 1104900"/>
              <a:gd name="connsiteY1-4" fmla="*/ 530544 h 731522"/>
              <a:gd name="connsiteX2-5" fmla="*/ 571500 w 1104900"/>
              <a:gd name="connsiteY2-6" fmla="*/ 2 h 731522"/>
              <a:gd name="connsiteX3-7" fmla="*/ 777240 w 1104900"/>
              <a:gd name="connsiteY3-8" fmla="*/ 525782 h 731522"/>
              <a:gd name="connsiteX4-9" fmla="*/ 1104900 w 1104900"/>
              <a:gd name="connsiteY4-10" fmla="*/ 693422 h 731522"/>
              <a:gd name="connsiteX0-11" fmla="*/ 0 w 1104900"/>
              <a:gd name="connsiteY0-12" fmla="*/ 731549 h 731549"/>
              <a:gd name="connsiteX1-13" fmla="*/ 228600 w 1104900"/>
              <a:gd name="connsiteY1-14" fmla="*/ 530571 h 731549"/>
              <a:gd name="connsiteX2-15" fmla="*/ 571500 w 1104900"/>
              <a:gd name="connsiteY2-16" fmla="*/ 29 h 731549"/>
              <a:gd name="connsiteX3-17" fmla="*/ 929640 w 1104900"/>
              <a:gd name="connsiteY3-18" fmla="*/ 506759 h 731549"/>
              <a:gd name="connsiteX4-19" fmla="*/ 1104900 w 1104900"/>
              <a:gd name="connsiteY4-20" fmla="*/ 693449 h 731549"/>
              <a:gd name="connsiteX0-21" fmla="*/ 0 w 1104900"/>
              <a:gd name="connsiteY0-22" fmla="*/ 731522 h 731522"/>
              <a:gd name="connsiteX1-23" fmla="*/ 228600 w 1104900"/>
              <a:gd name="connsiteY1-24" fmla="*/ 530544 h 731522"/>
              <a:gd name="connsiteX2-25" fmla="*/ 571500 w 1104900"/>
              <a:gd name="connsiteY2-26" fmla="*/ 2 h 731522"/>
              <a:gd name="connsiteX3-27" fmla="*/ 901065 w 1104900"/>
              <a:gd name="connsiteY3-28" fmla="*/ 535307 h 731522"/>
              <a:gd name="connsiteX4-29" fmla="*/ 1104900 w 1104900"/>
              <a:gd name="connsiteY4-30" fmla="*/ 693422 h 731522"/>
              <a:gd name="connsiteX0-31" fmla="*/ 0 w 1152525"/>
              <a:gd name="connsiteY0-32" fmla="*/ 731522 h 750572"/>
              <a:gd name="connsiteX1-33" fmla="*/ 228600 w 1152525"/>
              <a:gd name="connsiteY1-34" fmla="*/ 530544 h 750572"/>
              <a:gd name="connsiteX2-35" fmla="*/ 571500 w 1152525"/>
              <a:gd name="connsiteY2-36" fmla="*/ 2 h 750572"/>
              <a:gd name="connsiteX3-37" fmla="*/ 901065 w 1152525"/>
              <a:gd name="connsiteY3-38" fmla="*/ 535307 h 750572"/>
              <a:gd name="connsiteX4-39" fmla="*/ 1152525 w 1152525"/>
              <a:gd name="connsiteY4-40" fmla="*/ 750572 h 750572"/>
              <a:gd name="connsiteX0-41" fmla="*/ 0 w 1128713"/>
              <a:gd name="connsiteY0-42" fmla="*/ 731522 h 750572"/>
              <a:gd name="connsiteX1-43" fmla="*/ 228600 w 1128713"/>
              <a:gd name="connsiteY1-44" fmla="*/ 530544 h 750572"/>
              <a:gd name="connsiteX2-45" fmla="*/ 571500 w 1128713"/>
              <a:gd name="connsiteY2-46" fmla="*/ 2 h 750572"/>
              <a:gd name="connsiteX3-47" fmla="*/ 901065 w 1128713"/>
              <a:gd name="connsiteY3-48" fmla="*/ 535307 h 750572"/>
              <a:gd name="connsiteX4-49" fmla="*/ 1128713 w 1128713"/>
              <a:gd name="connsiteY4-50" fmla="*/ 750572 h 750572"/>
              <a:gd name="connsiteX0-51" fmla="*/ 0 w 1128713"/>
              <a:gd name="connsiteY0-52" fmla="*/ 731524 h 750574"/>
              <a:gd name="connsiteX1-53" fmla="*/ 228600 w 1128713"/>
              <a:gd name="connsiteY1-54" fmla="*/ 530546 h 750574"/>
              <a:gd name="connsiteX2-55" fmla="*/ 571500 w 1128713"/>
              <a:gd name="connsiteY2-56" fmla="*/ 4 h 750574"/>
              <a:gd name="connsiteX3-57" fmla="*/ 891540 w 1128713"/>
              <a:gd name="connsiteY3-58" fmla="*/ 521022 h 750574"/>
              <a:gd name="connsiteX4-59" fmla="*/ 1128713 w 1128713"/>
              <a:gd name="connsiteY4-60" fmla="*/ 750574 h 750574"/>
              <a:gd name="connsiteX0-61" fmla="*/ 0 w 1104900"/>
              <a:gd name="connsiteY0-62" fmla="*/ 731524 h 731524"/>
              <a:gd name="connsiteX1-63" fmla="*/ 228600 w 1104900"/>
              <a:gd name="connsiteY1-64" fmla="*/ 530546 h 731524"/>
              <a:gd name="connsiteX2-65" fmla="*/ 571500 w 1104900"/>
              <a:gd name="connsiteY2-66" fmla="*/ 4 h 731524"/>
              <a:gd name="connsiteX3-67" fmla="*/ 891540 w 1104900"/>
              <a:gd name="connsiteY3-68" fmla="*/ 521022 h 731524"/>
              <a:gd name="connsiteX4-69" fmla="*/ 1104900 w 1104900"/>
              <a:gd name="connsiteY4-70" fmla="*/ 721999 h 731524"/>
              <a:gd name="connsiteX0-71" fmla="*/ 0 w 1104900"/>
              <a:gd name="connsiteY0-72" fmla="*/ 731524 h 731524"/>
              <a:gd name="connsiteX1-73" fmla="*/ 228600 w 1104900"/>
              <a:gd name="connsiteY1-74" fmla="*/ 530546 h 731524"/>
              <a:gd name="connsiteX2-75" fmla="*/ 571500 w 1104900"/>
              <a:gd name="connsiteY2-76" fmla="*/ 4 h 731524"/>
              <a:gd name="connsiteX3-77" fmla="*/ 891540 w 1104900"/>
              <a:gd name="connsiteY3-78" fmla="*/ 521022 h 731524"/>
              <a:gd name="connsiteX4-79" fmla="*/ 1104900 w 1104900"/>
              <a:gd name="connsiteY4-80" fmla="*/ 729256 h 731524"/>
              <a:gd name="connsiteX0-81" fmla="*/ 0 w 1107978"/>
              <a:gd name="connsiteY0-82" fmla="*/ 724267 h 729256"/>
              <a:gd name="connsiteX1-83" fmla="*/ 231678 w 1107978"/>
              <a:gd name="connsiteY1-84" fmla="*/ 530546 h 729256"/>
              <a:gd name="connsiteX2-85" fmla="*/ 574578 w 1107978"/>
              <a:gd name="connsiteY2-86" fmla="*/ 4 h 729256"/>
              <a:gd name="connsiteX3-87" fmla="*/ 894618 w 1107978"/>
              <a:gd name="connsiteY3-88" fmla="*/ 521022 h 729256"/>
              <a:gd name="connsiteX4-89" fmla="*/ 1107978 w 1107978"/>
              <a:gd name="connsiteY4-90" fmla="*/ 729256 h 729256"/>
              <a:gd name="connsiteX0-91" fmla="*/ 0 w 1107978"/>
              <a:gd name="connsiteY0-92" fmla="*/ 727896 h 729256"/>
              <a:gd name="connsiteX1-93" fmla="*/ 231678 w 1107978"/>
              <a:gd name="connsiteY1-94" fmla="*/ 530546 h 729256"/>
              <a:gd name="connsiteX2-95" fmla="*/ 574578 w 1107978"/>
              <a:gd name="connsiteY2-96" fmla="*/ 4 h 729256"/>
              <a:gd name="connsiteX3-97" fmla="*/ 894618 w 1107978"/>
              <a:gd name="connsiteY3-98" fmla="*/ 521022 h 729256"/>
              <a:gd name="connsiteX4-99" fmla="*/ 1107978 w 1107978"/>
              <a:gd name="connsiteY4-100" fmla="*/ 729256 h 729256"/>
              <a:gd name="connsiteX0-101" fmla="*/ 0 w 1144903"/>
              <a:gd name="connsiteY0-102" fmla="*/ 727896 h 731675"/>
              <a:gd name="connsiteX1-103" fmla="*/ 231678 w 1144903"/>
              <a:gd name="connsiteY1-104" fmla="*/ 530546 h 731675"/>
              <a:gd name="connsiteX2-105" fmla="*/ 574578 w 1144903"/>
              <a:gd name="connsiteY2-106" fmla="*/ 4 h 731675"/>
              <a:gd name="connsiteX3-107" fmla="*/ 894618 w 1144903"/>
              <a:gd name="connsiteY3-108" fmla="*/ 521022 h 731675"/>
              <a:gd name="connsiteX4-109" fmla="*/ 1144903 w 1144903"/>
              <a:gd name="connsiteY4-110" fmla="*/ 731675 h 731675"/>
              <a:gd name="connsiteX0-111" fmla="*/ 0 w 1144903"/>
              <a:gd name="connsiteY0-112" fmla="*/ 727893 h 731672"/>
              <a:gd name="connsiteX1-113" fmla="*/ 231678 w 1144903"/>
              <a:gd name="connsiteY1-114" fmla="*/ 530543 h 731672"/>
              <a:gd name="connsiteX2-115" fmla="*/ 574578 w 1144903"/>
              <a:gd name="connsiteY2-116" fmla="*/ 1 h 731672"/>
              <a:gd name="connsiteX3-117" fmla="*/ 888465 w 1144903"/>
              <a:gd name="connsiteY3-118" fmla="*/ 531905 h 731672"/>
              <a:gd name="connsiteX4-119" fmla="*/ 1144903 w 1144903"/>
              <a:gd name="connsiteY4-120" fmla="*/ 731672 h 73167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44903" h="731672">
                <a:moveTo>
                  <a:pt x="0" y="727893"/>
                </a:moveTo>
                <a:cubicBezTo>
                  <a:pt x="123825" y="666933"/>
                  <a:pt x="135915" y="651858"/>
                  <a:pt x="231678" y="530543"/>
                </a:cubicBezTo>
                <a:cubicBezTo>
                  <a:pt x="327441" y="409228"/>
                  <a:pt x="465114" y="-226"/>
                  <a:pt x="574578" y="1"/>
                </a:cubicBezTo>
                <a:cubicBezTo>
                  <a:pt x="684042" y="228"/>
                  <a:pt x="799565" y="416335"/>
                  <a:pt x="888465" y="531905"/>
                </a:cubicBezTo>
                <a:cubicBezTo>
                  <a:pt x="977365" y="647475"/>
                  <a:pt x="1025523" y="705637"/>
                  <a:pt x="1144903" y="731672"/>
                </a:cubicBezTo>
              </a:path>
            </a:pathLst>
          </a:custGeom>
          <a:noFill/>
          <a:ln w="28575">
            <a:solidFill>
              <a:srgbClr val="27AE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959699" y="2473068"/>
            <a:ext cx="5136301" cy="2864116"/>
            <a:chOff x="1676841" y="2232113"/>
            <a:chExt cx="5136301" cy="2864116"/>
          </a:xfrm>
        </p:grpSpPr>
        <p:cxnSp>
          <p:nvCxnSpPr>
            <p:cNvPr id="9" name="直接箭头连接符 8"/>
            <p:cNvCxnSpPr/>
            <p:nvPr/>
          </p:nvCxnSpPr>
          <p:spPr>
            <a:xfrm flipV="1">
              <a:off x="2224087" y="2247900"/>
              <a:ext cx="0" cy="24688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2209798" y="4716780"/>
              <a:ext cx="4495802" cy="505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1676841" y="2232113"/>
              <a:ext cx="461665" cy="1079783"/>
            </a:xfrm>
            <a:prstGeom prst="rect">
              <a:avLst/>
            </a:prstGeom>
            <a:noFill/>
          </p:spPr>
          <p:txBody>
            <a:bodyPr vert="vert270" wrap="none" rtlCol="0">
              <a:spAutoFit/>
            </a:bodyPr>
            <a:lstStyle/>
            <a:p>
              <a:r>
                <a:rPr lang="en-US" altLang="zh-CN" dirty="0">
                  <a:latin typeface="Times New Roman" panose="02020603050405020304" pitchFamily="18" charset="0"/>
                  <a:cs typeface="Times New Roman" panose="02020603050405020304" pitchFamily="18" charset="0"/>
                </a:rPr>
                <a:t>Amplitude</a:t>
              </a:r>
              <a:endParaRPr lang="zh-CN" altLang="en-US" dirty="0">
                <a:latin typeface="Times New Roman" panose="02020603050405020304" pitchFamily="18" charset="0"/>
                <a:cs typeface="Times New Roman" panose="02020603050405020304" pitchFamily="18" charset="0"/>
              </a:endParaRPr>
            </a:p>
          </p:txBody>
        </p:sp>
        <p:sp>
          <p:nvSpPr>
            <p:cNvPr id="65" name="文本框 64"/>
            <p:cNvSpPr txBox="1"/>
            <p:nvPr/>
          </p:nvSpPr>
          <p:spPr>
            <a:xfrm>
              <a:off x="5653850" y="4726897"/>
              <a:ext cx="1159292"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Frequency</a:t>
              </a:r>
              <a:endParaRPr lang="zh-CN" altLang="en-US" dirty="0">
                <a:latin typeface="Times New Roman" panose="02020603050405020304" pitchFamily="18" charset="0"/>
                <a:cs typeface="Times New Roman" panose="02020603050405020304" pitchFamily="18" charset="0"/>
              </a:endParaRPr>
            </a:p>
          </p:txBody>
        </p:sp>
      </p:grpSp>
      <p:sp>
        <p:nvSpPr>
          <p:cNvPr id="19" name="左中括号 18"/>
          <p:cNvSpPr/>
          <p:nvPr/>
        </p:nvSpPr>
        <p:spPr>
          <a:xfrm rot="16200000">
            <a:off x="2844811" y="5003110"/>
            <a:ext cx="166255" cy="298813"/>
          </a:xfrm>
          <a:prstGeom prst="leftBracket">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文本框 19"/>
          <p:cNvSpPr txBox="1"/>
          <p:nvPr/>
        </p:nvSpPr>
        <p:spPr>
          <a:xfrm>
            <a:off x="2325850" y="5235644"/>
            <a:ext cx="1204176"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Guard Gap</a:t>
            </a:r>
            <a:endParaRPr lang="zh-CN" altLang="en-US" dirty="0">
              <a:latin typeface="Times New Roman" panose="02020603050405020304" pitchFamily="18" charset="0"/>
              <a:cs typeface="Times New Roman" panose="02020603050405020304" pitchFamily="18" charset="0"/>
            </a:endParaRPr>
          </a:p>
        </p:txBody>
      </p:sp>
      <p:sp>
        <p:nvSpPr>
          <p:cNvPr id="69" name="左中括号 68"/>
          <p:cNvSpPr/>
          <p:nvPr/>
        </p:nvSpPr>
        <p:spPr>
          <a:xfrm rot="16200000">
            <a:off x="4217210" y="5003110"/>
            <a:ext cx="166255" cy="298813"/>
          </a:xfrm>
          <a:prstGeom prst="leftBracket">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0" name="文本框 69"/>
          <p:cNvSpPr txBox="1"/>
          <p:nvPr/>
        </p:nvSpPr>
        <p:spPr>
          <a:xfrm>
            <a:off x="3698249" y="5235644"/>
            <a:ext cx="1204176"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Guard Gap</a:t>
            </a:r>
            <a:endParaRPr lang="zh-CN" altLang="en-US" dirty="0">
              <a:latin typeface="Times New Roman" panose="02020603050405020304" pitchFamily="18" charset="0"/>
              <a:cs typeface="Times New Roman" panose="02020603050405020304" pitchFamily="18" charset="0"/>
            </a:endParaRPr>
          </a:p>
        </p:txBody>
      </p:sp>
      <p:sp>
        <p:nvSpPr>
          <p:cNvPr id="22" name="文本框 21"/>
          <p:cNvSpPr txBox="1"/>
          <p:nvPr/>
        </p:nvSpPr>
        <p:spPr>
          <a:xfrm>
            <a:off x="1342347" y="5621621"/>
            <a:ext cx="4956998" cy="400110"/>
          </a:xfrm>
          <a:prstGeom prst="rect">
            <a:avLst/>
          </a:prstGeom>
          <a:noFill/>
        </p:spPr>
        <p:txBody>
          <a:bodyPr wrap="none" rtlCol="0">
            <a:spAutoFit/>
          </a:bodyPr>
          <a:lstStyle/>
          <a:p>
            <a:r>
              <a:rPr lang="en-US" altLang="zh-CN" sz="2000" b="1" dirty="0">
                <a:solidFill>
                  <a:srgbClr val="C00000"/>
                </a:solidFill>
                <a:latin typeface="Times New Roman" panose="02020603050405020304" pitchFamily="18" charset="0"/>
                <a:cs typeface="Times New Roman" panose="02020603050405020304" pitchFamily="18" charset="0"/>
              </a:rPr>
              <a:t>Reduced Interference, Low Utilization Rate</a:t>
            </a:r>
            <a:endParaRPr lang="zh-CN" altLang="en-US" sz="2000" b="1" dirty="0">
              <a:solidFill>
                <a:srgbClr val="C00000"/>
              </a:solidFill>
              <a:latin typeface="Times New Roman" panose="02020603050405020304" pitchFamily="18" charset="0"/>
              <a:cs typeface="Times New Roman" panose="02020603050405020304" pitchFamily="18" charset="0"/>
            </a:endParaRPr>
          </a:p>
        </p:txBody>
      </p:sp>
      <p:sp>
        <p:nvSpPr>
          <p:cNvPr id="23" name="文本框 22"/>
          <p:cNvSpPr txBox="1"/>
          <p:nvPr/>
        </p:nvSpPr>
        <p:spPr>
          <a:xfrm>
            <a:off x="2976028" y="2027190"/>
            <a:ext cx="1107996" cy="461665"/>
          </a:xfrm>
          <a:prstGeom prst="rect">
            <a:avLst/>
          </a:prstGeom>
          <a:noFill/>
        </p:spPr>
        <p:txBody>
          <a:bodyPr wrap="none" rtlCol="0">
            <a:spAutoFit/>
          </a:bodyPr>
          <a:lstStyle/>
          <a:p>
            <a:r>
              <a:rPr lang="en-US" altLang="zh-CN" sz="2400" b="1" dirty="0">
                <a:solidFill>
                  <a:srgbClr val="2980B9"/>
                </a:solidFill>
                <a:latin typeface="Times New Roman" panose="02020603050405020304" pitchFamily="18" charset="0"/>
                <a:cs typeface="Times New Roman" panose="02020603050405020304" pitchFamily="18" charset="0"/>
              </a:rPr>
              <a:t>FDMA</a:t>
            </a:r>
            <a:endParaRPr lang="zh-CN" altLang="en-US" sz="2400" b="1" dirty="0">
              <a:solidFill>
                <a:srgbClr val="2980B9"/>
              </a:solidFill>
              <a:latin typeface="Times New Roman" panose="02020603050405020304" pitchFamily="18" charset="0"/>
              <a:cs typeface="Times New Roman" panose="02020603050405020304" pitchFamily="18" charset="0"/>
            </a:endParaRPr>
          </a:p>
        </p:txBody>
      </p:sp>
      <p:sp>
        <p:nvSpPr>
          <p:cNvPr id="21" name="文本框 20"/>
          <p:cNvSpPr txBox="1"/>
          <p:nvPr/>
        </p:nvSpPr>
        <p:spPr>
          <a:xfrm>
            <a:off x="8107976" y="2011403"/>
            <a:ext cx="1124026" cy="461665"/>
          </a:xfrm>
          <a:prstGeom prst="rect">
            <a:avLst/>
          </a:prstGeom>
          <a:noFill/>
        </p:spPr>
        <p:txBody>
          <a:bodyPr wrap="none" rtlCol="0">
            <a:spAutoFit/>
          </a:bodyPr>
          <a:lstStyle/>
          <a:p>
            <a:r>
              <a:rPr lang="en-US" altLang="zh-CN" sz="2400" b="1" dirty="0">
                <a:solidFill>
                  <a:srgbClr val="2980B9"/>
                </a:solidFill>
                <a:latin typeface="Times New Roman" panose="02020603050405020304" pitchFamily="18" charset="0"/>
                <a:cs typeface="Times New Roman" panose="02020603050405020304" pitchFamily="18" charset="0"/>
              </a:rPr>
              <a:t>OFDM</a:t>
            </a:r>
            <a:endParaRPr lang="zh-CN" altLang="en-US" sz="2400" b="1" dirty="0">
              <a:solidFill>
                <a:srgbClr val="2980B9"/>
              </a:solidFill>
              <a:latin typeface="Times New Roman" panose="02020603050405020304" pitchFamily="18" charset="0"/>
              <a:cs typeface="Times New Roman" panose="02020603050405020304" pitchFamily="18" charset="0"/>
            </a:endParaRPr>
          </a:p>
        </p:txBody>
      </p:sp>
      <p:grpSp>
        <p:nvGrpSpPr>
          <p:cNvPr id="24" name="组合 23"/>
          <p:cNvGrpSpPr/>
          <p:nvPr/>
        </p:nvGrpSpPr>
        <p:grpSpPr>
          <a:xfrm>
            <a:off x="6244306" y="2488855"/>
            <a:ext cx="5136301" cy="2864116"/>
            <a:chOff x="1676841" y="2232113"/>
            <a:chExt cx="5136301" cy="2864116"/>
          </a:xfrm>
        </p:grpSpPr>
        <p:cxnSp>
          <p:nvCxnSpPr>
            <p:cNvPr id="25" name="直接箭头连接符 24"/>
            <p:cNvCxnSpPr/>
            <p:nvPr/>
          </p:nvCxnSpPr>
          <p:spPr>
            <a:xfrm flipV="1">
              <a:off x="2224087" y="2247900"/>
              <a:ext cx="0" cy="24688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2209798" y="4716780"/>
              <a:ext cx="4495802" cy="505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1676841" y="2232113"/>
              <a:ext cx="461665" cy="1079783"/>
            </a:xfrm>
            <a:prstGeom prst="rect">
              <a:avLst/>
            </a:prstGeom>
            <a:noFill/>
          </p:spPr>
          <p:txBody>
            <a:bodyPr vert="vert270" wrap="none" rtlCol="0">
              <a:spAutoFit/>
            </a:bodyPr>
            <a:lstStyle/>
            <a:p>
              <a:r>
                <a:rPr lang="en-US" altLang="zh-CN" dirty="0">
                  <a:latin typeface="Times New Roman" panose="02020603050405020304" pitchFamily="18" charset="0"/>
                  <a:cs typeface="Times New Roman" panose="02020603050405020304" pitchFamily="18" charset="0"/>
                </a:rPr>
                <a:t>Amplitude</a:t>
              </a:r>
              <a:endParaRPr lang="zh-CN" altLang="en-US" dirty="0">
                <a:latin typeface="Times New Roman" panose="02020603050405020304" pitchFamily="18" charset="0"/>
                <a:cs typeface="Times New Roman" panose="02020603050405020304" pitchFamily="18" charset="0"/>
              </a:endParaRPr>
            </a:p>
          </p:txBody>
        </p:sp>
        <p:sp>
          <p:nvSpPr>
            <p:cNvPr id="28" name="文本框 27"/>
            <p:cNvSpPr txBox="1"/>
            <p:nvPr/>
          </p:nvSpPr>
          <p:spPr>
            <a:xfrm>
              <a:off x="5653850" y="4726897"/>
              <a:ext cx="1159292"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Frequency</a:t>
              </a:r>
              <a:endParaRPr lang="zh-CN" altLang="en-US" dirty="0">
                <a:latin typeface="Times New Roman" panose="02020603050405020304" pitchFamily="18" charset="0"/>
                <a:cs typeface="Times New Roman" panose="02020603050405020304" pitchFamily="18" charset="0"/>
              </a:endParaRPr>
            </a:p>
          </p:txBody>
        </p:sp>
      </p:grpSp>
      <p:sp>
        <p:nvSpPr>
          <p:cNvPr id="29" name="任意多边形: 形状 28"/>
          <p:cNvSpPr/>
          <p:nvPr/>
        </p:nvSpPr>
        <p:spPr>
          <a:xfrm>
            <a:off x="7066324" y="3532449"/>
            <a:ext cx="1070791" cy="1440469"/>
          </a:xfrm>
          <a:custGeom>
            <a:avLst/>
            <a:gdLst>
              <a:gd name="connsiteX0" fmla="*/ 0 w 1104900"/>
              <a:gd name="connsiteY0" fmla="*/ 731600 h 731600"/>
              <a:gd name="connsiteX1" fmla="*/ 342900 w 1104900"/>
              <a:gd name="connsiteY1" fmla="*/ 487760 h 731600"/>
              <a:gd name="connsiteX2" fmla="*/ 571500 w 1104900"/>
              <a:gd name="connsiteY2" fmla="*/ 80 h 731600"/>
              <a:gd name="connsiteX3" fmla="*/ 777240 w 1104900"/>
              <a:gd name="connsiteY3" fmla="*/ 525860 h 731600"/>
              <a:gd name="connsiteX4" fmla="*/ 1104900 w 1104900"/>
              <a:gd name="connsiteY4" fmla="*/ 693500 h 731600"/>
              <a:gd name="connsiteX0-1" fmla="*/ 0 w 1104900"/>
              <a:gd name="connsiteY0-2" fmla="*/ 731522 h 731522"/>
              <a:gd name="connsiteX1-3" fmla="*/ 228600 w 1104900"/>
              <a:gd name="connsiteY1-4" fmla="*/ 530544 h 731522"/>
              <a:gd name="connsiteX2-5" fmla="*/ 571500 w 1104900"/>
              <a:gd name="connsiteY2-6" fmla="*/ 2 h 731522"/>
              <a:gd name="connsiteX3-7" fmla="*/ 777240 w 1104900"/>
              <a:gd name="connsiteY3-8" fmla="*/ 525782 h 731522"/>
              <a:gd name="connsiteX4-9" fmla="*/ 1104900 w 1104900"/>
              <a:gd name="connsiteY4-10" fmla="*/ 693422 h 731522"/>
              <a:gd name="connsiteX0-11" fmla="*/ 0 w 1104900"/>
              <a:gd name="connsiteY0-12" fmla="*/ 731549 h 731549"/>
              <a:gd name="connsiteX1-13" fmla="*/ 228600 w 1104900"/>
              <a:gd name="connsiteY1-14" fmla="*/ 530571 h 731549"/>
              <a:gd name="connsiteX2-15" fmla="*/ 571500 w 1104900"/>
              <a:gd name="connsiteY2-16" fmla="*/ 29 h 731549"/>
              <a:gd name="connsiteX3-17" fmla="*/ 929640 w 1104900"/>
              <a:gd name="connsiteY3-18" fmla="*/ 506759 h 731549"/>
              <a:gd name="connsiteX4-19" fmla="*/ 1104900 w 1104900"/>
              <a:gd name="connsiteY4-20" fmla="*/ 693449 h 731549"/>
              <a:gd name="connsiteX0-21" fmla="*/ 0 w 1104900"/>
              <a:gd name="connsiteY0-22" fmla="*/ 731522 h 731522"/>
              <a:gd name="connsiteX1-23" fmla="*/ 228600 w 1104900"/>
              <a:gd name="connsiteY1-24" fmla="*/ 530544 h 731522"/>
              <a:gd name="connsiteX2-25" fmla="*/ 571500 w 1104900"/>
              <a:gd name="connsiteY2-26" fmla="*/ 2 h 731522"/>
              <a:gd name="connsiteX3-27" fmla="*/ 901065 w 1104900"/>
              <a:gd name="connsiteY3-28" fmla="*/ 535307 h 731522"/>
              <a:gd name="connsiteX4-29" fmla="*/ 1104900 w 1104900"/>
              <a:gd name="connsiteY4-30" fmla="*/ 693422 h 731522"/>
              <a:gd name="connsiteX0-31" fmla="*/ 0 w 1152525"/>
              <a:gd name="connsiteY0-32" fmla="*/ 731522 h 750572"/>
              <a:gd name="connsiteX1-33" fmla="*/ 228600 w 1152525"/>
              <a:gd name="connsiteY1-34" fmla="*/ 530544 h 750572"/>
              <a:gd name="connsiteX2-35" fmla="*/ 571500 w 1152525"/>
              <a:gd name="connsiteY2-36" fmla="*/ 2 h 750572"/>
              <a:gd name="connsiteX3-37" fmla="*/ 901065 w 1152525"/>
              <a:gd name="connsiteY3-38" fmla="*/ 535307 h 750572"/>
              <a:gd name="connsiteX4-39" fmla="*/ 1152525 w 1152525"/>
              <a:gd name="connsiteY4-40" fmla="*/ 750572 h 750572"/>
              <a:gd name="connsiteX0-41" fmla="*/ 0 w 1128713"/>
              <a:gd name="connsiteY0-42" fmla="*/ 731522 h 750572"/>
              <a:gd name="connsiteX1-43" fmla="*/ 228600 w 1128713"/>
              <a:gd name="connsiteY1-44" fmla="*/ 530544 h 750572"/>
              <a:gd name="connsiteX2-45" fmla="*/ 571500 w 1128713"/>
              <a:gd name="connsiteY2-46" fmla="*/ 2 h 750572"/>
              <a:gd name="connsiteX3-47" fmla="*/ 901065 w 1128713"/>
              <a:gd name="connsiteY3-48" fmla="*/ 535307 h 750572"/>
              <a:gd name="connsiteX4-49" fmla="*/ 1128713 w 1128713"/>
              <a:gd name="connsiteY4-50" fmla="*/ 750572 h 750572"/>
              <a:gd name="connsiteX0-51" fmla="*/ 0 w 1128713"/>
              <a:gd name="connsiteY0-52" fmla="*/ 731524 h 750574"/>
              <a:gd name="connsiteX1-53" fmla="*/ 228600 w 1128713"/>
              <a:gd name="connsiteY1-54" fmla="*/ 530546 h 750574"/>
              <a:gd name="connsiteX2-55" fmla="*/ 571500 w 1128713"/>
              <a:gd name="connsiteY2-56" fmla="*/ 4 h 750574"/>
              <a:gd name="connsiteX3-57" fmla="*/ 891540 w 1128713"/>
              <a:gd name="connsiteY3-58" fmla="*/ 521022 h 750574"/>
              <a:gd name="connsiteX4-59" fmla="*/ 1128713 w 1128713"/>
              <a:gd name="connsiteY4-60" fmla="*/ 750574 h 750574"/>
              <a:gd name="connsiteX0-61" fmla="*/ 0 w 1104900"/>
              <a:gd name="connsiteY0-62" fmla="*/ 731524 h 731524"/>
              <a:gd name="connsiteX1-63" fmla="*/ 228600 w 1104900"/>
              <a:gd name="connsiteY1-64" fmla="*/ 530546 h 731524"/>
              <a:gd name="connsiteX2-65" fmla="*/ 571500 w 1104900"/>
              <a:gd name="connsiteY2-66" fmla="*/ 4 h 731524"/>
              <a:gd name="connsiteX3-67" fmla="*/ 891540 w 1104900"/>
              <a:gd name="connsiteY3-68" fmla="*/ 521022 h 731524"/>
              <a:gd name="connsiteX4-69" fmla="*/ 1104900 w 1104900"/>
              <a:gd name="connsiteY4-70" fmla="*/ 721999 h 731524"/>
              <a:gd name="connsiteX0-71" fmla="*/ 0 w 1104900"/>
              <a:gd name="connsiteY0-72" fmla="*/ 731524 h 731524"/>
              <a:gd name="connsiteX1-73" fmla="*/ 228600 w 1104900"/>
              <a:gd name="connsiteY1-74" fmla="*/ 530546 h 731524"/>
              <a:gd name="connsiteX2-75" fmla="*/ 571500 w 1104900"/>
              <a:gd name="connsiteY2-76" fmla="*/ 4 h 731524"/>
              <a:gd name="connsiteX3-77" fmla="*/ 891540 w 1104900"/>
              <a:gd name="connsiteY3-78" fmla="*/ 521022 h 731524"/>
              <a:gd name="connsiteX4-79" fmla="*/ 1104900 w 1104900"/>
              <a:gd name="connsiteY4-80" fmla="*/ 729256 h 731524"/>
              <a:gd name="connsiteX0-81" fmla="*/ 0 w 1107978"/>
              <a:gd name="connsiteY0-82" fmla="*/ 724267 h 729256"/>
              <a:gd name="connsiteX1-83" fmla="*/ 231678 w 1107978"/>
              <a:gd name="connsiteY1-84" fmla="*/ 530546 h 729256"/>
              <a:gd name="connsiteX2-85" fmla="*/ 574578 w 1107978"/>
              <a:gd name="connsiteY2-86" fmla="*/ 4 h 729256"/>
              <a:gd name="connsiteX3-87" fmla="*/ 894618 w 1107978"/>
              <a:gd name="connsiteY3-88" fmla="*/ 521022 h 729256"/>
              <a:gd name="connsiteX4-89" fmla="*/ 1107978 w 1107978"/>
              <a:gd name="connsiteY4-90" fmla="*/ 729256 h 729256"/>
              <a:gd name="connsiteX0-91" fmla="*/ 0 w 1107978"/>
              <a:gd name="connsiteY0-92" fmla="*/ 727896 h 729256"/>
              <a:gd name="connsiteX1-93" fmla="*/ 231678 w 1107978"/>
              <a:gd name="connsiteY1-94" fmla="*/ 530546 h 729256"/>
              <a:gd name="connsiteX2-95" fmla="*/ 574578 w 1107978"/>
              <a:gd name="connsiteY2-96" fmla="*/ 4 h 729256"/>
              <a:gd name="connsiteX3-97" fmla="*/ 894618 w 1107978"/>
              <a:gd name="connsiteY3-98" fmla="*/ 521022 h 729256"/>
              <a:gd name="connsiteX4-99" fmla="*/ 1107978 w 1107978"/>
              <a:gd name="connsiteY4-100" fmla="*/ 729256 h 729256"/>
              <a:gd name="connsiteX0-101" fmla="*/ 0 w 1144903"/>
              <a:gd name="connsiteY0-102" fmla="*/ 727896 h 731675"/>
              <a:gd name="connsiteX1-103" fmla="*/ 231678 w 1144903"/>
              <a:gd name="connsiteY1-104" fmla="*/ 530546 h 731675"/>
              <a:gd name="connsiteX2-105" fmla="*/ 574578 w 1144903"/>
              <a:gd name="connsiteY2-106" fmla="*/ 4 h 731675"/>
              <a:gd name="connsiteX3-107" fmla="*/ 894618 w 1144903"/>
              <a:gd name="connsiteY3-108" fmla="*/ 521022 h 731675"/>
              <a:gd name="connsiteX4-109" fmla="*/ 1144903 w 1144903"/>
              <a:gd name="connsiteY4-110" fmla="*/ 731675 h 731675"/>
              <a:gd name="connsiteX0-111" fmla="*/ 0 w 1144903"/>
              <a:gd name="connsiteY0-112" fmla="*/ 727893 h 731672"/>
              <a:gd name="connsiteX1-113" fmla="*/ 231678 w 1144903"/>
              <a:gd name="connsiteY1-114" fmla="*/ 530543 h 731672"/>
              <a:gd name="connsiteX2-115" fmla="*/ 574578 w 1144903"/>
              <a:gd name="connsiteY2-116" fmla="*/ 1 h 731672"/>
              <a:gd name="connsiteX3-117" fmla="*/ 888465 w 1144903"/>
              <a:gd name="connsiteY3-118" fmla="*/ 531905 h 731672"/>
              <a:gd name="connsiteX4-119" fmla="*/ 1144903 w 1144903"/>
              <a:gd name="connsiteY4-120" fmla="*/ 731672 h 73167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44903" h="731672">
                <a:moveTo>
                  <a:pt x="0" y="727893"/>
                </a:moveTo>
                <a:cubicBezTo>
                  <a:pt x="123825" y="666933"/>
                  <a:pt x="135915" y="651858"/>
                  <a:pt x="231678" y="530543"/>
                </a:cubicBezTo>
                <a:cubicBezTo>
                  <a:pt x="327441" y="409228"/>
                  <a:pt x="465114" y="-226"/>
                  <a:pt x="574578" y="1"/>
                </a:cubicBezTo>
                <a:cubicBezTo>
                  <a:pt x="684042" y="228"/>
                  <a:pt x="799565" y="416335"/>
                  <a:pt x="888465" y="531905"/>
                </a:cubicBezTo>
                <a:cubicBezTo>
                  <a:pt x="977365" y="647475"/>
                  <a:pt x="1025523" y="705637"/>
                  <a:pt x="1144903" y="731672"/>
                </a:cubicBezTo>
              </a:path>
            </a:pathLst>
          </a:custGeom>
          <a:noFill/>
          <a:ln w="28575">
            <a:solidFill>
              <a:srgbClr val="F1C4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形状 29"/>
          <p:cNvSpPr/>
          <p:nvPr/>
        </p:nvSpPr>
        <p:spPr>
          <a:xfrm>
            <a:off x="7620174" y="3543170"/>
            <a:ext cx="1070791" cy="1440469"/>
          </a:xfrm>
          <a:custGeom>
            <a:avLst/>
            <a:gdLst>
              <a:gd name="connsiteX0" fmla="*/ 0 w 1104900"/>
              <a:gd name="connsiteY0" fmla="*/ 731600 h 731600"/>
              <a:gd name="connsiteX1" fmla="*/ 342900 w 1104900"/>
              <a:gd name="connsiteY1" fmla="*/ 487760 h 731600"/>
              <a:gd name="connsiteX2" fmla="*/ 571500 w 1104900"/>
              <a:gd name="connsiteY2" fmla="*/ 80 h 731600"/>
              <a:gd name="connsiteX3" fmla="*/ 777240 w 1104900"/>
              <a:gd name="connsiteY3" fmla="*/ 525860 h 731600"/>
              <a:gd name="connsiteX4" fmla="*/ 1104900 w 1104900"/>
              <a:gd name="connsiteY4" fmla="*/ 693500 h 731600"/>
              <a:gd name="connsiteX0-1" fmla="*/ 0 w 1104900"/>
              <a:gd name="connsiteY0-2" fmla="*/ 731522 h 731522"/>
              <a:gd name="connsiteX1-3" fmla="*/ 228600 w 1104900"/>
              <a:gd name="connsiteY1-4" fmla="*/ 530544 h 731522"/>
              <a:gd name="connsiteX2-5" fmla="*/ 571500 w 1104900"/>
              <a:gd name="connsiteY2-6" fmla="*/ 2 h 731522"/>
              <a:gd name="connsiteX3-7" fmla="*/ 777240 w 1104900"/>
              <a:gd name="connsiteY3-8" fmla="*/ 525782 h 731522"/>
              <a:gd name="connsiteX4-9" fmla="*/ 1104900 w 1104900"/>
              <a:gd name="connsiteY4-10" fmla="*/ 693422 h 731522"/>
              <a:gd name="connsiteX0-11" fmla="*/ 0 w 1104900"/>
              <a:gd name="connsiteY0-12" fmla="*/ 731549 h 731549"/>
              <a:gd name="connsiteX1-13" fmla="*/ 228600 w 1104900"/>
              <a:gd name="connsiteY1-14" fmla="*/ 530571 h 731549"/>
              <a:gd name="connsiteX2-15" fmla="*/ 571500 w 1104900"/>
              <a:gd name="connsiteY2-16" fmla="*/ 29 h 731549"/>
              <a:gd name="connsiteX3-17" fmla="*/ 929640 w 1104900"/>
              <a:gd name="connsiteY3-18" fmla="*/ 506759 h 731549"/>
              <a:gd name="connsiteX4-19" fmla="*/ 1104900 w 1104900"/>
              <a:gd name="connsiteY4-20" fmla="*/ 693449 h 731549"/>
              <a:gd name="connsiteX0-21" fmla="*/ 0 w 1104900"/>
              <a:gd name="connsiteY0-22" fmla="*/ 731522 h 731522"/>
              <a:gd name="connsiteX1-23" fmla="*/ 228600 w 1104900"/>
              <a:gd name="connsiteY1-24" fmla="*/ 530544 h 731522"/>
              <a:gd name="connsiteX2-25" fmla="*/ 571500 w 1104900"/>
              <a:gd name="connsiteY2-26" fmla="*/ 2 h 731522"/>
              <a:gd name="connsiteX3-27" fmla="*/ 901065 w 1104900"/>
              <a:gd name="connsiteY3-28" fmla="*/ 535307 h 731522"/>
              <a:gd name="connsiteX4-29" fmla="*/ 1104900 w 1104900"/>
              <a:gd name="connsiteY4-30" fmla="*/ 693422 h 731522"/>
              <a:gd name="connsiteX0-31" fmla="*/ 0 w 1152525"/>
              <a:gd name="connsiteY0-32" fmla="*/ 731522 h 750572"/>
              <a:gd name="connsiteX1-33" fmla="*/ 228600 w 1152525"/>
              <a:gd name="connsiteY1-34" fmla="*/ 530544 h 750572"/>
              <a:gd name="connsiteX2-35" fmla="*/ 571500 w 1152525"/>
              <a:gd name="connsiteY2-36" fmla="*/ 2 h 750572"/>
              <a:gd name="connsiteX3-37" fmla="*/ 901065 w 1152525"/>
              <a:gd name="connsiteY3-38" fmla="*/ 535307 h 750572"/>
              <a:gd name="connsiteX4-39" fmla="*/ 1152525 w 1152525"/>
              <a:gd name="connsiteY4-40" fmla="*/ 750572 h 750572"/>
              <a:gd name="connsiteX0-41" fmla="*/ 0 w 1128713"/>
              <a:gd name="connsiteY0-42" fmla="*/ 731522 h 750572"/>
              <a:gd name="connsiteX1-43" fmla="*/ 228600 w 1128713"/>
              <a:gd name="connsiteY1-44" fmla="*/ 530544 h 750572"/>
              <a:gd name="connsiteX2-45" fmla="*/ 571500 w 1128713"/>
              <a:gd name="connsiteY2-46" fmla="*/ 2 h 750572"/>
              <a:gd name="connsiteX3-47" fmla="*/ 901065 w 1128713"/>
              <a:gd name="connsiteY3-48" fmla="*/ 535307 h 750572"/>
              <a:gd name="connsiteX4-49" fmla="*/ 1128713 w 1128713"/>
              <a:gd name="connsiteY4-50" fmla="*/ 750572 h 750572"/>
              <a:gd name="connsiteX0-51" fmla="*/ 0 w 1128713"/>
              <a:gd name="connsiteY0-52" fmla="*/ 731524 h 750574"/>
              <a:gd name="connsiteX1-53" fmla="*/ 228600 w 1128713"/>
              <a:gd name="connsiteY1-54" fmla="*/ 530546 h 750574"/>
              <a:gd name="connsiteX2-55" fmla="*/ 571500 w 1128713"/>
              <a:gd name="connsiteY2-56" fmla="*/ 4 h 750574"/>
              <a:gd name="connsiteX3-57" fmla="*/ 891540 w 1128713"/>
              <a:gd name="connsiteY3-58" fmla="*/ 521022 h 750574"/>
              <a:gd name="connsiteX4-59" fmla="*/ 1128713 w 1128713"/>
              <a:gd name="connsiteY4-60" fmla="*/ 750574 h 750574"/>
              <a:gd name="connsiteX0-61" fmla="*/ 0 w 1104900"/>
              <a:gd name="connsiteY0-62" fmla="*/ 731524 h 731524"/>
              <a:gd name="connsiteX1-63" fmla="*/ 228600 w 1104900"/>
              <a:gd name="connsiteY1-64" fmla="*/ 530546 h 731524"/>
              <a:gd name="connsiteX2-65" fmla="*/ 571500 w 1104900"/>
              <a:gd name="connsiteY2-66" fmla="*/ 4 h 731524"/>
              <a:gd name="connsiteX3-67" fmla="*/ 891540 w 1104900"/>
              <a:gd name="connsiteY3-68" fmla="*/ 521022 h 731524"/>
              <a:gd name="connsiteX4-69" fmla="*/ 1104900 w 1104900"/>
              <a:gd name="connsiteY4-70" fmla="*/ 721999 h 731524"/>
              <a:gd name="connsiteX0-71" fmla="*/ 0 w 1104900"/>
              <a:gd name="connsiteY0-72" fmla="*/ 731524 h 731524"/>
              <a:gd name="connsiteX1-73" fmla="*/ 228600 w 1104900"/>
              <a:gd name="connsiteY1-74" fmla="*/ 530546 h 731524"/>
              <a:gd name="connsiteX2-75" fmla="*/ 571500 w 1104900"/>
              <a:gd name="connsiteY2-76" fmla="*/ 4 h 731524"/>
              <a:gd name="connsiteX3-77" fmla="*/ 891540 w 1104900"/>
              <a:gd name="connsiteY3-78" fmla="*/ 521022 h 731524"/>
              <a:gd name="connsiteX4-79" fmla="*/ 1104900 w 1104900"/>
              <a:gd name="connsiteY4-80" fmla="*/ 729256 h 731524"/>
              <a:gd name="connsiteX0-81" fmla="*/ 0 w 1107978"/>
              <a:gd name="connsiteY0-82" fmla="*/ 724267 h 729256"/>
              <a:gd name="connsiteX1-83" fmla="*/ 231678 w 1107978"/>
              <a:gd name="connsiteY1-84" fmla="*/ 530546 h 729256"/>
              <a:gd name="connsiteX2-85" fmla="*/ 574578 w 1107978"/>
              <a:gd name="connsiteY2-86" fmla="*/ 4 h 729256"/>
              <a:gd name="connsiteX3-87" fmla="*/ 894618 w 1107978"/>
              <a:gd name="connsiteY3-88" fmla="*/ 521022 h 729256"/>
              <a:gd name="connsiteX4-89" fmla="*/ 1107978 w 1107978"/>
              <a:gd name="connsiteY4-90" fmla="*/ 729256 h 729256"/>
              <a:gd name="connsiteX0-91" fmla="*/ 0 w 1107978"/>
              <a:gd name="connsiteY0-92" fmla="*/ 727896 h 729256"/>
              <a:gd name="connsiteX1-93" fmla="*/ 231678 w 1107978"/>
              <a:gd name="connsiteY1-94" fmla="*/ 530546 h 729256"/>
              <a:gd name="connsiteX2-95" fmla="*/ 574578 w 1107978"/>
              <a:gd name="connsiteY2-96" fmla="*/ 4 h 729256"/>
              <a:gd name="connsiteX3-97" fmla="*/ 894618 w 1107978"/>
              <a:gd name="connsiteY3-98" fmla="*/ 521022 h 729256"/>
              <a:gd name="connsiteX4-99" fmla="*/ 1107978 w 1107978"/>
              <a:gd name="connsiteY4-100" fmla="*/ 729256 h 729256"/>
              <a:gd name="connsiteX0-101" fmla="*/ 0 w 1144903"/>
              <a:gd name="connsiteY0-102" fmla="*/ 727896 h 731675"/>
              <a:gd name="connsiteX1-103" fmla="*/ 231678 w 1144903"/>
              <a:gd name="connsiteY1-104" fmla="*/ 530546 h 731675"/>
              <a:gd name="connsiteX2-105" fmla="*/ 574578 w 1144903"/>
              <a:gd name="connsiteY2-106" fmla="*/ 4 h 731675"/>
              <a:gd name="connsiteX3-107" fmla="*/ 894618 w 1144903"/>
              <a:gd name="connsiteY3-108" fmla="*/ 521022 h 731675"/>
              <a:gd name="connsiteX4-109" fmla="*/ 1144903 w 1144903"/>
              <a:gd name="connsiteY4-110" fmla="*/ 731675 h 731675"/>
              <a:gd name="connsiteX0-111" fmla="*/ 0 w 1144903"/>
              <a:gd name="connsiteY0-112" fmla="*/ 727893 h 731672"/>
              <a:gd name="connsiteX1-113" fmla="*/ 231678 w 1144903"/>
              <a:gd name="connsiteY1-114" fmla="*/ 530543 h 731672"/>
              <a:gd name="connsiteX2-115" fmla="*/ 574578 w 1144903"/>
              <a:gd name="connsiteY2-116" fmla="*/ 1 h 731672"/>
              <a:gd name="connsiteX3-117" fmla="*/ 888465 w 1144903"/>
              <a:gd name="connsiteY3-118" fmla="*/ 531905 h 731672"/>
              <a:gd name="connsiteX4-119" fmla="*/ 1144903 w 1144903"/>
              <a:gd name="connsiteY4-120" fmla="*/ 731672 h 73167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44903" h="731672">
                <a:moveTo>
                  <a:pt x="0" y="727893"/>
                </a:moveTo>
                <a:cubicBezTo>
                  <a:pt x="123825" y="666933"/>
                  <a:pt x="135915" y="651858"/>
                  <a:pt x="231678" y="530543"/>
                </a:cubicBezTo>
                <a:cubicBezTo>
                  <a:pt x="327441" y="409228"/>
                  <a:pt x="465114" y="-226"/>
                  <a:pt x="574578" y="1"/>
                </a:cubicBezTo>
                <a:cubicBezTo>
                  <a:pt x="684042" y="228"/>
                  <a:pt x="799565" y="416335"/>
                  <a:pt x="888465" y="531905"/>
                </a:cubicBezTo>
                <a:cubicBezTo>
                  <a:pt x="977365" y="647475"/>
                  <a:pt x="1025523" y="705637"/>
                  <a:pt x="1144903" y="731672"/>
                </a:cubicBezTo>
              </a:path>
            </a:pathLst>
          </a:custGeom>
          <a:noFill/>
          <a:ln w="28575">
            <a:solidFill>
              <a:srgbClr val="E74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形状 30"/>
          <p:cNvSpPr/>
          <p:nvPr/>
        </p:nvSpPr>
        <p:spPr>
          <a:xfrm>
            <a:off x="8146635" y="3535582"/>
            <a:ext cx="1070791" cy="1440469"/>
          </a:xfrm>
          <a:custGeom>
            <a:avLst/>
            <a:gdLst>
              <a:gd name="connsiteX0" fmla="*/ 0 w 1104900"/>
              <a:gd name="connsiteY0" fmla="*/ 731600 h 731600"/>
              <a:gd name="connsiteX1" fmla="*/ 342900 w 1104900"/>
              <a:gd name="connsiteY1" fmla="*/ 487760 h 731600"/>
              <a:gd name="connsiteX2" fmla="*/ 571500 w 1104900"/>
              <a:gd name="connsiteY2" fmla="*/ 80 h 731600"/>
              <a:gd name="connsiteX3" fmla="*/ 777240 w 1104900"/>
              <a:gd name="connsiteY3" fmla="*/ 525860 h 731600"/>
              <a:gd name="connsiteX4" fmla="*/ 1104900 w 1104900"/>
              <a:gd name="connsiteY4" fmla="*/ 693500 h 731600"/>
              <a:gd name="connsiteX0-1" fmla="*/ 0 w 1104900"/>
              <a:gd name="connsiteY0-2" fmla="*/ 731522 h 731522"/>
              <a:gd name="connsiteX1-3" fmla="*/ 228600 w 1104900"/>
              <a:gd name="connsiteY1-4" fmla="*/ 530544 h 731522"/>
              <a:gd name="connsiteX2-5" fmla="*/ 571500 w 1104900"/>
              <a:gd name="connsiteY2-6" fmla="*/ 2 h 731522"/>
              <a:gd name="connsiteX3-7" fmla="*/ 777240 w 1104900"/>
              <a:gd name="connsiteY3-8" fmla="*/ 525782 h 731522"/>
              <a:gd name="connsiteX4-9" fmla="*/ 1104900 w 1104900"/>
              <a:gd name="connsiteY4-10" fmla="*/ 693422 h 731522"/>
              <a:gd name="connsiteX0-11" fmla="*/ 0 w 1104900"/>
              <a:gd name="connsiteY0-12" fmla="*/ 731549 h 731549"/>
              <a:gd name="connsiteX1-13" fmla="*/ 228600 w 1104900"/>
              <a:gd name="connsiteY1-14" fmla="*/ 530571 h 731549"/>
              <a:gd name="connsiteX2-15" fmla="*/ 571500 w 1104900"/>
              <a:gd name="connsiteY2-16" fmla="*/ 29 h 731549"/>
              <a:gd name="connsiteX3-17" fmla="*/ 929640 w 1104900"/>
              <a:gd name="connsiteY3-18" fmla="*/ 506759 h 731549"/>
              <a:gd name="connsiteX4-19" fmla="*/ 1104900 w 1104900"/>
              <a:gd name="connsiteY4-20" fmla="*/ 693449 h 731549"/>
              <a:gd name="connsiteX0-21" fmla="*/ 0 w 1104900"/>
              <a:gd name="connsiteY0-22" fmla="*/ 731522 h 731522"/>
              <a:gd name="connsiteX1-23" fmla="*/ 228600 w 1104900"/>
              <a:gd name="connsiteY1-24" fmla="*/ 530544 h 731522"/>
              <a:gd name="connsiteX2-25" fmla="*/ 571500 w 1104900"/>
              <a:gd name="connsiteY2-26" fmla="*/ 2 h 731522"/>
              <a:gd name="connsiteX3-27" fmla="*/ 901065 w 1104900"/>
              <a:gd name="connsiteY3-28" fmla="*/ 535307 h 731522"/>
              <a:gd name="connsiteX4-29" fmla="*/ 1104900 w 1104900"/>
              <a:gd name="connsiteY4-30" fmla="*/ 693422 h 731522"/>
              <a:gd name="connsiteX0-31" fmla="*/ 0 w 1152525"/>
              <a:gd name="connsiteY0-32" fmla="*/ 731522 h 750572"/>
              <a:gd name="connsiteX1-33" fmla="*/ 228600 w 1152525"/>
              <a:gd name="connsiteY1-34" fmla="*/ 530544 h 750572"/>
              <a:gd name="connsiteX2-35" fmla="*/ 571500 w 1152525"/>
              <a:gd name="connsiteY2-36" fmla="*/ 2 h 750572"/>
              <a:gd name="connsiteX3-37" fmla="*/ 901065 w 1152525"/>
              <a:gd name="connsiteY3-38" fmla="*/ 535307 h 750572"/>
              <a:gd name="connsiteX4-39" fmla="*/ 1152525 w 1152525"/>
              <a:gd name="connsiteY4-40" fmla="*/ 750572 h 750572"/>
              <a:gd name="connsiteX0-41" fmla="*/ 0 w 1128713"/>
              <a:gd name="connsiteY0-42" fmla="*/ 731522 h 750572"/>
              <a:gd name="connsiteX1-43" fmla="*/ 228600 w 1128713"/>
              <a:gd name="connsiteY1-44" fmla="*/ 530544 h 750572"/>
              <a:gd name="connsiteX2-45" fmla="*/ 571500 w 1128713"/>
              <a:gd name="connsiteY2-46" fmla="*/ 2 h 750572"/>
              <a:gd name="connsiteX3-47" fmla="*/ 901065 w 1128713"/>
              <a:gd name="connsiteY3-48" fmla="*/ 535307 h 750572"/>
              <a:gd name="connsiteX4-49" fmla="*/ 1128713 w 1128713"/>
              <a:gd name="connsiteY4-50" fmla="*/ 750572 h 750572"/>
              <a:gd name="connsiteX0-51" fmla="*/ 0 w 1128713"/>
              <a:gd name="connsiteY0-52" fmla="*/ 731524 h 750574"/>
              <a:gd name="connsiteX1-53" fmla="*/ 228600 w 1128713"/>
              <a:gd name="connsiteY1-54" fmla="*/ 530546 h 750574"/>
              <a:gd name="connsiteX2-55" fmla="*/ 571500 w 1128713"/>
              <a:gd name="connsiteY2-56" fmla="*/ 4 h 750574"/>
              <a:gd name="connsiteX3-57" fmla="*/ 891540 w 1128713"/>
              <a:gd name="connsiteY3-58" fmla="*/ 521022 h 750574"/>
              <a:gd name="connsiteX4-59" fmla="*/ 1128713 w 1128713"/>
              <a:gd name="connsiteY4-60" fmla="*/ 750574 h 750574"/>
              <a:gd name="connsiteX0-61" fmla="*/ 0 w 1104900"/>
              <a:gd name="connsiteY0-62" fmla="*/ 731524 h 731524"/>
              <a:gd name="connsiteX1-63" fmla="*/ 228600 w 1104900"/>
              <a:gd name="connsiteY1-64" fmla="*/ 530546 h 731524"/>
              <a:gd name="connsiteX2-65" fmla="*/ 571500 w 1104900"/>
              <a:gd name="connsiteY2-66" fmla="*/ 4 h 731524"/>
              <a:gd name="connsiteX3-67" fmla="*/ 891540 w 1104900"/>
              <a:gd name="connsiteY3-68" fmla="*/ 521022 h 731524"/>
              <a:gd name="connsiteX4-69" fmla="*/ 1104900 w 1104900"/>
              <a:gd name="connsiteY4-70" fmla="*/ 721999 h 731524"/>
              <a:gd name="connsiteX0-71" fmla="*/ 0 w 1104900"/>
              <a:gd name="connsiteY0-72" fmla="*/ 731524 h 731524"/>
              <a:gd name="connsiteX1-73" fmla="*/ 228600 w 1104900"/>
              <a:gd name="connsiteY1-74" fmla="*/ 530546 h 731524"/>
              <a:gd name="connsiteX2-75" fmla="*/ 571500 w 1104900"/>
              <a:gd name="connsiteY2-76" fmla="*/ 4 h 731524"/>
              <a:gd name="connsiteX3-77" fmla="*/ 891540 w 1104900"/>
              <a:gd name="connsiteY3-78" fmla="*/ 521022 h 731524"/>
              <a:gd name="connsiteX4-79" fmla="*/ 1104900 w 1104900"/>
              <a:gd name="connsiteY4-80" fmla="*/ 729256 h 731524"/>
              <a:gd name="connsiteX0-81" fmla="*/ 0 w 1107978"/>
              <a:gd name="connsiteY0-82" fmla="*/ 724267 h 729256"/>
              <a:gd name="connsiteX1-83" fmla="*/ 231678 w 1107978"/>
              <a:gd name="connsiteY1-84" fmla="*/ 530546 h 729256"/>
              <a:gd name="connsiteX2-85" fmla="*/ 574578 w 1107978"/>
              <a:gd name="connsiteY2-86" fmla="*/ 4 h 729256"/>
              <a:gd name="connsiteX3-87" fmla="*/ 894618 w 1107978"/>
              <a:gd name="connsiteY3-88" fmla="*/ 521022 h 729256"/>
              <a:gd name="connsiteX4-89" fmla="*/ 1107978 w 1107978"/>
              <a:gd name="connsiteY4-90" fmla="*/ 729256 h 729256"/>
              <a:gd name="connsiteX0-91" fmla="*/ 0 w 1107978"/>
              <a:gd name="connsiteY0-92" fmla="*/ 727896 h 729256"/>
              <a:gd name="connsiteX1-93" fmla="*/ 231678 w 1107978"/>
              <a:gd name="connsiteY1-94" fmla="*/ 530546 h 729256"/>
              <a:gd name="connsiteX2-95" fmla="*/ 574578 w 1107978"/>
              <a:gd name="connsiteY2-96" fmla="*/ 4 h 729256"/>
              <a:gd name="connsiteX3-97" fmla="*/ 894618 w 1107978"/>
              <a:gd name="connsiteY3-98" fmla="*/ 521022 h 729256"/>
              <a:gd name="connsiteX4-99" fmla="*/ 1107978 w 1107978"/>
              <a:gd name="connsiteY4-100" fmla="*/ 729256 h 729256"/>
              <a:gd name="connsiteX0-101" fmla="*/ 0 w 1144903"/>
              <a:gd name="connsiteY0-102" fmla="*/ 727896 h 731675"/>
              <a:gd name="connsiteX1-103" fmla="*/ 231678 w 1144903"/>
              <a:gd name="connsiteY1-104" fmla="*/ 530546 h 731675"/>
              <a:gd name="connsiteX2-105" fmla="*/ 574578 w 1144903"/>
              <a:gd name="connsiteY2-106" fmla="*/ 4 h 731675"/>
              <a:gd name="connsiteX3-107" fmla="*/ 894618 w 1144903"/>
              <a:gd name="connsiteY3-108" fmla="*/ 521022 h 731675"/>
              <a:gd name="connsiteX4-109" fmla="*/ 1144903 w 1144903"/>
              <a:gd name="connsiteY4-110" fmla="*/ 731675 h 731675"/>
              <a:gd name="connsiteX0-111" fmla="*/ 0 w 1144903"/>
              <a:gd name="connsiteY0-112" fmla="*/ 727893 h 731672"/>
              <a:gd name="connsiteX1-113" fmla="*/ 231678 w 1144903"/>
              <a:gd name="connsiteY1-114" fmla="*/ 530543 h 731672"/>
              <a:gd name="connsiteX2-115" fmla="*/ 574578 w 1144903"/>
              <a:gd name="connsiteY2-116" fmla="*/ 1 h 731672"/>
              <a:gd name="connsiteX3-117" fmla="*/ 888465 w 1144903"/>
              <a:gd name="connsiteY3-118" fmla="*/ 531905 h 731672"/>
              <a:gd name="connsiteX4-119" fmla="*/ 1144903 w 1144903"/>
              <a:gd name="connsiteY4-120" fmla="*/ 731672 h 73167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44903" h="731672">
                <a:moveTo>
                  <a:pt x="0" y="727893"/>
                </a:moveTo>
                <a:cubicBezTo>
                  <a:pt x="123825" y="666933"/>
                  <a:pt x="135915" y="651858"/>
                  <a:pt x="231678" y="530543"/>
                </a:cubicBezTo>
                <a:cubicBezTo>
                  <a:pt x="327441" y="409228"/>
                  <a:pt x="465114" y="-226"/>
                  <a:pt x="574578" y="1"/>
                </a:cubicBezTo>
                <a:cubicBezTo>
                  <a:pt x="684042" y="228"/>
                  <a:pt x="799565" y="416335"/>
                  <a:pt x="888465" y="531905"/>
                </a:cubicBezTo>
                <a:cubicBezTo>
                  <a:pt x="977365" y="647475"/>
                  <a:pt x="1025523" y="705637"/>
                  <a:pt x="1144903" y="731672"/>
                </a:cubicBezTo>
              </a:path>
            </a:pathLst>
          </a:custGeom>
          <a:noFill/>
          <a:ln w="28575">
            <a:solidFill>
              <a:srgbClr val="27AE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a:off x="7604805" y="2971800"/>
            <a:ext cx="7721" cy="2689225"/>
          </a:xfrm>
          <a:prstGeom prst="line">
            <a:avLst/>
          </a:prstGeom>
          <a:ln w="28575">
            <a:solidFill>
              <a:schemeClr val="tx2">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8155690" y="2971800"/>
            <a:ext cx="23041" cy="2689225"/>
          </a:xfrm>
          <a:prstGeom prst="line">
            <a:avLst/>
          </a:prstGeom>
          <a:ln w="28575">
            <a:solidFill>
              <a:schemeClr val="tx2">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8675975" y="2971800"/>
            <a:ext cx="45920" cy="2689225"/>
          </a:xfrm>
          <a:prstGeom prst="line">
            <a:avLst/>
          </a:prstGeom>
          <a:ln w="28575">
            <a:solidFill>
              <a:schemeClr val="tx2">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6705971" y="5620892"/>
            <a:ext cx="3807453" cy="400110"/>
          </a:xfrm>
          <a:prstGeom prst="rect">
            <a:avLst/>
          </a:prstGeom>
          <a:noFill/>
        </p:spPr>
        <p:txBody>
          <a:bodyPr wrap="none" rtlCol="0">
            <a:spAutoFit/>
          </a:bodyPr>
          <a:lstStyle/>
          <a:p>
            <a:r>
              <a:rPr lang="en-US" altLang="zh-CN" sz="2000" b="1" dirty="0">
                <a:solidFill>
                  <a:srgbClr val="C00000"/>
                </a:solidFill>
                <a:latin typeface="Times New Roman" panose="02020603050405020304" pitchFamily="18" charset="0"/>
                <a:cs typeface="Times New Roman" panose="02020603050405020304" pitchFamily="18" charset="0"/>
              </a:rPr>
              <a:t>No contribution of others at peek</a:t>
            </a:r>
            <a:endParaRPr lang="zh-CN" altLang="en-US" sz="2000" b="1" dirty="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0-#ppt_w/2"/>
                                          </p:val>
                                        </p:tav>
                                        <p:tav tm="100000">
                                          <p:val>
                                            <p:strVal val="#ppt_x"/>
                                          </p:val>
                                        </p:tav>
                                      </p:tavLst>
                                    </p:anim>
                                    <p:anim calcmode="lin" valueType="num">
                                      <p:cBhvr additive="base">
                                        <p:cTn id="18"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60"/>
                                        </p:tgtEl>
                                        <p:attrNameLst>
                                          <p:attrName>style.visibility</p:attrName>
                                        </p:attrNameLst>
                                      </p:cBhvr>
                                      <p:to>
                                        <p:strVal val="visible"/>
                                      </p:to>
                                    </p:set>
                                    <p:anim calcmode="lin" valueType="num">
                                      <p:cBhvr additive="base">
                                        <p:cTn id="23" dur="500" fill="hold"/>
                                        <p:tgtEl>
                                          <p:spTgt spid="60"/>
                                        </p:tgtEl>
                                        <p:attrNameLst>
                                          <p:attrName>ppt_x</p:attrName>
                                        </p:attrNameLst>
                                      </p:cBhvr>
                                      <p:tavLst>
                                        <p:tav tm="0">
                                          <p:val>
                                            <p:strVal val="0-#ppt_w/2"/>
                                          </p:val>
                                        </p:tav>
                                        <p:tav tm="100000">
                                          <p:val>
                                            <p:strVal val="#ppt_x"/>
                                          </p:val>
                                        </p:tav>
                                      </p:tavLst>
                                    </p:anim>
                                    <p:anim calcmode="lin" valueType="num">
                                      <p:cBhvr additive="base">
                                        <p:cTn id="24" dur="500" fill="hold"/>
                                        <p:tgtEl>
                                          <p:spTgt spid="60"/>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62"/>
                                        </p:tgtEl>
                                        <p:attrNameLst>
                                          <p:attrName>style.visibility</p:attrName>
                                        </p:attrNameLst>
                                      </p:cBhvr>
                                      <p:to>
                                        <p:strVal val="visible"/>
                                      </p:to>
                                    </p:set>
                                    <p:anim calcmode="lin" valueType="num">
                                      <p:cBhvr additive="base">
                                        <p:cTn id="29" dur="500" fill="hold"/>
                                        <p:tgtEl>
                                          <p:spTgt spid="62"/>
                                        </p:tgtEl>
                                        <p:attrNameLst>
                                          <p:attrName>ppt_x</p:attrName>
                                        </p:attrNameLst>
                                      </p:cBhvr>
                                      <p:tavLst>
                                        <p:tav tm="0">
                                          <p:val>
                                            <p:strVal val="0-#ppt_w/2"/>
                                          </p:val>
                                        </p:tav>
                                        <p:tav tm="100000">
                                          <p:val>
                                            <p:strVal val="#ppt_x"/>
                                          </p:val>
                                        </p:tav>
                                      </p:tavLst>
                                    </p:anim>
                                    <p:anim calcmode="lin" valueType="num">
                                      <p:cBhvr additive="base">
                                        <p:cTn id="30" dur="500" fill="hold"/>
                                        <p:tgtEl>
                                          <p:spTgt spid="62"/>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69"/>
                                        </p:tgtEl>
                                        <p:attrNameLst>
                                          <p:attrName>style.visibility</p:attrName>
                                        </p:attrNameLst>
                                      </p:cBhvr>
                                      <p:to>
                                        <p:strVal val="visible"/>
                                      </p:to>
                                    </p:set>
                                    <p:animEffect transition="in" filter="fade">
                                      <p:cBhvr>
                                        <p:cTn id="41" dur="500"/>
                                        <p:tgtEl>
                                          <p:spTgt spid="69"/>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70"/>
                                        </p:tgtEl>
                                        <p:attrNameLst>
                                          <p:attrName>style.visibility</p:attrName>
                                        </p:attrNameLst>
                                      </p:cBhvr>
                                      <p:to>
                                        <p:strVal val="visible"/>
                                      </p:to>
                                    </p:set>
                                    <p:animEffect transition="in" filter="fade">
                                      <p:cBhvr>
                                        <p:cTn id="44" dur="500"/>
                                        <p:tgtEl>
                                          <p:spTgt spid="7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500"/>
                                        <p:tgtEl>
                                          <p:spTgt spid="2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500"/>
                                        <p:tgtEl>
                                          <p:spTgt spid="2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fade">
                                      <p:cBhvr>
                                        <p:cTn id="57" dur="500"/>
                                        <p:tgtEl>
                                          <p:spTgt spid="24"/>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8" fill="hold" grpId="0" nodeType="clickEffect">
                                  <p:stCondLst>
                                    <p:cond delay="0"/>
                                  </p:stCondLst>
                                  <p:childTnLst>
                                    <p:set>
                                      <p:cBhvr>
                                        <p:cTn id="61" dur="1" fill="hold">
                                          <p:stCondLst>
                                            <p:cond delay="0"/>
                                          </p:stCondLst>
                                        </p:cTn>
                                        <p:tgtEl>
                                          <p:spTgt spid="29"/>
                                        </p:tgtEl>
                                        <p:attrNameLst>
                                          <p:attrName>style.visibility</p:attrName>
                                        </p:attrNameLst>
                                      </p:cBhvr>
                                      <p:to>
                                        <p:strVal val="visible"/>
                                      </p:to>
                                    </p:set>
                                    <p:anim calcmode="lin" valueType="num">
                                      <p:cBhvr additive="base">
                                        <p:cTn id="62" dur="500" fill="hold"/>
                                        <p:tgtEl>
                                          <p:spTgt spid="29"/>
                                        </p:tgtEl>
                                        <p:attrNameLst>
                                          <p:attrName>ppt_x</p:attrName>
                                        </p:attrNameLst>
                                      </p:cBhvr>
                                      <p:tavLst>
                                        <p:tav tm="0">
                                          <p:val>
                                            <p:strVal val="0-#ppt_w/2"/>
                                          </p:val>
                                        </p:tav>
                                        <p:tav tm="100000">
                                          <p:val>
                                            <p:strVal val="#ppt_x"/>
                                          </p:val>
                                        </p:tav>
                                      </p:tavLst>
                                    </p:anim>
                                    <p:anim calcmode="lin" valueType="num">
                                      <p:cBhvr additive="base">
                                        <p:cTn id="63"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8" fill="hold" grpId="0" nodeType="clickEffect">
                                  <p:stCondLst>
                                    <p:cond delay="0"/>
                                  </p:stCondLst>
                                  <p:childTnLst>
                                    <p:set>
                                      <p:cBhvr>
                                        <p:cTn id="67" dur="1" fill="hold">
                                          <p:stCondLst>
                                            <p:cond delay="0"/>
                                          </p:stCondLst>
                                        </p:cTn>
                                        <p:tgtEl>
                                          <p:spTgt spid="30"/>
                                        </p:tgtEl>
                                        <p:attrNameLst>
                                          <p:attrName>style.visibility</p:attrName>
                                        </p:attrNameLst>
                                      </p:cBhvr>
                                      <p:to>
                                        <p:strVal val="visible"/>
                                      </p:to>
                                    </p:set>
                                    <p:anim calcmode="lin" valueType="num">
                                      <p:cBhvr additive="base">
                                        <p:cTn id="68" dur="500" fill="hold"/>
                                        <p:tgtEl>
                                          <p:spTgt spid="30"/>
                                        </p:tgtEl>
                                        <p:attrNameLst>
                                          <p:attrName>ppt_x</p:attrName>
                                        </p:attrNameLst>
                                      </p:cBhvr>
                                      <p:tavLst>
                                        <p:tav tm="0">
                                          <p:val>
                                            <p:strVal val="0-#ppt_w/2"/>
                                          </p:val>
                                        </p:tav>
                                        <p:tav tm="100000">
                                          <p:val>
                                            <p:strVal val="#ppt_x"/>
                                          </p:val>
                                        </p:tav>
                                      </p:tavLst>
                                    </p:anim>
                                    <p:anim calcmode="lin" valueType="num">
                                      <p:cBhvr additive="base">
                                        <p:cTn id="69"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ntr" presetSubtype="8" fill="hold" grpId="0" nodeType="clickEffect">
                                  <p:stCondLst>
                                    <p:cond delay="0"/>
                                  </p:stCondLst>
                                  <p:childTnLst>
                                    <p:set>
                                      <p:cBhvr>
                                        <p:cTn id="73" dur="1" fill="hold">
                                          <p:stCondLst>
                                            <p:cond delay="0"/>
                                          </p:stCondLst>
                                        </p:cTn>
                                        <p:tgtEl>
                                          <p:spTgt spid="31"/>
                                        </p:tgtEl>
                                        <p:attrNameLst>
                                          <p:attrName>style.visibility</p:attrName>
                                        </p:attrNameLst>
                                      </p:cBhvr>
                                      <p:to>
                                        <p:strVal val="visible"/>
                                      </p:to>
                                    </p:set>
                                    <p:anim calcmode="lin" valueType="num">
                                      <p:cBhvr additive="base">
                                        <p:cTn id="74" dur="500" fill="hold"/>
                                        <p:tgtEl>
                                          <p:spTgt spid="31"/>
                                        </p:tgtEl>
                                        <p:attrNameLst>
                                          <p:attrName>ppt_x</p:attrName>
                                        </p:attrNameLst>
                                      </p:cBhvr>
                                      <p:tavLst>
                                        <p:tav tm="0">
                                          <p:val>
                                            <p:strVal val="0-#ppt_w/2"/>
                                          </p:val>
                                        </p:tav>
                                        <p:tav tm="100000">
                                          <p:val>
                                            <p:strVal val="#ppt_x"/>
                                          </p:val>
                                        </p:tav>
                                      </p:tavLst>
                                    </p:anim>
                                    <p:anim calcmode="lin" valueType="num">
                                      <p:cBhvr additive="base">
                                        <p:cTn id="75" dur="500" fill="hold"/>
                                        <p:tgtEl>
                                          <p:spTgt spid="31"/>
                                        </p:tgtEl>
                                        <p:attrNameLst>
                                          <p:attrName>ppt_y</p:attrName>
                                        </p:attrNameLst>
                                      </p:cBhvr>
                                      <p:tavLst>
                                        <p:tav tm="0">
                                          <p:val>
                                            <p:strVal val="#ppt_y"/>
                                          </p:val>
                                        </p:tav>
                                        <p:tav tm="100000">
                                          <p:val>
                                            <p:strVal val="#ppt_y"/>
                                          </p:val>
                                        </p:tav>
                                      </p:tavLst>
                                    </p:anim>
                                  </p:childTnLst>
                                </p:cTn>
                              </p:par>
                              <p:par>
                                <p:cTn id="76" presetID="10" presetClass="entr" presetSubtype="0" fill="hold" grpId="0" nodeType="withEffect">
                                  <p:stCondLst>
                                    <p:cond delay="0"/>
                                  </p:stCondLst>
                                  <p:childTnLst>
                                    <p:set>
                                      <p:cBhvr>
                                        <p:cTn id="77" dur="1" fill="hold">
                                          <p:stCondLst>
                                            <p:cond delay="0"/>
                                          </p:stCondLst>
                                        </p:cTn>
                                        <p:tgtEl>
                                          <p:spTgt spid="41"/>
                                        </p:tgtEl>
                                        <p:attrNameLst>
                                          <p:attrName>style.visibility</p:attrName>
                                        </p:attrNameLst>
                                      </p:cBhvr>
                                      <p:to>
                                        <p:strVal val="visible"/>
                                      </p:to>
                                    </p:set>
                                    <p:animEffect transition="in" filter="fade">
                                      <p:cBhvr>
                                        <p:cTn id="78"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60" grpId="0" bldLvl="0" animBg="1"/>
      <p:bldP spid="62" grpId="0" bldLvl="0" animBg="1"/>
      <p:bldP spid="19" grpId="0" bldLvl="0" animBg="1"/>
      <p:bldP spid="20" grpId="0"/>
      <p:bldP spid="69" grpId="0" bldLvl="0" animBg="1"/>
      <p:bldP spid="70" grpId="0"/>
      <p:bldP spid="22" grpId="0"/>
      <p:bldP spid="23" grpId="0"/>
      <p:bldP spid="21" grpId="0"/>
      <p:bldP spid="29" grpId="0" bldLvl="0" animBg="1"/>
      <p:bldP spid="30" grpId="0" bldLvl="0" animBg="1"/>
      <p:bldP spid="31" grpId="0" bldLvl="0" animBg="1"/>
      <p:bldP spid="4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占位符 12"/>
          <p:cNvSpPr>
            <a:spLocks noGrp="1"/>
          </p:cNvSpPr>
          <p:nvPr>
            <p:ph type="body" sz="quarter" idx="10"/>
          </p:nvPr>
        </p:nvSpPr>
        <p:spPr>
          <a:xfrm>
            <a:off x="2726055" y="298450"/>
            <a:ext cx="6739890" cy="583565"/>
          </a:xfrm>
        </p:spPr>
        <p:txBody>
          <a:bodyPr wrap="square">
            <a:spAutoFit/>
          </a:bodyPr>
          <a:lstStyle/>
          <a:p>
            <a:r>
              <a:rPr lang="zh-CN" altLang="en-US">
                <a:latin typeface="Times New Roman" panose="02020603050405020304" pitchFamily="18" charset="0"/>
                <a:cs typeface="Times New Roman" panose="02020603050405020304" pitchFamily="18" charset="0"/>
                <a:sym typeface="+mn-ea"/>
              </a:rPr>
              <a:t>Cellular </a:t>
            </a:r>
            <a:r>
              <a:rPr>
                <a:latin typeface="Times New Roman" panose="02020603050405020304" pitchFamily="18" charset="0"/>
                <a:cs typeface="Times New Roman" panose="02020603050405020304" pitchFamily="18" charset="0"/>
                <a:sym typeface="+mn-ea"/>
              </a:rPr>
              <a:t>Network</a:t>
            </a:r>
          </a:p>
        </p:txBody>
      </p:sp>
      <p:sp>
        <p:nvSpPr>
          <p:cNvPr id="5" name="文本框 4"/>
          <p:cNvSpPr txBox="1"/>
          <p:nvPr>
            <p:custDataLst>
              <p:tags r:id="rId1"/>
            </p:custDataLst>
          </p:nvPr>
        </p:nvSpPr>
        <p:spPr>
          <a:xfrm>
            <a:off x="893445" y="1568450"/>
            <a:ext cx="7209790" cy="1568450"/>
          </a:xfrm>
          <a:prstGeom prst="rect">
            <a:avLst/>
          </a:prstGeom>
          <a:noFill/>
        </p:spPr>
        <p:txBody>
          <a:bodyPr wrap="square" rtlCol="0">
            <a:spAutoFit/>
          </a:bodyPr>
          <a:lstStyle/>
          <a:p>
            <a:pPr marL="457200" indent="-457200">
              <a:buFont typeface="Wingdings" panose="05000000000000000000" charset="0"/>
              <a:buChar char="l"/>
            </a:pPr>
            <a:r>
              <a:rPr lang="en-US" sz="3200" dirty="0">
                <a:ea typeface="+mn-lt"/>
              </a:rPr>
              <a:t>Initially designed for mobile terminals inside vehicles with antennas mounted on the vehicle roof</a:t>
            </a:r>
          </a:p>
        </p:txBody>
      </p:sp>
      <p:sp>
        <p:nvSpPr>
          <p:cNvPr id="100" name="文本框 99"/>
          <p:cNvSpPr txBox="1"/>
          <p:nvPr>
            <p:custDataLst>
              <p:tags r:id="rId2"/>
            </p:custDataLst>
          </p:nvPr>
        </p:nvSpPr>
        <p:spPr>
          <a:xfrm>
            <a:off x="893445" y="3662045"/>
            <a:ext cx="6354445" cy="2553335"/>
          </a:xfrm>
          <a:prstGeom prst="rect">
            <a:avLst/>
          </a:prstGeom>
          <a:noFill/>
          <a:ln w="9525">
            <a:noFill/>
          </a:ln>
        </p:spPr>
        <p:txBody>
          <a:bodyPr wrap="square">
            <a:spAutoFit/>
          </a:bodyPr>
          <a:lstStyle/>
          <a:p>
            <a:pPr marL="457200" indent="-457200">
              <a:buFont typeface="Wingdings" panose="05000000000000000000" charset="0"/>
              <a:buChar char="l"/>
            </a:pPr>
            <a:r>
              <a:rPr lang="en-US" sz="3200" b="0" dirty="0">
                <a:latin typeface="等线" panose="02010600030101010101" charset="-122"/>
                <a:ea typeface="等线" panose="02010600030101010101" charset="-122"/>
              </a:rPr>
              <a:t>Support lightweight handheld mobile terminals operating inside and outside buildings at both pedestrian and vehicle speeds</a:t>
            </a:r>
            <a:endParaRPr lang="en-US" altLang="en-US" sz="3200" b="0" dirty="0">
              <a:latin typeface="等线" panose="02010600030101010101" charset="-122"/>
              <a:ea typeface="等线" panose="02010600030101010101" charset="-122"/>
            </a:endParaRPr>
          </a:p>
        </p:txBody>
      </p:sp>
      <p:pic>
        <p:nvPicPr>
          <p:cNvPr id="6" name="图片 5"/>
          <p:cNvPicPr>
            <a:picLocks noChangeAspect="1"/>
          </p:cNvPicPr>
          <p:nvPr>
            <p:custDataLst>
              <p:tags r:id="rId3"/>
            </p:custDataLst>
          </p:nvPr>
        </p:nvPicPr>
        <p:blipFill>
          <a:blip r:embed="rId5"/>
          <a:stretch>
            <a:fillRect/>
          </a:stretch>
        </p:blipFill>
        <p:spPr>
          <a:xfrm>
            <a:off x="7484745" y="2708910"/>
            <a:ext cx="4506595" cy="314261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占位符 12"/>
          <p:cNvSpPr>
            <a:spLocks noGrp="1"/>
          </p:cNvSpPr>
          <p:nvPr>
            <p:ph type="body" sz="quarter" idx="10"/>
          </p:nvPr>
        </p:nvSpPr>
        <p:spPr>
          <a:xfrm>
            <a:off x="4572000" y="513833"/>
            <a:ext cx="3048000" cy="523220"/>
          </a:xfrm>
        </p:spPr>
        <p:txBody>
          <a:bodyPr>
            <a:spAutoFit/>
          </a:bodyPr>
          <a:lstStyle/>
          <a:p>
            <a:r>
              <a:rPr lang="en-US" altLang="zh-CN" sz="2800" dirty="0"/>
              <a:t>4G: OFDM</a:t>
            </a:r>
          </a:p>
        </p:txBody>
      </p:sp>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7530" r="7620"/>
          <a:stretch>
            <a:fillRect/>
          </a:stretch>
        </p:blipFill>
        <p:spPr>
          <a:xfrm>
            <a:off x="165101" y="1134823"/>
            <a:ext cx="6438900" cy="4601747"/>
          </a:xfrm>
          <a:prstGeom prst="rect">
            <a:avLst/>
          </a:prstGeom>
        </p:spPr>
      </p:pic>
      <p:sp>
        <p:nvSpPr>
          <p:cNvPr id="5" name="文本框 4"/>
          <p:cNvSpPr txBox="1"/>
          <p:nvPr/>
        </p:nvSpPr>
        <p:spPr>
          <a:xfrm>
            <a:off x="6729028" y="1134823"/>
            <a:ext cx="5171907" cy="1815882"/>
          </a:xfrm>
          <a:prstGeom prst="rect">
            <a:avLst/>
          </a:prstGeom>
          <a:noFill/>
        </p:spPr>
        <p:txBody>
          <a:bodyPr wrap="square" rtlCol="0">
            <a:spAutoFit/>
          </a:bodyPr>
          <a:lstStyle/>
          <a:p>
            <a:r>
              <a:rPr lang="en-US" altLang="zh-CN" sz="2800" dirty="0">
                <a:solidFill>
                  <a:srgbClr val="C00000"/>
                </a:solidFill>
                <a:latin typeface="Times New Roman" panose="02020603050405020304" pitchFamily="18" charset="0"/>
                <a:cs typeface="Times New Roman" panose="02020603050405020304" pitchFamily="18" charset="0"/>
              </a:rPr>
              <a:t>DSP (</a:t>
            </a:r>
            <a:r>
              <a:rPr lang="en-US" altLang="zh-CN" sz="2800" b="1" dirty="0">
                <a:solidFill>
                  <a:srgbClr val="C00000"/>
                </a:solidFill>
                <a:latin typeface="Times New Roman" panose="02020603050405020304" pitchFamily="18" charset="0"/>
                <a:cs typeface="Times New Roman" panose="02020603050405020304" pitchFamily="18" charset="0"/>
              </a:rPr>
              <a:t>D</a:t>
            </a:r>
            <a:r>
              <a:rPr lang="en-US" altLang="zh-CN" sz="2800" dirty="0">
                <a:solidFill>
                  <a:srgbClr val="C00000"/>
                </a:solidFill>
                <a:latin typeface="Times New Roman" panose="02020603050405020304" pitchFamily="18" charset="0"/>
                <a:cs typeface="Times New Roman" panose="02020603050405020304" pitchFamily="18" charset="0"/>
              </a:rPr>
              <a:t>igital </a:t>
            </a:r>
            <a:r>
              <a:rPr lang="en-US" altLang="zh-CN" sz="2800" b="1" dirty="0">
                <a:solidFill>
                  <a:srgbClr val="C00000"/>
                </a:solidFill>
                <a:latin typeface="Times New Roman" panose="02020603050405020304" pitchFamily="18" charset="0"/>
                <a:cs typeface="Times New Roman" panose="02020603050405020304" pitchFamily="18" charset="0"/>
              </a:rPr>
              <a:t>S</a:t>
            </a:r>
            <a:r>
              <a:rPr lang="en-US" altLang="zh-CN" sz="2800" dirty="0">
                <a:solidFill>
                  <a:srgbClr val="C00000"/>
                </a:solidFill>
                <a:latin typeface="Times New Roman" panose="02020603050405020304" pitchFamily="18" charset="0"/>
                <a:cs typeface="Times New Roman" panose="02020603050405020304" pitchFamily="18" charset="0"/>
              </a:rPr>
              <a:t>ignal </a:t>
            </a:r>
            <a:r>
              <a:rPr lang="en-US" altLang="zh-CN" sz="2800" b="1" dirty="0">
                <a:solidFill>
                  <a:srgbClr val="C00000"/>
                </a:solidFill>
                <a:latin typeface="Times New Roman" panose="02020603050405020304" pitchFamily="18" charset="0"/>
                <a:cs typeface="Times New Roman" panose="02020603050405020304" pitchFamily="18" charset="0"/>
              </a:rPr>
              <a:t>P</a:t>
            </a:r>
            <a:r>
              <a:rPr lang="en-US" altLang="zh-CN" sz="2800" dirty="0">
                <a:solidFill>
                  <a:srgbClr val="C00000"/>
                </a:solidFill>
                <a:latin typeface="Times New Roman" panose="02020603050405020304" pitchFamily="18" charset="0"/>
                <a:cs typeface="Times New Roman" panose="02020603050405020304" pitchFamily="18" charset="0"/>
              </a:rPr>
              <a:t>rocessor) can easily decompose this orthogonal signal into original signals using FFT</a:t>
            </a:r>
            <a:endParaRPr lang="zh-CN" altLang="en-US" sz="2800" dirty="0">
              <a:solidFill>
                <a:srgbClr val="C00000"/>
              </a:solidFill>
              <a:latin typeface="Times New Roman" panose="02020603050405020304" pitchFamily="18" charset="0"/>
              <a:cs typeface="Times New Roman" panose="02020603050405020304" pitchFamily="18" charset="0"/>
            </a:endParaRPr>
          </a:p>
        </p:txBody>
      </p:sp>
      <p:pic>
        <p:nvPicPr>
          <p:cNvPr id="34" name="Picture 2" descr="Decomposing Fourier transforms — an introduction to time-frequency decompositi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60216" y="3086100"/>
            <a:ext cx="5309533" cy="2898120"/>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73345D39-78BE-49A6-9CF9-1D8BCE51ECEB}"/>
              </a:ext>
            </a:extLst>
          </p:cNvPr>
          <p:cNvSpPr txBox="1"/>
          <p:nvPr/>
        </p:nvSpPr>
        <p:spPr>
          <a:xfrm>
            <a:off x="2166108" y="5752001"/>
            <a:ext cx="2436886" cy="707886"/>
          </a:xfrm>
          <a:prstGeom prst="rect">
            <a:avLst/>
          </a:prstGeom>
          <a:noFill/>
        </p:spPr>
        <p:txBody>
          <a:bodyPr wrap="none" rtlCol="0">
            <a:spAutoFit/>
          </a:bodyPr>
          <a:lstStyle/>
          <a:p>
            <a:r>
              <a:rPr lang="en-US" altLang="zh-CN" sz="4000" dirty="0">
                <a:solidFill>
                  <a:srgbClr val="C00000"/>
                </a:solidFill>
                <a:latin typeface="Times New Roman" panose="02020603050405020304" pitchFamily="18" charset="0"/>
                <a:cs typeface="Times New Roman" panose="02020603050405020304" pitchFamily="18" charset="0"/>
              </a:rPr>
              <a:t>Interfered?</a:t>
            </a:r>
            <a:endParaRPr lang="zh-CN" altLang="en-US" sz="20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占位符 12"/>
          <p:cNvSpPr>
            <a:spLocks noGrp="1"/>
          </p:cNvSpPr>
          <p:nvPr>
            <p:ph type="body" sz="quarter" idx="10"/>
          </p:nvPr>
        </p:nvSpPr>
        <p:spPr>
          <a:xfrm>
            <a:off x="4572000" y="513833"/>
            <a:ext cx="3048000" cy="523220"/>
          </a:xfrm>
        </p:spPr>
        <p:txBody>
          <a:bodyPr>
            <a:spAutoFit/>
          </a:bodyPr>
          <a:lstStyle/>
          <a:p>
            <a:r>
              <a:rPr lang="en-US" altLang="zh-CN" sz="2800" dirty="0"/>
              <a:t>4G: OFDM</a:t>
            </a:r>
          </a:p>
        </p:txBody>
      </p:sp>
      <p:sp>
        <p:nvSpPr>
          <p:cNvPr id="2" name="文本框 1"/>
          <p:cNvSpPr txBox="1"/>
          <p:nvPr/>
        </p:nvSpPr>
        <p:spPr>
          <a:xfrm>
            <a:off x="596900" y="1037053"/>
            <a:ext cx="4309834" cy="461665"/>
          </a:xfrm>
          <a:prstGeom prst="rect">
            <a:avLst/>
          </a:prstGeom>
          <a:noFill/>
        </p:spPr>
        <p:txBody>
          <a:bodyPr wrap="none" rtlCol="0">
            <a:spAutoFit/>
          </a:bodyPr>
          <a:lstStyle/>
          <a:p>
            <a:r>
              <a:rPr lang="en-US" altLang="zh-CN" sz="2400" dirty="0">
                <a:latin typeface="Times New Roman" panose="02020603050405020304" pitchFamily="18" charset="0"/>
                <a:cs typeface="Times New Roman" panose="02020603050405020304" pitchFamily="18" charset="0"/>
              </a:rPr>
              <a:t>Let’s see how it actually works…</a:t>
            </a:r>
            <a:endParaRPr lang="zh-CN" altLang="en-US" sz="2400" dirty="0">
              <a:latin typeface="Times New Roman" panose="02020603050405020304" pitchFamily="18" charset="0"/>
              <a:cs typeface="Times New Roman" panose="02020603050405020304" pitchFamily="18" charset="0"/>
            </a:endParaRPr>
          </a:p>
        </p:txBody>
      </p:sp>
      <p:sp>
        <p:nvSpPr>
          <p:cNvPr id="3" name="文本框 2"/>
          <p:cNvSpPr txBox="1"/>
          <p:nvPr/>
        </p:nvSpPr>
        <p:spPr>
          <a:xfrm>
            <a:off x="151296" y="1820395"/>
            <a:ext cx="5944704" cy="707886"/>
          </a:xfrm>
          <a:prstGeom prst="rect">
            <a:avLst/>
          </a:prstGeom>
          <a:noFill/>
        </p:spPr>
        <p:txBody>
          <a:bodyPr wrap="none" rtlCol="0">
            <a:spAutoFit/>
          </a:bodyPr>
          <a:lstStyle/>
          <a:p>
            <a:r>
              <a:rPr lang="en-US" altLang="zh-CN" sz="4000" b="1" spc="600" dirty="0">
                <a:solidFill>
                  <a:schemeClr val="accent5">
                    <a:lumMod val="60000"/>
                    <a:lumOff val="40000"/>
                  </a:schemeClr>
                </a:solidFill>
                <a:latin typeface="Times New Roman" panose="02020603050405020304" pitchFamily="18" charset="0"/>
                <a:cs typeface="Times New Roman" panose="02020603050405020304" pitchFamily="18" charset="0"/>
              </a:rPr>
              <a:t>…</a:t>
            </a:r>
            <a:r>
              <a:rPr lang="en-US" altLang="zh-CN" sz="4000" b="1" spc="600" dirty="0">
                <a:solidFill>
                  <a:srgbClr val="7030A0"/>
                </a:solidFill>
                <a:latin typeface="Times New Roman" panose="02020603050405020304" pitchFamily="18" charset="0"/>
                <a:cs typeface="Times New Roman" panose="02020603050405020304" pitchFamily="18" charset="0"/>
              </a:rPr>
              <a:t>|</a:t>
            </a:r>
            <a:r>
              <a:rPr lang="en-US" altLang="zh-CN" sz="2800" b="1" spc="600" dirty="0">
                <a:solidFill>
                  <a:srgbClr val="27AE60"/>
                </a:solidFill>
                <a:latin typeface="Times New Roman" panose="02020603050405020304" pitchFamily="18" charset="0"/>
                <a:cs typeface="Times New Roman" panose="02020603050405020304" pitchFamily="18" charset="0"/>
              </a:rPr>
              <a:t>101011</a:t>
            </a:r>
            <a:r>
              <a:rPr lang="en-US" altLang="zh-CN" sz="4000" b="1" spc="600" dirty="0">
                <a:solidFill>
                  <a:srgbClr val="7030A0"/>
                </a:solidFill>
                <a:latin typeface="Times New Roman" panose="02020603050405020304" pitchFamily="18" charset="0"/>
                <a:cs typeface="Times New Roman" panose="02020603050405020304" pitchFamily="18" charset="0"/>
              </a:rPr>
              <a:t>|</a:t>
            </a:r>
            <a:r>
              <a:rPr lang="en-US" altLang="zh-CN" sz="2800" b="1" spc="600" dirty="0">
                <a:solidFill>
                  <a:srgbClr val="E74C3C"/>
                </a:solidFill>
                <a:latin typeface="Times New Roman" panose="02020603050405020304" pitchFamily="18" charset="0"/>
                <a:cs typeface="Times New Roman" panose="02020603050405020304" pitchFamily="18" charset="0"/>
              </a:rPr>
              <a:t>100110</a:t>
            </a:r>
            <a:r>
              <a:rPr lang="en-US" altLang="zh-CN" sz="4000" b="1" spc="600" dirty="0">
                <a:solidFill>
                  <a:srgbClr val="7030A0"/>
                </a:solidFill>
                <a:latin typeface="Times New Roman" panose="02020603050405020304" pitchFamily="18" charset="0"/>
                <a:cs typeface="Times New Roman" panose="02020603050405020304" pitchFamily="18" charset="0"/>
              </a:rPr>
              <a:t>|</a:t>
            </a:r>
            <a:r>
              <a:rPr lang="en-US" altLang="zh-CN" sz="2800" b="1" spc="600" dirty="0">
                <a:solidFill>
                  <a:srgbClr val="F1C40F"/>
                </a:solidFill>
                <a:latin typeface="Times New Roman" panose="02020603050405020304" pitchFamily="18" charset="0"/>
                <a:cs typeface="Times New Roman" panose="02020603050405020304" pitchFamily="18" charset="0"/>
              </a:rPr>
              <a:t>010101</a:t>
            </a:r>
            <a:endParaRPr lang="zh-CN" altLang="en-US" sz="2800" b="1" spc="600" dirty="0">
              <a:solidFill>
                <a:srgbClr val="F1C40F"/>
              </a:solidFill>
              <a:latin typeface="Times New Roman" panose="02020603050405020304" pitchFamily="18" charset="0"/>
              <a:cs typeface="Times New Roman" panose="02020603050405020304" pitchFamily="18" charset="0"/>
            </a:endParaRPr>
          </a:p>
        </p:txBody>
      </p:sp>
      <p:sp>
        <p:nvSpPr>
          <p:cNvPr id="4" name="箭头: 右 3"/>
          <p:cNvSpPr/>
          <p:nvPr/>
        </p:nvSpPr>
        <p:spPr>
          <a:xfrm>
            <a:off x="6010516" y="2148109"/>
            <a:ext cx="1466850" cy="203200"/>
          </a:xfrm>
          <a:prstGeom prst="rightArrow">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210782" y="1809301"/>
            <a:ext cx="1066318" cy="369332"/>
          </a:xfrm>
          <a:prstGeom prst="rect">
            <a:avLst/>
          </a:prstGeom>
          <a:noFill/>
        </p:spPr>
        <p:txBody>
          <a:bodyPr wrap="none" rtlCol="0">
            <a:spAutoFit/>
          </a:bodyPr>
          <a:lstStyle/>
          <a:p>
            <a:r>
              <a:rPr lang="en-US" altLang="zh-CN" b="1" dirty="0">
                <a:latin typeface="Times New Roman" panose="02020603050405020304" pitchFamily="18" charset="0"/>
                <a:cs typeface="Times New Roman" panose="02020603050405020304" pitchFamily="18" charset="0"/>
              </a:rPr>
              <a:t>QAM-64</a:t>
            </a:r>
            <a:endParaRPr lang="zh-CN" altLang="en-US" b="1" dirty="0">
              <a:latin typeface="Times New Roman" panose="02020603050405020304" pitchFamily="18" charset="0"/>
              <a:cs typeface="Times New Roman" panose="02020603050405020304" pitchFamily="18" charset="0"/>
            </a:endParaRPr>
          </a:p>
        </p:txBody>
      </p:sp>
      <p:grpSp>
        <p:nvGrpSpPr>
          <p:cNvPr id="39" name="组合 38"/>
          <p:cNvGrpSpPr/>
          <p:nvPr/>
        </p:nvGrpSpPr>
        <p:grpSpPr>
          <a:xfrm>
            <a:off x="7620000" y="845127"/>
            <a:ext cx="4221956" cy="3390323"/>
            <a:chOff x="7620000" y="845127"/>
            <a:chExt cx="4221956" cy="3390323"/>
          </a:xfrm>
        </p:grpSpPr>
        <p:pic>
          <p:nvPicPr>
            <p:cNvPr id="16" name="图片 15"/>
            <p:cNvPicPr>
              <a:picLocks noChangeAspect="1"/>
            </p:cNvPicPr>
            <p:nvPr/>
          </p:nvPicPr>
          <p:blipFill>
            <a:blip r:embed="rId3"/>
            <a:stretch>
              <a:fillRect/>
            </a:stretch>
          </p:blipFill>
          <p:spPr>
            <a:xfrm>
              <a:off x="8105775" y="1055964"/>
              <a:ext cx="3190875" cy="2944634"/>
            </a:xfrm>
            <a:prstGeom prst="rect">
              <a:avLst/>
            </a:prstGeom>
          </p:spPr>
        </p:pic>
        <p:cxnSp>
          <p:nvCxnSpPr>
            <p:cNvPr id="23" name="直接箭头连接符 22"/>
            <p:cNvCxnSpPr/>
            <p:nvPr/>
          </p:nvCxnSpPr>
          <p:spPr>
            <a:xfrm flipV="1">
              <a:off x="9777413" y="845127"/>
              <a:ext cx="0" cy="3390323"/>
            </a:xfrm>
            <a:prstGeom prst="straightConnector1">
              <a:avLst/>
            </a:prstGeom>
            <a:ln w="28575">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7620000" y="2459410"/>
              <a:ext cx="4221956" cy="0"/>
            </a:xfrm>
            <a:prstGeom prst="straightConnector1">
              <a:avLst/>
            </a:prstGeom>
            <a:ln w="28575">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pic>
        <p:nvPicPr>
          <p:cNvPr id="34" name="图片 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9060" y="2629412"/>
            <a:ext cx="5281996" cy="3961498"/>
          </a:xfrm>
          <a:prstGeom prst="rect">
            <a:avLst/>
          </a:prstGeom>
        </p:spPr>
      </p:pic>
      <p:sp>
        <p:nvSpPr>
          <p:cNvPr id="46" name="箭头: 右 45"/>
          <p:cNvSpPr/>
          <p:nvPr/>
        </p:nvSpPr>
        <p:spPr>
          <a:xfrm rot="9591232">
            <a:off x="5478042" y="2970220"/>
            <a:ext cx="2247147" cy="203200"/>
          </a:xfrm>
          <a:prstGeom prst="rightArrow">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46"/>
          <p:cNvSpPr txBox="1"/>
          <p:nvPr/>
        </p:nvSpPr>
        <p:spPr>
          <a:xfrm rot="20406273">
            <a:off x="5707601" y="2692395"/>
            <a:ext cx="1533433" cy="369332"/>
          </a:xfrm>
          <a:prstGeom prst="rect">
            <a:avLst/>
          </a:prstGeom>
          <a:noFill/>
        </p:spPr>
        <p:txBody>
          <a:bodyPr wrap="none" rtlCol="0">
            <a:spAutoFit/>
          </a:bodyPr>
          <a:lstStyle/>
          <a:p>
            <a:r>
              <a:rPr lang="en-US" altLang="zh-CN" b="1" dirty="0">
                <a:latin typeface="Times New Roman" panose="02020603050405020304" pitchFamily="18" charset="0"/>
                <a:cs typeface="Times New Roman" panose="02020603050405020304" pitchFamily="18" charset="0"/>
              </a:rPr>
              <a:t>Time Domain</a:t>
            </a:r>
            <a:endParaRPr lang="zh-CN" altLang="en-US" b="1" dirty="0">
              <a:latin typeface="Times New Roman" panose="02020603050405020304" pitchFamily="18" charset="0"/>
              <a:cs typeface="Times New Roman" panose="02020603050405020304" pitchFamily="18" charset="0"/>
            </a:endParaRPr>
          </a:p>
        </p:txBody>
      </p:sp>
      <p:sp>
        <p:nvSpPr>
          <p:cNvPr id="48" name="箭头: 右 47"/>
          <p:cNvSpPr/>
          <p:nvPr/>
        </p:nvSpPr>
        <p:spPr>
          <a:xfrm>
            <a:off x="5471056" y="5224580"/>
            <a:ext cx="1207933" cy="203200"/>
          </a:xfrm>
          <a:prstGeom prst="rightArrow">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p:cNvSpPr txBox="1"/>
          <p:nvPr/>
        </p:nvSpPr>
        <p:spPr>
          <a:xfrm>
            <a:off x="5761687" y="4921921"/>
            <a:ext cx="633507" cy="369332"/>
          </a:xfrm>
          <a:prstGeom prst="rect">
            <a:avLst/>
          </a:prstGeom>
          <a:noFill/>
        </p:spPr>
        <p:txBody>
          <a:bodyPr wrap="none" rtlCol="0">
            <a:spAutoFit/>
          </a:bodyPr>
          <a:lstStyle/>
          <a:p>
            <a:r>
              <a:rPr lang="en-US" altLang="zh-CN" b="1" dirty="0">
                <a:latin typeface="Times New Roman" panose="02020603050405020304" pitchFamily="18" charset="0"/>
                <a:cs typeface="Times New Roman" panose="02020603050405020304" pitchFamily="18" charset="0"/>
              </a:rPr>
              <a:t>Sum</a:t>
            </a:r>
            <a:endParaRPr lang="zh-CN" altLang="en-US" b="1" dirty="0">
              <a:latin typeface="Times New Roman" panose="02020603050405020304" pitchFamily="18" charset="0"/>
              <a:cs typeface="Times New Roman" panose="02020603050405020304" pitchFamily="18" charset="0"/>
            </a:endParaRPr>
          </a:p>
        </p:txBody>
      </p:sp>
      <p:grpSp>
        <p:nvGrpSpPr>
          <p:cNvPr id="51" name="组合 50"/>
          <p:cNvGrpSpPr/>
          <p:nvPr/>
        </p:nvGrpSpPr>
        <p:grpSpPr>
          <a:xfrm>
            <a:off x="6824684" y="3933727"/>
            <a:ext cx="5136301" cy="2864116"/>
            <a:chOff x="1676841" y="2232113"/>
            <a:chExt cx="5136301" cy="2864116"/>
          </a:xfrm>
        </p:grpSpPr>
        <p:cxnSp>
          <p:nvCxnSpPr>
            <p:cNvPr id="52" name="直接箭头连接符 51"/>
            <p:cNvCxnSpPr/>
            <p:nvPr/>
          </p:nvCxnSpPr>
          <p:spPr>
            <a:xfrm flipV="1">
              <a:off x="2224087" y="2247900"/>
              <a:ext cx="0" cy="24688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a:off x="2209798" y="4716780"/>
              <a:ext cx="4495802" cy="505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1676841" y="2232113"/>
              <a:ext cx="461665" cy="1079783"/>
            </a:xfrm>
            <a:prstGeom prst="rect">
              <a:avLst/>
            </a:prstGeom>
            <a:noFill/>
          </p:spPr>
          <p:txBody>
            <a:bodyPr vert="vert270" wrap="none" rtlCol="0">
              <a:spAutoFit/>
            </a:bodyPr>
            <a:lstStyle/>
            <a:p>
              <a:r>
                <a:rPr lang="en-US" altLang="zh-CN" dirty="0">
                  <a:latin typeface="Times New Roman" panose="02020603050405020304" pitchFamily="18" charset="0"/>
                  <a:cs typeface="Times New Roman" panose="02020603050405020304" pitchFamily="18" charset="0"/>
                </a:rPr>
                <a:t>Amplitude</a:t>
              </a:r>
              <a:endParaRPr lang="zh-CN" altLang="en-US" dirty="0">
                <a:latin typeface="Times New Roman" panose="02020603050405020304" pitchFamily="18" charset="0"/>
                <a:cs typeface="Times New Roman" panose="02020603050405020304" pitchFamily="18" charset="0"/>
              </a:endParaRPr>
            </a:p>
          </p:txBody>
        </p:sp>
        <p:sp>
          <p:nvSpPr>
            <p:cNvPr id="55" name="文本框 54"/>
            <p:cNvSpPr txBox="1"/>
            <p:nvPr/>
          </p:nvSpPr>
          <p:spPr>
            <a:xfrm>
              <a:off x="5653850" y="4726897"/>
              <a:ext cx="1159292"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Frequency</a:t>
              </a:r>
              <a:endParaRPr lang="zh-CN" altLang="en-US" dirty="0">
                <a:latin typeface="Times New Roman" panose="02020603050405020304" pitchFamily="18" charset="0"/>
                <a:cs typeface="Times New Roman" panose="02020603050405020304" pitchFamily="18" charset="0"/>
              </a:endParaRPr>
            </a:p>
          </p:txBody>
        </p:sp>
      </p:grpSp>
      <p:sp>
        <p:nvSpPr>
          <p:cNvPr id="56" name="任意多边形: 形状 55"/>
          <p:cNvSpPr/>
          <p:nvPr/>
        </p:nvSpPr>
        <p:spPr>
          <a:xfrm>
            <a:off x="7646702" y="4977321"/>
            <a:ext cx="1070791" cy="1440469"/>
          </a:xfrm>
          <a:custGeom>
            <a:avLst/>
            <a:gdLst>
              <a:gd name="connsiteX0" fmla="*/ 0 w 1104900"/>
              <a:gd name="connsiteY0" fmla="*/ 731600 h 731600"/>
              <a:gd name="connsiteX1" fmla="*/ 342900 w 1104900"/>
              <a:gd name="connsiteY1" fmla="*/ 487760 h 731600"/>
              <a:gd name="connsiteX2" fmla="*/ 571500 w 1104900"/>
              <a:gd name="connsiteY2" fmla="*/ 80 h 731600"/>
              <a:gd name="connsiteX3" fmla="*/ 777240 w 1104900"/>
              <a:gd name="connsiteY3" fmla="*/ 525860 h 731600"/>
              <a:gd name="connsiteX4" fmla="*/ 1104900 w 1104900"/>
              <a:gd name="connsiteY4" fmla="*/ 693500 h 731600"/>
              <a:gd name="connsiteX0-1" fmla="*/ 0 w 1104900"/>
              <a:gd name="connsiteY0-2" fmla="*/ 731522 h 731522"/>
              <a:gd name="connsiteX1-3" fmla="*/ 228600 w 1104900"/>
              <a:gd name="connsiteY1-4" fmla="*/ 530544 h 731522"/>
              <a:gd name="connsiteX2-5" fmla="*/ 571500 w 1104900"/>
              <a:gd name="connsiteY2-6" fmla="*/ 2 h 731522"/>
              <a:gd name="connsiteX3-7" fmla="*/ 777240 w 1104900"/>
              <a:gd name="connsiteY3-8" fmla="*/ 525782 h 731522"/>
              <a:gd name="connsiteX4-9" fmla="*/ 1104900 w 1104900"/>
              <a:gd name="connsiteY4-10" fmla="*/ 693422 h 731522"/>
              <a:gd name="connsiteX0-11" fmla="*/ 0 w 1104900"/>
              <a:gd name="connsiteY0-12" fmla="*/ 731549 h 731549"/>
              <a:gd name="connsiteX1-13" fmla="*/ 228600 w 1104900"/>
              <a:gd name="connsiteY1-14" fmla="*/ 530571 h 731549"/>
              <a:gd name="connsiteX2-15" fmla="*/ 571500 w 1104900"/>
              <a:gd name="connsiteY2-16" fmla="*/ 29 h 731549"/>
              <a:gd name="connsiteX3-17" fmla="*/ 929640 w 1104900"/>
              <a:gd name="connsiteY3-18" fmla="*/ 506759 h 731549"/>
              <a:gd name="connsiteX4-19" fmla="*/ 1104900 w 1104900"/>
              <a:gd name="connsiteY4-20" fmla="*/ 693449 h 731549"/>
              <a:gd name="connsiteX0-21" fmla="*/ 0 w 1104900"/>
              <a:gd name="connsiteY0-22" fmla="*/ 731522 h 731522"/>
              <a:gd name="connsiteX1-23" fmla="*/ 228600 w 1104900"/>
              <a:gd name="connsiteY1-24" fmla="*/ 530544 h 731522"/>
              <a:gd name="connsiteX2-25" fmla="*/ 571500 w 1104900"/>
              <a:gd name="connsiteY2-26" fmla="*/ 2 h 731522"/>
              <a:gd name="connsiteX3-27" fmla="*/ 901065 w 1104900"/>
              <a:gd name="connsiteY3-28" fmla="*/ 535307 h 731522"/>
              <a:gd name="connsiteX4-29" fmla="*/ 1104900 w 1104900"/>
              <a:gd name="connsiteY4-30" fmla="*/ 693422 h 731522"/>
              <a:gd name="connsiteX0-31" fmla="*/ 0 w 1152525"/>
              <a:gd name="connsiteY0-32" fmla="*/ 731522 h 750572"/>
              <a:gd name="connsiteX1-33" fmla="*/ 228600 w 1152525"/>
              <a:gd name="connsiteY1-34" fmla="*/ 530544 h 750572"/>
              <a:gd name="connsiteX2-35" fmla="*/ 571500 w 1152525"/>
              <a:gd name="connsiteY2-36" fmla="*/ 2 h 750572"/>
              <a:gd name="connsiteX3-37" fmla="*/ 901065 w 1152525"/>
              <a:gd name="connsiteY3-38" fmla="*/ 535307 h 750572"/>
              <a:gd name="connsiteX4-39" fmla="*/ 1152525 w 1152525"/>
              <a:gd name="connsiteY4-40" fmla="*/ 750572 h 750572"/>
              <a:gd name="connsiteX0-41" fmla="*/ 0 w 1128713"/>
              <a:gd name="connsiteY0-42" fmla="*/ 731522 h 750572"/>
              <a:gd name="connsiteX1-43" fmla="*/ 228600 w 1128713"/>
              <a:gd name="connsiteY1-44" fmla="*/ 530544 h 750572"/>
              <a:gd name="connsiteX2-45" fmla="*/ 571500 w 1128713"/>
              <a:gd name="connsiteY2-46" fmla="*/ 2 h 750572"/>
              <a:gd name="connsiteX3-47" fmla="*/ 901065 w 1128713"/>
              <a:gd name="connsiteY3-48" fmla="*/ 535307 h 750572"/>
              <a:gd name="connsiteX4-49" fmla="*/ 1128713 w 1128713"/>
              <a:gd name="connsiteY4-50" fmla="*/ 750572 h 750572"/>
              <a:gd name="connsiteX0-51" fmla="*/ 0 w 1128713"/>
              <a:gd name="connsiteY0-52" fmla="*/ 731524 h 750574"/>
              <a:gd name="connsiteX1-53" fmla="*/ 228600 w 1128713"/>
              <a:gd name="connsiteY1-54" fmla="*/ 530546 h 750574"/>
              <a:gd name="connsiteX2-55" fmla="*/ 571500 w 1128713"/>
              <a:gd name="connsiteY2-56" fmla="*/ 4 h 750574"/>
              <a:gd name="connsiteX3-57" fmla="*/ 891540 w 1128713"/>
              <a:gd name="connsiteY3-58" fmla="*/ 521022 h 750574"/>
              <a:gd name="connsiteX4-59" fmla="*/ 1128713 w 1128713"/>
              <a:gd name="connsiteY4-60" fmla="*/ 750574 h 750574"/>
              <a:gd name="connsiteX0-61" fmla="*/ 0 w 1104900"/>
              <a:gd name="connsiteY0-62" fmla="*/ 731524 h 731524"/>
              <a:gd name="connsiteX1-63" fmla="*/ 228600 w 1104900"/>
              <a:gd name="connsiteY1-64" fmla="*/ 530546 h 731524"/>
              <a:gd name="connsiteX2-65" fmla="*/ 571500 w 1104900"/>
              <a:gd name="connsiteY2-66" fmla="*/ 4 h 731524"/>
              <a:gd name="connsiteX3-67" fmla="*/ 891540 w 1104900"/>
              <a:gd name="connsiteY3-68" fmla="*/ 521022 h 731524"/>
              <a:gd name="connsiteX4-69" fmla="*/ 1104900 w 1104900"/>
              <a:gd name="connsiteY4-70" fmla="*/ 721999 h 731524"/>
              <a:gd name="connsiteX0-71" fmla="*/ 0 w 1104900"/>
              <a:gd name="connsiteY0-72" fmla="*/ 731524 h 731524"/>
              <a:gd name="connsiteX1-73" fmla="*/ 228600 w 1104900"/>
              <a:gd name="connsiteY1-74" fmla="*/ 530546 h 731524"/>
              <a:gd name="connsiteX2-75" fmla="*/ 571500 w 1104900"/>
              <a:gd name="connsiteY2-76" fmla="*/ 4 h 731524"/>
              <a:gd name="connsiteX3-77" fmla="*/ 891540 w 1104900"/>
              <a:gd name="connsiteY3-78" fmla="*/ 521022 h 731524"/>
              <a:gd name="connsiteX4-79" fmla="*/ 1104900 w 1104900"/>
              <a:gd name="connsiteY4-80" fmla="*/ 729256 h 731524"/>
              <a:gd name="connsiteX0-81" fmla="*/ 0 w 1107978"/>
              <a:gd name="connsiteY0-82" fmla="*/ 724267 h 729256"/>
              <a:gd name="connsiteX1-83" fmla="*/ 231678 w 1107978"/>
              <a:gd name="connsiteY1-84" fmla="*/ 530546 h 729256"/>
              <a:gd name="connsiteX2-85" fmla="*/ 574578 w 1107978"/>
              <a:gd name="connsiteY2-86" fmla="*/ 4 h 729256"/>
              <a:gd name="connsiteX3-87" fmla="*/ 894618 w 1107978"/>
              <a:gd name="connsiteY3-88" fmla="*/ 521022 h 729256"/>
              <a:gd name="connsiteX4-89" fmla="*/ 1107978 w 1107978"/>
              <a:gd name="connsiteY4-90" fmla="*/ 729256 h 729256"/>
              <a:gd name="connsiteX0-91" fmla="*/ 0 w 1107978"/>
              <a:gd name="connsiteY0-92" fmla="*/ 727896 h 729256"/>
              <a:gd name="connsiteX1-93" fmla="*/ 231678 w 1107978"/>
              <a:gd name="connsiteY1-94" fmla="*/ 530546 h 729256"/>
              <a:gd name="connsiteX2-95" fmla="*/ 574578 w 1107978"/>
              <a:gd name="connsiteY2-96" fmla="*/ 4 h 729256"/>
              <a:gd name="connsiteX3-97" fmla="*/ 894618 w 1107978"/>
              <a:gd name="connsiteY3-98" fmla="*/ 521022 h 729256"/>
              <a:gd name="connsiteX4-99" fmla="*/ 1107978 w 1107978"/>
              <a:gd name="connsiteY4-100" fmla="*/ 729256 h 729256"/>
              <a:gd name="connsiteX0-101" fmla="*/ 0 w 1144903"/>
              <a:gd name="connsiteY0-102" fmla="*/ 727896 h 731675"/>
              <a:gd name="connsiteX1-103" fmla="*/ 231678 w 1144903"/>
              <a:gd name="connsiteY1-104" fmla="*/ 530546 h 731675"/>
              <a:gd name="connsiteX2-105" fmla="*/ 574578 w 1144903"/>
              <a:gd name="connsiteY2-106" fmla="*/ 4 h 731675"/>
              <a:gd name="connsiteX3-107" fmla="*/ 894618 w 1144903"/>
              <a:gd name="connsiteY3-108" fmla="*/ 521022 h 731675"/>
              <a:gd name="connsiteX4-109" fmla="*/ 1144903 w 1144903"/>
              <a:gd name="connsiteY4-110" fmla="*/ 731675 h 731675"/>
              <a:gd name="connsiteX0-111" fmla="*/ 0 w 1144903"/>
              <a:gd name="connsiteY0-112" fmla="*/ 727893 h 731672"/>
              <a:gd name="connsiteX1-113" fmla="*/ 231678 w 1144903"/>
              <a:gd name="connsiteY1-114" fmla="*/ 530543 h 731672"/>
              <a:gd name="connsiteX2-115" fmla="*/ 574578 w 1144903"/>
              <a:gd name="connsiteY2-116" fmla="*/ 1 h 731672"/>
              <a:gd name="connsiteX3-117" fmla="*/ 888465 w 1144903"/>
              <a:gd name="connsiteY3-118" fmla="*/ 531905 h 731672"/>
              <a:gd name="connsiteX4-119" fmla="*/ 1144903 w 1144903"/>
              <a:gd name="connsiteY4-120" fmla="*/ 731672 h 73167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44903" h="731672">
                <a:moveTo>
                  <a:pt x="0" y="727893"/>
                </a:moveTo>
                <a:cubicBezTo>
                  <a:pt x="123825" y="666933"/>
                  <a:pt x="135915" y="651858"/>
                  <a:pt x="231678" y="530543"/>
                </a:cubicBezTo>
                <a:cubicBezTo>
                  <a:pt x="327441" y="409228"/>
                  <a:pt x="465114" y="-226"/>
                  <a:pt x="574578" y="1"/>
                </a:cubicBezTo>
                <a:cubicBezTo>
                  <a:pt x="684042" y="228"/>
                  <a:pt x="799565" y="416335"/>
                  <a:pt x="888465" y="531905"/>
                </a:cubicBezTo>
                <a:cubicBezTo>
                  <a:pt x="977365" y="647475"/>
                  <a:pt x="1025523" y="705637"/>
                  <a:pt x="1144903" y="731672"/>
                </a:cubicBezTo>
              </a:path>
            </a:pathLst>
          </a:custGeom>
          <a:noFill/>
          <a:ln w="28575">
            <a:solidFill>
              <a:srgbClr val="F1C4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任意多边形: 形状 56"/>
          <p:cNvSpPr/>
          <p:nvPr/>
        </p:nvSpPr>
        <p:spPr>
          <a:xfrm>
            <a:off x="8200552" y="4988042"/>
            <a:ext cx="1070791" cy="1440469"/>
          </a:xfrm>
          <a:custGeom>
            <a:avLst/>
            <a:gdLst>
              <a:gd name="connsiteX0" fmla="*/ 0 w 1104900"/>
              <a:gd name="connsiteY0" fmla="*/ 731600 h 731600"/>
              <a:gd name="connsiteX1" fmla="*/ 342900 w 1104900"/>
              <a:gd name="connsiteY1" fmla="*/ 487760 h 731600"/>
              <a:gd name="connsiteX2" fmla="*/ 571500 w 1104900"/>
              <a:gd name="connsiteY2" fmla="*/ 80 h 731600"/>
              <a:gd name="connsiteX3" fmla="*/ 777240 w 1104900"/>
              <a:gd name="connsiteY3" fmla="*/ 525860 h 731600"/>
              <a:gd name="connsiteX4" fmla="*/ 1104900 w 1104900"/>
              <a:gd name="connsiteY4" fmla="*/ 693500 h 731600"/>
              <a:gd name="connsiteX0-1" fmla="*/ 0 w 1104900"/>
              <a:gd name="connsiteY0-2" fmla="*/ 731522 h 731522"/>
              <a:gd name="connsiteX1-3" fmla="*/ 228600 w 1104900"/>
              <a:gd name="connsiteY1-4" fmla="*/ 530544 h 731522"/>
              <a:gd name="connsiteX2-5" fmla="*/ 571500 w 1104900"/>
              <a:gd name="connsiteY2-6" fmla="*/ 2 h 731522"/>
              <a:gd name="connsiteX3-7" fmla="*/ 777240 w 1104900"/>
              <a:gd name="connsiteY3-8" fmla="*/ 525782 h 731522"/>
              <a:gd name="connsiteX4-9" fmla="*/ 1104900 w 1104900"/>
              <a:gd name="connsiteY4-10" fmla="*/ 693422 h 731522"/>
              <a:gd name="connsiteX0-11" fmla="*/ 0 w 1104900"/>
              <a:gd name="connsiteY0-12" fmla="*/ 731549 h 731549"/>
              <a:gd name="connsiteX1-13" fmla="*/ 228600 w 1104900"/>
              <a:gd name="connsiteY1-14" fmla="*/ 530571 h 731549"/>
              <a:gd name="connsiteX2-15" fmla="*/ 571500 w 1104900"/>
              <a:gd name="connsiteY2-16" fmla="*/ 29 h 731549"/>
              <a:gd name="connsiteX3-17" fmla="*/ 929640 w 1104900"/>
              <a:gd name="connsiteY3-18" fmla="*/ 506759 h 731549"/>
              <a:gd name="connsiteX4-19" fmla="*/ 1104900 w 1104900"/>
              <a:gd name="connsiteY4-20" fmla="*/ 693449 h 731549"/>
              <a:gd name="connsiteX0-21" fmla="*/ 0 w 1104900"/>
              <a:gd name="connsiteY0-22" fmla="*/ 731522 h 731522"/>
              <a:gd name="connsiteX1-23" fmla="*/ 228600 w 1104900"/>
              <a:gd name="connsiteY1-24" fmla="*/ 530544 h 731522"/>
              <a:gd name="connsiteX2-25" fmla="*/ 571500 w 1104900"/>
              <a:gd name="connsiteY2-26" fmla="*/ 2 h 731522"/>
              <a:gd name="connsiteX3-27" fmla="*/ 901065 w 1104900"/>
              <a:gd name="connsiteY3-28" fmla="*/ 535307 h 731522"/>
              <a:gd name="connsiteX4-29" fmla="*/ 1104900 w 1104900"/>
              <a:gd name="connsiteY4-30" fmla="*/ 693422 h 731522"/>
              <a:gd name="connsiteX0-31" fmla="*/ 0 w 1152525"/>
              <a:gd name="connsiteY0-32" fmla="*/ 731522 h 750572"/>
              <a:gd name="connsiteX1-33" fmla="*/ 228600 w 1152525"/>
              <a:gd name="connsiteY1-34" fmla="*/ 530544 h 750572"/>
              <a:gd name="connsiteX2-35" fmla="*/ 571500 w 1152525"/>
              <a:gd name="connsiteY2-36" fmla="*/ 2 h 750572"/>
              <a:gd name="connsiteX3-37" fmla="*/ 901065 w 1152525"/>
              <a:gd name="connsiteY3-38" fmla="*/ 535307 h 750572"/>
              <a:gd name="connsiteX4-39" fmla="*/ 1152525 w 1152525"/>
              <a:gd name="connsiteY4-40" fmla="*/ 750572 h 750572"/>
              <a:gd name="connsiteX0-41" fmla="*/ 0 w 1128713"/>
              <a:gd name="connsiteY0-42" fmla="*/ 731522 h 750572"/>
              <a:gd name="connsiteX1-43" fmla="*/ 228600 w 1128713"/>
              <a:gd name="connsiteY1-44" fmla="*/ 530544 h 750572"/>
              <a:gd name="connsiteX2-45" fmla="*/ 571500 w 1128713"/>
              <a:gd name="connsiteY2-46" fmla="*/ 2 h 750572"/>
              <a:gd name="connsiteX3-47" fmla="*/ 901065 w 1128713"/>
              <a:gd name="connsiteY3-48" fmla="*/ 535307 h 750572"/>
              <a:gd name="connsiteX4-49" fmla="*/ 1128713 w 1128713"/>
              <a:gd name="connsiteY4-50" fmla="*/ 750572 h 750572"/>
              <a:gd name="connsiteX0-51" fmla="*/ 0 w 1128713"/>
              <a:gd name="connsiteY0-52" fmla="*/ 731524 h 750574"/>
              <a:gd name="connsiteX1-53" fmla="*/ 228600 w 1128713"/>
              <a:gd name="connsiteY1-54" fmla="*/ 530546 h 750574"/>
              <a:gd name="connsiteX2-55" fmla="*/ 571500 w 1128713"/>
              <a:gd name="connsiteY2-56" fmla="*/ 4 h 750574"/>
              <a:gd name="connsiteX3-57" fmla="*/ 891540 w 1128713"/>
              <a:gd name="connsiteY3-58" fmla="*/ 521022 h 750574"/>
              <a:gd name="connsiteX4-59" fmla="*/ 1128713 w 1128713"/>
              <a:gd name="connsiteY4-60" fmla="*/ 750574 h 750574"/>
              <a:gd name="connsiteX0-61" fmla="*/ 0 w 1104900"/>
              <a:gd name="connsiteY0-62" fmla="*/ 731524 h 731524"/>
              <a:gd name="connsiteX1-63" fmla="*/ 228600 w 1104900"/>
              <a:gd name="connsiteY1-64" fmla="*/ 530546 h 731524"/>
              <a:gd name="connsiteX2-65" fmla="*/ 571500 w 1104900"/>
              <a:gd name="connsiteY2-66" fmla="*/ 4 h 731524"/>
              <a:gd name="connsiteX3-67" fmla="*/ 891540 w 1104900"/>
              <a:gd name="connsiteY3-68" fmla="*/ 521022 h 731524"/>
              <a:gd name="connsiteX4-69" fmla="*/ 1104900 w 1104900"/>
              <a:gd name="connsiteY4-70" fmla="*/ 721999 h 731524"/>
              <a:gd name="connsiteX0-71" fmla="*/ 0 w 1104900"/>
              <a:gd name="connsiteY0-72" fmla="*/ 731524 h 731524"/>
              <a:gd name="connsiteX1-73" fmla="*/ 228600 w 1104900"/>
              <a:gd name="connsiteY1-74" fmla="*/ 530546 h 731524"/>
              <a:gd name="connsiteX2-75" fmla="*/ 571500 w 1104900"/>
              <a:gd name="connsiteY2-76" fmla="*/ 4 h 731524"/>
              <a:gd name="connsiteX3-77" fmla="*/ 891540 w 1104900"/>
              <a:gd name="connsiteY3-78" fmla="*/ 521022 h 731524"/>
              <a:gd name="connsiteX4-79" fmla="*/ 1104900 w 1104900"/>
              <a:gd name="connsiteY4-80" fmla="*/ 729256 h 731524"/>
              <a:gd name="connsiteX0-81" fmla="*/ 0 w 1107978"/>
              <a:gd name="connsiteY0-82" fmla="*/ 724267 h 729256"/>
              <a:gd name="connsiteX1-83" fmla="*/ 231678 w 1107978"/>
              <a:gd name="connsiteY1-84" fmla="*/ 530546 h 729256"/>
              <a:gd name="connsiteX2-85" fmla="*/ 574578 w 1107978"/>
              <a:gd name="connsiteY2-86" fmla="*/ 4 h 729256"/>
              <a:gd name="connsiteX3-87" fmla="*/ 894618 w 1107978"/>
              <a:gd name="connsiteY3-88" fmla="*/ 521022 h 729256"/>
              <a:gd name="connsiteX4-89" fmla="*/ 1107978 w 1107978"/>
              <a:gd name="connsiteY4-90" fmla="*/ 729256 h 729256"/>
              <a:gd name="connsiteX0-91" fmla="*/ 0 w 1107978"/>
              <a:gd name="connsiteY0-92" fmla="*/ 727896 h 729256"/>
              <a:gd name="connsiteX1-93" fmla="*/ 231678 w 1107978"/>
              <a:gd name="connsiteY1-94" fmla="*/ 530546 h 729256"/>
              <a:gd name="connsiteX2-95" fmla="*/ 574578 w 1107978"/>
              <a:gd name="connsiteY2-96" fmla="*/ 4 h 729256"/>
              <a:gd name="connsiteX3-97" fmla="*/ 894618 w 1107978"/>
              <a:gd name="connsiteY3-98" fmla="*/ 521022 h 729256"/>
              <a:gd name="connsiteX4-99" fmla="*/ 1107978 w 1107978"/>
              <a:gd name="connsiteY4-100" fmla="*/ 729256 h 729256"/>
              <a:gd name="connsiteX0-101" fmla="*/ 0 w 1144903"/>
              <a:gd name="connsiteY0-102" fmla="*/ 727896 h 731675"/>
              <a:gd name="connsiteX1-103" fmla="*/ 231678 w 1144903"/>
              <a:gd name="connsiteY1-104" fmla="*/ 530546 h 731675"/>
              <a:gd name="connsiteX2-105" fmla="*/ 574578 w 1144903"/>
              <a:gd name="connsiteY2-106" fmla="*/ 4 h 731675"/>
              <a:gd name="connsiteX3-107" fmla="*/ 894618 w 1144903"/>
              <a:gd name="connsiteY3-108" fmla="*/ 521022 h 731675"/>
              <a:gd name="connsiteX4-109" fmla="*/ 1144903 w 1144903"/>
              <a:gd name="connsiteY4-110" fmla="*/ 731675 h 731675"/>
              <a:gd name="connsiteX0-111" fmla="*/ 0 w 1144903"/>
              <a:gd name="connsiteY0-112" fmla="*/ 727893 h 731672"/>
              <a:gd name="connsiteX1-113" fmla="*/ 231678 w 1144903"/>
              <a:gd name="connsiteY1-114" fmla="*/ 530543 h 731672"/>
              <a:gd name="connsiteX2-115" fmla="*/ 574578 w 1144903"/>
              <a:gd name="connsiteY2-116" fmla="*/ 1 h 731672"/>
              <a:gd name="connsiteX3-117" fmla="*/ 888465 w 1144903"/>
              <a:gd name="connsiteY3-118" fmla="*/ 531905 h 731672"/>
              <a:gd name="connsiteX4-119" fmla="*/ 1144903 w 1144903"/>
              <a:gd name="connsiteY4-120" fmla="*/ 731672 h 73167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44903" h="731672">
                <a:moveTo>
                  <a:pt x="0" y="727893"/>
                </a:moveTo>
                <a:cubicBezTo>
                  <a:pt x="123825" y="666933"/>
                  <a:pt x="135915" y="651858"/>
                  <a:pt x="231678" y="530543"/>
                </a:cubicBezTo>
                <a:cubicBezTo>
                  <a:pt x="327441" y="409228"/>
                  <a:pt x="465114" y="-226"/>
                  <a:pt x="574578" y="1"/>
                </a:cubicBezTo>
                <a:cubicBezTo>
                  <a:pt x="684042" y="228"/>
                  <a:pt x="799565" y="416335"/>
                  <a:pt x="888465" y="531905"/>
                </a:cubicBezTo>
                <a:cubicBezTo>
                  <a:pt x="977365" y="647475"/>
                  <a:pt x="1025523" y="705637"/>
                  <a:pt x="1144903" y="731672"/>
                </a:cubicBezTo>
              </a:path>
            </a:pathLst>
          </a:custGeom>
          <a:noFill/>
          <a:ln w="28575">
            <a:solidFill>
              <a:srgbClr val="E74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任意多边形: 形状 57"/>
          <p:cNvSpPr/>
          <p:nvPr/>
        </p:nvSpPr>
        <p:spPr>
          <a:xfrm>
            <a:off x="8727013" y="4980454"/>
            <a:ext cx="1070791" cy="1440469"/>
          </a:xfrm>
          <a:custGeom>
            <a:avLst/>
            <a:gdLst>
              <a:gd name="connsiteX0" fmla="*/ 0 w 1104900"/>
              <a:gd name="connsiteY0" fmla="*/ 731600 h 731600"/>
              <a:gd name="connsiteX1" fmla="*/ 342900 w 1104900"/>
              <a:gd name="connsiteY1" fmla="*/ 487760 h 731600"/>
              <a:gd name="connsiteX2" fmla="*/ 571500 w 1104900"/>
              <a:gd name="connsiteY2" fmla="*/ 80 h 731600"/>
              <a:gd name="connsiteX3" fmla="*/ 777240 w 1104900"/>
              <a:gd name="connsiteY3" fmla="*/ 525860 h 731600"/>
              <a:gd name="connsiteX4" fmla="*/ 1104900 w 1104900"/>
              <a:gd name="connsiteY4" fmla="*/ 693500 h 731600"/>
              <a:gd name="connsiteX0-1" fmla="*/ 0 w 1104900"/>
              <a:gd name="connsiteY0-2" fmla="*/ 731522 h 731522"/>
              <a:gd name="connsiteX1-3" fmla="*/ 228600 w 1104900"/>
              <a:gd name="connsiteY1-4" fmla="*/ 530544 h 731522"/>
              <a:gd name="connsiteX2-5" fmla="*/ 571500 w 1104900"/>
              <a:gd name="connsiteY2-6" fmla="*/ 2 h 731522"/>
              <a:gd name="connsiteX3-7" fmla="*/ 777240 w 1104900"/>
              <a:gd name="connsiteY3-8" fmla="*/ 525782 h 731522"/>
              <a:gd name="connsiteX4-9" fmla="*/ 1104900 w 1104900"/>
              <a:gd name="connsiteY4-10" fmla="*/ 693422 h 731522"/>
              <a:gd name="connsiteX0-11" fmla="*/ 0 w 1104900"/>
              <a:gd name="connsiteY0-12" fmla="*/ 731549 h 731549"/>
              <a:gd name="connsiteX1-13" fmla="*/ 228600 w 1104900"/>
              <a:gd name="connsiteY1-14" fmla="*/ 530571 h 731549"/>
              <a:gd name="connsiteX2-15" fmla="*/ 571500 w 1104900"/>
              <a:gd name="connsiteY2-16" fmla="*/ 29 h 731549"/>
              <a:gd name="connsiteX3-17" fmla="*/ 929640 w 1104900"/>
              <a:gd name="connsiteY3-18" fmla="*/ 506759 h 731549"/>
              <a:gd name="connsiteX4-19" fmla="*/ 1104900 w 1104900"/>
              <a:gd name="connsiteY4-20" fmla="*/ 693449 h 731549"/>
              <a:gd name="connsiteX0-21" fmla="*/ 0 w 1104900"/>
              <a:gd name="connsiteY0-22" fmla="*/ 731522 h 731522"/>
              <a:gd name="connsiteX1-23" fmla="*/ 228600 w 1104900"/>
              <a:gd name="connsiteY1-24" fmla="*/ 530544 h 731522"/>
              <a:gd name="connsiteX2-25" fmla="*/ 571500 w 1104900"/>
              <a:gd name="connsiteY2-26" fmla="*/ 2 h 731522"/>
              <a:gd name="connsiteX3-27" fmla="*/ 901065 w 1104900"/>
              <a:gd name="connsiteY3-28" fmla="*/ 535307 h 731522"/>
              <a:gd name="connsiteX4-29" fmla="*/ 1104900 w 1104900"/>
              <a:gd name="connsiteY4-30" fmla="*/ 693422 h 731522"/>
              <a:gd name="connsiteX0-31" fmla="*/ 0 w 1152525"/>
              <a:gd name="connsiteY0-32" fmla="*/ 731522 h 750572"/>
              <a:gd name="connsiteX1-33" fmla="*/ 228600 w 1152525"/>
              <a:gd name="connsiteY1-34" fmla="*/ 530544 h 750572"/>
              <a:gd name="connsiteX2-35" fmla="*/ 571500 w 1152525"/>
              <a:gd name="connsiteY2-36" fmla="*/ 2 h 750572"/>
              <a:gd name="connsiteX3-37" fmla="*/ 901065 w 1152525"/>
              <a:gd name="connsiteY3-38" fmla="*/ 535307 h 750572"/>
              <a:gd name="connsiteX4-39" fmla="*/ 1152525 w 1152525"/>
              <a:gd name="connsiteY4-40" fmla="*/ 750572 h 750572"/>
              <a:gd name="connsiteX0-41" fmla="*/ 0 w 1128713"/>
              <a:gd name="connsiteY0-42" fmla="*/ 731522 h 750572"/>
              <a:gd name="connsiteX1-43" fmla="*/ 228600 w 1128713"/>
              <a:gd name="connsiteY1-44" fmla="*/ 530544 h 750572"/>
              <a:gd name="connsiteX2-45" fmla="*/ 571500 w 1128713"/>
              <a:gd name="connsiteY2-46" fmla="*/ 2 h 750572"/>
              <a:gd name="connsiteX3-47" fmla="*/ 901065 w 1128713"/>
              <a:gd name="connsiteY3-48" fmla="*/ 535307 h 750572"/>
              <a:gd name="connsiteX4-49" fmla="*/ 1128713 w 1128713"/>
              <a:gd name="connsiteY4-50" fmla="*/ 750572 h 750572"/>
              <a:gd name="connsiteX0-51" fmla="*/ 0 w 1128713"/>
              <a:gd name="connsiteY0-52" fmla="*/ 731524 h 750574"/>
              <a:gd name="connsiteX1-53" fmla="*/ 228600 w 1128713"/>
              <a:gd name="connsiteY1-54" fmla="*/ 530546 h 750574"/>
              <a:gd name="connsiteX2-55" fmla="*/ 571500 w 1128713"/>
              <a:gd name="connsiteY2-56" fmla="*/ 4 h 750574"/>
              <a:gd name="connsiteX3-57" fmla="*/ 891540 w 1128713"/>
              <a:gd name="connsiteY3-58" fmla="*/ 521022 h 750574"/>
              <a:gd name="connsiteX4-59" fmla="*/ 1128713 w 1128713"/>
              <a:gd name="connsiteY4-60" fmla="*/ 750574 h 750574"/>
              <a:gd name="connsiteX0-61" fmla="*/ 0 w 1104900"/>
              <a:gd name="connsiteY0-62" fmla="*/ 731524 h 731524"/>
              <a:gd name="connsiteX1-63" fmla="*/ 228600 w 1104900"/>
              <a:gd name="connsiteY1-64" fmla="*/ 530546 h 731524"/>
              <a:gd name="connsiteX2-65" fmla="*/ 571500 w 1104900"/>
              <a:gd name="connsiteY2-66" fmla="*/ 4 h 731524"/>
              <a:gd name="connsiteX3-67" fmla="*/ 891540 w 1104900"/>
              <a:gd name="connsiteY3-68" fmla="*/ 521022 h 731524"/>
              <a:gd name="connsiteX4-69" fmla="*/ 1104900 w 1104900"/>
              <a:gd name="connsiteY4-70" fmla="*/ 721999 h 731524"/>
              <a:gd name="connsiteX0-71" fmla="*/ 0 w 1104900"/>
              <a:gd name="connsiteY0-72" fmla="*/ 731524 h 731524"/>
              <a:gd name="connsiteX1-73" fmla="*/ 228600 w 1104900"/>
              <a:gd name="connsiteY1-74" fmla="*/ 530546 h 731524"/>
              <a:gd name="connsiteX2-75" fmla="*/ 571500 w 1104900"/>
              <a:gd name="connsiteY2-76" fmla="*/ 4 h 731524"/>
              <a:gd name="connsiteX3-77" fmla="*/ 891540 w 1104900"/>
              <a:gd name="connsiteY3-78" fmla="*/ 521022 h 731524"/>
              <a:gd name="connsiteX4-79" fmla="*/ 1104900 w 1104900"/>
              <a:gd name="connsiteY4-80" fmla="*/ 729256 h 731524"/>
              <a:gd name="connsiteX0-81" fmla="*/ 0 w 1107978"/>
              <a:gd name="connsiteY0-82" fmla="*/ 724267 h 729256"/>
              <a:gd name="connsiteX1-83" fmla="*/ 231678 w 1107978"/>
              <a:gd name="connsiteY1-84" fmla="*/ 530546 h 729256"/>
              <a:gd name="connsiteX2-85" fmla="*/ 574578 w 1107978"/>
              <a:gd name="connsiteY2-86" fmla="*/ 4 h 729256"/>
              <a:gd name="connsiteX3-87" fmla="*/ 894618 w 1107978"/>
              <a:gd name="connsiteY3-88" fmla="*/ 521022 h 729256"/>
              <a:gd name="connsiteX4-89" fmla="*/ 1107978 w 1107978"/>
              <a:gd name="connsiteY4-90" fmla="*/ 729256 h 729256"/>
              <a:gd name="connsiteX0-91" fmla="*/ 0 w 1107978"/>
              <a:gd name="connsiteY0-92" fmla="*/ 727896 h 729256"/>
              <a:gd name="connsiteX1-93" fmla="*/ 231678 w 1107978"/>
              <a:gd name="connsiteY1-94" fmla="*/ 530546 h 729256"/>
              <a:gd name="connsiteX2-95" fmla="*/ 574578 w 1107978"/>
              <a:gd name="connsiteY2-96" fmla="*/ 4 h 729256"/>
              <a:gd name="connsiteX3-97" fmla="*/ 894618 w 1107978"/>
              <a:gd name="connsiteY3-98" fmla="*/ 521022 h 729256"/>
              <a:gd name="connsiteX4-99" fmla="*/ 1107978 w 1107978"/>
              <a:gd name="connsiteY4-100" fmla="*/ 729256 h 729256"/>
              <a:gd name="connsiteX0-101" fmla="*/ 0 w 1144903"/>
              <a:gd name="connsiteY0-102" fmla="*/ 727896 h 731675"/>
              <a:gd name="connsiteX1-103" fmla="*/ 231678 w 1144903"/>
              <a:gd name="connsiteY1-104" fmla="*/ 530546 h 731675"/>
              <a:gd name="connsiteX2-105" fmla="*/ 574578 w 1144903"/>
              <a:gd name="connsiteY2-106" fmla="*/ 4 h 731675"/>
              <a:gd name="connsiteX3-107" fmla="*/ 894618 w 1144903"/>
              <a:gd name="connsiteY3-108" fmla="*/ 521022 h 731675"/>
              <a:gd name="connsiteX4-109" fmla="*/ 1144903 w 1144903"/>
              <a:gd name="connsiteY4-110" fmla="*/ 731675 h 731675"/>
              <a:gd name="connsiteX0-111" fmla="*/ 0 w 1144903"/>
              <a:gd name="connsiteY0-112" fmla="*/ 727893 h 731672"/>
              <a:gd name="connsiteX1-113" fmla="*/ 231678 w 1144903"/>
              <a:gd name="connsiteY1-114" fmla="*/ 530543 h 731672"/>
              <a:gd name="connsiteX2-115" fmla="*/ 574578 w 1144903"/>
              <a:gd name="connsiteY2-116" fmla="*/ 1 h 731672"/>
              <a:gd name="connsiteX3-117" fmla="*/ 888465 w 1144903"/>
              <a:gd name="connsiteY3-118" fmla="*/ 531905 h 731672"/>
              <a:gd name="connsiteX4-119" fmla="*/ 1144903 w 1144903"/>
              <a:gd name="connsiteY4-120" fmla="*/ 731672 h 73167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44903" h="731672">
                <a:moveTo>
                  <a:pt x="0" y="727893"/>
                </a:moveTo>
                <a:cubicBezTo>
                  <a:pt x="123825" y="666933"/>
                  <a:pt x="135915" y="651858"/>
                  <a:pt x="231678" y="530543"/>
                </a:cubicBezTo>
                <a:cubicBezTo>
                  <a:pt x="327441" y="409228"/>
                  <a:pt x="465114" y="-226"/>
                  <a:pt x="574578" y="1"/>
                </a:cubicBezTo>
                <a:cubicBezTo>
                  <a:pt x="684042" y="228"/>
                  <a:pt x="799565" y="416335"/>
                  <a:pt x="888465" y="531905"/>
                </a:cubicBezTo>
                <a:cubicBezTo>
                  <a:pt x="977365" y="647475"/>
                  <a:pt x="1025523" y="705637"/>
                  <a:pt x="1144903" y="731672"/>
                </a:cubicBezTo>
              </a:path>
            </a:pathLst>
          </a:custGeom>
          <a:noFill/>
          <a:ln w="28575">
            <a:solidFill>
              <a:srgbClr val="27AE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fade">
                                      <p:cBhvr>
                                        <p:cTn id="20" dur="500"/>
                                        <p:tgtEl>
                                          <p:spTgt spid="3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fade">
                                      <p:cBhvr>
                                        <p:cTn id="25" dur="500"/>
                                        <p:tgtEl>
                                          <p:spTgt spid="4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fade">
                                      <p:cBhvr>
                                        <p:cTn id="28" dur="500"/>
                                        <p:tgtEl>
                                          <p:spTgt spid="4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fade">
                                      <p:cBhvr>
                                        <p:cTn id="33" dur="500"/>
                                        <p:tgtEl>
                                          <p:spTgt spid="3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48"/>
                                        </p:tgtEl>
                                        <p:attrNameLst>
                                          <p:attrName>style.visibility</p:attrName>
                                        </p:attrNameLst>
                                      </p:cBhvr>
                                      <p:to>
                                        <p:strVal val="visible"/>
                                      </p:to>
                                    </p:set>
                                    <p:animEffect transition="in" filter="fade">
                                      <p:cBhvr>
                                        <p:cTn id="38" dur="500"/>
                                        <p:tgtEl>
                                          <p:spTgt spid="48"/>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9"/>
                                        </p:tgtEl>
                                        <p:attrNameLst>
                                          <p:attrName>style.visibility</p:attrName>
                                        </p:attrNameLst>
                                      </p:cBhvr>
                                      <p:to>
                                        <p:strVal val="visible"/>
                                      </p:to>
                                    </p:set>
                                    <p:animEffect transition="in" filter="fade">
                                      <p:cBhvr>
                                        <p:cTn id="41" dur="500"/>
                                        <p:tgtEl>
                                          <p:spTgt spid="4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51"/>
                                        </p:tgtEl>
                                        <p:attrNameLst>
                                          <p:attrName>style.visibility</p:attrName>
                                        </p:attrNameLst>
                                      </p:cBhvr>
                                      <p:to>
                                        <p:strVal val="visible"/>
                                      </p:to>
                                    </p:set>
                                    <p:animEffect transition="in" filter="fade">
                                      <p:cBhvr>
                                        <p:cTn id="46" dur="500"/>
                                        <p:tgtEl>
                                          <p:spTgt spid="51"/>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56"/>
                                        </p:tgtEl>
                                        <p:attrNameLst>
                                          <p:attrName>style.visibility</p:attrName>
                                        </p:attrNameLst>
                                      </p:cBhvr>
                                      <p:to>
                                        <p:strVal val="visible"/>
                                      </p:to>
                                    </p:set>
                                    <p:anim calcmode="lin" valueType="num">
                                      <p:cBhvr additive="base">
                                        <p:cTn id="51" dur="500" fill="hold"/>
                                        <p:tgtEl>
                                          <p:spTgt spid="56"/>
                                        </p:tgtEl>
                                        <p:attrNameLst>
                                          <p:attrName>ppt_x</p:attrName>
                                        </p:attrNameLst>
                                      </p:cBhvr>
                                      <p:tavLst>
                                        <p:tav tm="0">
                                          <p:val>
                                            <p:strVal val="0-#ppt_w/2"/>
                                          </p:val>
                                        </p:tav>
                                        <p:tav tm="100000">
                                          <p:val>
                                            <p:strVal val="#ppt_x"/>
                                          </p:val>
                                        </p:tav>
                                      </p:tavLst>
                                    </p:anim>
                                    <p:anim calcmode="lin" valueType="num">
                                      <p:cBhvr additive="base">
                                        <p:cTn id="52" dur="500" fill="hold"/>
                                        <p:tgtEl>
                                          <p:spTgt spid="56"/>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grpId="0" nodeType="clickEffect">
                                  <p:stCondLst>
                                    <p:cond delay="0"/>
                                  </p:stCondLst>
                                  <p:childTnLst>
                                    <p:set>
                                      <p:cBhvr>
                                        <p:cTn id="56" dur="1" fill="hold">
                                          <p:stCondLst>
                                            <p:cond delay="0"/>
                                          </p:stCondLst>
                                        </p:cTn>
                                        <p:tgtEl>
                                          <p:spTgt spid="57"/>
                                        </p:tgtEl>
                                        <p:attrNameLst>
                                          <p:attrName>style.visibility</p:attrName>
                                        </p:attrNameLst>
                                      </p:cBhvr>
                                      <p:to>
                                        <p:strVal val="visible"/>
                                      </p:to>
                                    </p:set>
                                    <p:anim calcmode="lin" valueType="num">
                                      <p:cBhvr additive="base">
                                        <p:cTn id="57" dur="500" fill="hold"/>
                                        <p:tgtEl>
                                          <p:spTgt spid="57"/>
                                        </p:tgtEl>
                                        <p:attrNameLst>
                                          <p:attrName>ppt_x</p:attrName>
                                        </p:attrNameLst>
                                      </p:cBhvr>
                                      <p:tavLst>
                                        <p:tav tm="0">
                                          <p:val>
                                            <p:strVal val="0-#ppt_w/2"/>
                                          </p:val>
                                        </p:tav>
                                        <p:tav tm="100000">
                                          <p:val>
                                            <p:strVal val="#ppt_x"/>
                                          </p:val>
                                        </p:tav>
                                      </p:tavLst>
                                    </p:anim>
                                    <p:anim calcmode="lin" valueType="num">
                                      <p:cBhvr additive="base">
                                        <p:cTn id="58" dur="500" fill="hold"/>
                                        <p:tgtEl>
                                          <p:spTgt spid="57"/>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8" fill="hold" grpId="0" nodeType="clickEffect">
                                  <p:stCondLst>
                                    <p:cond delay="0"/>
                                  </p:stCondLst>
                                  <p:childTnLst>
                                    <p:set>
                                      <p:cBhvr>
                                        <p:cTn id="62" dur="1" fill="hold">
                                          <p:stCondLst>
                                            <p:cond delay="0"/>
                                          </p:stCondLst>
                                        </p:cTn>
                                        <p:tgtEl>
                                          <p:spTgt spid="58"/>
                                        </p:tgtEl>
                                        <p:attrNameLst>
                                          <p:attrName>style.visibility</p:attrName>
                                        </p:attrNameLst>
                                      </p:cBhvr>
                                      <p:to>
                                        <p:strVal val="visible"/>
                                      </p:to>
                                    </p:set>
                                    <p:anim calcmode="lin" valueType="num">
                                      <p:cBhvr additive="base">
                                        <p:cTn id="63" dur="500" fill="hold"/>
                                        <p:tgtEl>
                                          <p:spTgt spid="58"/>
                                        </p:tgtEl>
                                        <p:attrNameLst>
                                          <p:attrName>ppt_x</p:attrName>
                                        </p:attrNameLst>
                                      </p:cBhvr>
                                      <p:tavLst>
                                        <p:tav tm="0">
                                          <p:val>
                                            <p:strVal val="0-#ppt_w/2"/>
                                          </p:val>
                                        </p:tav>
                                        <p:tav tm="100000">
                                          <p:val>
                                            <p:strVal val="#ppt_x"/>
                                          </p:val>
                                        </p:tav>
                                      </p:tavLst>
                                    </p:anim>
                                    <p:anim calcmode="lin" valueType="num">
                                      <p:cBhvr additive="base">
                                        <p:cTn id="64" dur="500" fill="hold"/>
                                        <p:tgtEl>
                                          <p:spTgt spid="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ldLvl="0" animBg="1"/>
      <p:bldP spid="5" grpId="0"/>
      <p:bldP spid="46" grpId="0" bldLvl="0" animBg="1"/>
      <p:bldP spid="47" grpId="0"/>
      <p:bldP spid="48" grpId="0" bldLvl="0" animBg="1"/>
      <p:bldP spid="49" grpId="0"/>
      <p:bldP spid="56" grpId="0" bldLvl="0" animBg="1"/>
      <p:bldP spid="57" grpId="0" bldLvl="0" animBg="1"/>
      <p:bldP spid="58"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占位符 12"/>
          <p:cNvSpPr>
            <a:spLocks noGrp="1"/>
          </p:cNvSpPr>
          <p:nvPr>
            <p:ph type="body" sz="quarter" idx="10"/>
          </p:nvPr>
        </p:nvSpPr>
        <p:spPr>
          <a:xfrm>
            <a:off x="4572000" y="513833"/>
            <a:ext cx="3048000" cy="523220"/>
          </a:xfrm>
        </p:spPr>
        <p:txBody>
          <a:bodyPr>
            <a:spAutoFit/>
          </a:bodyPr>
          <a:lstStyle/>
          <a:p>
            <a:r>
              <a:rPr lang="en-US" altLang="zh-CN" sz="2800" dirty="0"/>
              <a:t>4G: OFDM</a:t>
            </a:r>
          </a:p>
        </p:txBody>
      </p:sp>
      <p:sp>
        <p:nvSpPr>
          <p:cNvPr id="2" name="文本框 1"/>
          <p:cNvSpPr txBox="1"/>
          <p:nvPr/>
        </p:nvSpPr>
        <p:spPr>
          <a:xfrm>
            <a:off x="596900" y="1037053"/>
            <a:ext cx="4309834" cy="461665"/>
          </a:xfrm>
          <a:prstGeom prst="rect">
            <a:avLst/>
          </a:prstGeom>
          <a:noFill/>
        </p:spPr>
        <p:txBody>
          <a:bodyPr wrap="none" rtlCol="0">
            <a:spAutoFit/>
          </a:bodyPr>
          <a:lstStyle/>
          <a:p>
            <a:r>
              <a:rPr lang="en-US" altLang="zh-CN" sz="2400" dirty="0">
                <a:latin typeface="Times New Roman" panose="02020603050405020304" pitchFamily="18" charset="0"/>
                <a:cs typeface="Times New Roman" panose="02020603050405020304" pitchFamily="18" charset="0"/>
              </a:rPr>
              <a:t>Let’s see how it actually works…</a:t>
            </a:r>
            <a:endParaRPr lang="zh-CN" altLang="en-US" sz="2400" dirty="0">
              <a:latin typeface="Times New Roman" panose="02020603050405020304" pitchFamily="18" charset="0"/>
              <a:cs typeface="Times New Roman" panose="02020603050405020304" pitchFamily="18" charset="0"/>
            </a:endParaRPr>
          </a:p>
        </p:txBody>
      </p:sp>
      <p:sp>
        <p:nvSpPr>
          <p:cNvPr id="3" name="文本框 2"/>
          <p:cNvSpPr txBox="1"/>
          <p:nvPr/>
        </p:nvSpPr>
        <p:spPr>
          <a:xfrm>
            <a:off x="151296" y="1820395"/>
            <a:ext cx="5944704" cy="707886"/>
          </a:xfrm>
          <a:prstGeom prst="rect">
            <a:avLst/>
          </a:prstGeom>
          <a:noFill/>
        </p:spPr>
        <p:txBody>
          <a:bodyPr wrap="none" rtlCol="0">
            <a:spAutoFit/>
          </a:bodyPr>
          <a:lstStyle/>
          <a:p>
            <a:r>
              <a:rPr lang="en-US" altLang="zh-CN" sz="4000" b="1" spc="600" dirty="0">
                <a:solidFill>
                  <a:schemeClr val="accent5">
                    <a:lumMod val="60000"/>
                    <a:lumOff val="40000"/>
                  </a:schemeClr>
                </a:solidFill>
                <a:latin typeface="Times New Roman" panose="02020603050405020304" pitchFamily="18" charset="0"/>
                <a:cs typeface="Times New Roman" panose="02020603050405020304" pitchFamily="18" charset="0"/>
              </a:rPr>
              <a:t>…</a:t>
            </a:r>
            <a:r>
              <a:rPr lang="en-US" altLang="zh-CN" sz="4000" b="1" spc="600" dirty="0">
                <a:solidFill>
                  <a:srgbClr val="7030A0"/>
                </a:solidFill>
                <a:latin typeface="Times New Roman" panose="02020603050405020304" pitchFamily="18" charset="0"/>
                <a:cs typeface="Times New Roman" panose="02020603050405020304" pitchFamily="18" charset="0"/>
              </a:rPr>
              <a:t>|</a:t>
            </a:r>
            <a:r>
              <a:rPr lang="en-US" altLang="zh-CN" sz="2800" b="1" spc="600" dirty="0">
                <a:solidFill>
                  <a:srgbClr val="27AE60"/>
                </a:solidFill>
                <a:latin typeface="Times New Roman" panose="02020603050405020304" pitchFamily="18" charset="0"/>
                <a:cs typeface="Times New Roman" panose="02020603050405020304" pitchFamily="18" charset="0"/>
              </a:rPr>
              <a:t>101011</a:t>
            </a:r>
            <a:r>
              <a:rPr lang="en-US" altLang="zh-CN" sz="4000" b="1" spc="600" dirty="0">
                <a:solidFill>
                  <a:srgbClr val="7030A0"/>
                </a:solidFill>
                <a:latin typeface="Times New Roman" panose="02020603050405020304" pitchFamily="18" charset="0"/>
                <a:cs typeface="Times New Roman" panose="02020603050405020304" pitchFamily="18" charset="0"/>
              </a:rPr>
              <a:t>|</a:t>
            </a:r>
            <a:r>
              <a:rPr lang="en-US" altLang="zh-CN" sz="2800" b="1" spc="600" dirty="0">
                <a:solidFill>
                  <a:srgbClr val="E74C3C"/>
                </a:solidFill>
                <a:latin typeface="Times New Roman" panose="02020603050405020304" pitchFamily="18" charset="0"/>
                <a:cs typeface="Times New Roman" panose="02020603050405020304" pitchFamily="18" charset="0"/>
              </a:rPr>
              <a:t>100110</a:t>
            </a:r>
            <a:r>
              <a:rPr lang="en-US" altLang="zh-CN" sz="4000" b="1" spc="600" dirty="0">
                <a:solidFill>
                  <a:srgbClr val="7030A0"/>
                </a:solidFill>
                <a:latin typeface="Times New Roman" panose="02020603050405020304" pitchFamily="18" charset="0"/>
                <a:cs typeface="Times New Roman" panose="02020603050405020304" pitchFamily="18" charset="0"/>
              </a:rPr>
              <a:t>|</a:t>
            </a:r>
            <a:r>
              <a:rPr lang="en-US" altLang="zh-CN" sz="2800" b="1" spc="600" dirty="0">
                <a:solidFill>
                  <a:srgbClr val="F1C40F"/>
                </a:solidFill>
                <a:latin typeface="Times New Roman" panose="02020603050405020304" pitchFamily="18" charset="0"/>
                <a:cs typeface="Times New Roman" panose="02020603050405020304" pitchFamily="18" charset="0"/>
              </a:rPr>
              <a:t>010101</a:t>
            </a:r>
            <a:endParaRPr lang="zh-CN" altLang="en-US" sz="2800" b="1" spc="600" dirty="0">
              <a:solidFill>
                <a:srgbClr val="F1C40F"/>
              </a:solidFill>
              <a:latin typeface="Times New Roman" panose="02020603050405020304" pitchFamily="18" charset="0"/>
              <a:cs typeface="Times New Roman" panose="02020603050405020304" pitchFamily="18" charset="0"/>
            </a:endParaRPr>
          </a:p>
        </p:txBody>
      </p:sp>
      <p:sp>
        <p:nvSpPr>
          <p:cNvPr id="17" name="文本框 16"/>
          <p:cNvSpPr txBox="1"/>
          <p:nvPr/>
        </p:nvSpPr>
        <p:spPr>
          <a:xfrm>
            <a:off x="151296" y="3101013"/>
            <a:ext cx="2671950" cy="1938992"/>
          </a:xfrm>
          <a:prstGeom prst="rect">
            <a:avLst/>
          </a:prstGeom>
          <a:noFill/>
        </p:spPr>
        <p:txBody>
          <a:bodyPr wrap="none" rtlCol="0">
            <a:spAutoFit/>
          </a:bodyPr>
          <a:lstStyle/>
          <a:p>
            <a:r>
              <a:rPr lang="en-US" altLang="zh-CN" sz="4000" b="1" spc="600" dirty="0">
                <a:solidFill>
                  <a:schemeClr val="accent5">
                    <a:lumMod val="60000"/>
                    <a:lumOff val="40000"/>
                  </a:schemeClr>
                </a:solidFill>
                <a:latin typeface="Times New Roman" panose="02020603050405020304" pitchFamily="18" charset="0"/>
                <a:cs typeface="Times New Roman" panose="02020603050405020304" pitchFamily="18" charset="0"/>
              </a:rPr>
              <a:t>…</a:t>
            </a:r>
            <a:r>
              <a:rPr lang="en-US" altLang="zh-CN" sz="4000" b="1" spc="600" dirty="0">
                <a:solidFill>
                  <a:srgbClr val="7030A0"/>
                </a:solidFill>
                <a:latin typeface="Times New Roman" panose="02020603050405020304" pitchFamily="18" charset="0"/>
                <a:cs typeface="Times New Roman" panose="02020603050405020304" pitchFamily="18" charset="0"/>
              </a:rPr>
              <a:t>|</a:t>
            </a:r>
            <a:r>
              <a:rPr lang="en-US" altLang="zh-CN" sz="2800" b="1" spc="600" dirty="0">
                <a:solidFill>
                  <a:srgbClr val="27AE60"/>
                </a:solidFill>
                <a:latin typeface="Times New Roman" panose="02020603050405020304" pitchFamily="18" charset="0"/>
                <a:cs typeface="Times New Roman" panose="02020603050405020304" pitchFamily="18" charset="0"/>
              </a:rPr>
              <a:t>101011</a:t>
            </a:r>
            <a:r>
              <a:rPr lang="en-US" altLang="zh-CN" sz="4000" b="1" spc="600" dirty="0">
                <a:solidFill>
                  <a:srgbClr val="7030A0"/>
                </a:solidFill>
                <a:latin typeface="Times New Roman" panose="02020603050405020304" pitchFamily="18" charset="0"/>
                <a:cs typeface="Times New Roman" panose="02020603050405020304" pitchFamily="18" charset="0"/>
              </a:rPr>
              <a:t>|</a:t>
            </a:r>
          </a:p>
          <a:p>
            <a:r>
              <a:rPr lang="en-US" altLang="zh-CN" sz="4000" b="1" spc="600" dirty="0">
                <a:solidFill>
                  <a:schemeClr val="accent5">
                    <a:lumMod val="60000"/>
                    <a:lumOff val="40000"/>
                  </a:schemeClr>
                </a:solidFill>
                <a:latin typeface="Times New Roman" panose="02020603050405020304" pitchFamily="18" charset="0"/>
                <a:cs typeface="Times New Roman" panose="02020603050405020304" pitchFamily="18" charset="0"/>
              </a:rPr>
              <a:t>…</a:t>
            </a:r>
            <a:r>
              <a:rPr lang="en-US" altLang="zh-CN" sz="4000" b="1" spc="600" dirty="0">
                <a:solidFill>
                  <a:srgbClr val="7030A0"/>
                </a:solidFill>
                <a:latin typeface="Times New Roman" panose="02020603050405020304" pitchFamily="18" charset="0"/>
                <a:cs typeface="Times New Roman" panose="02020603050405020304" pitchFamily="18" charset="0"/>
              </a:rPr>
              <a:t>|</a:t>
            </a:r>
            <a:r>
              <a:rPr lang="en-US" altLang="zh-CN" sz="2800" b="1" spc="600" dirty="0">
                <a:solidFill>
                  <a:srgbClr val="E74C3C"/>
                </a:solidFill>
                <a:latin typeface="Times New Roman" panose="02020603050405020304" pitchFamily="18" charset="0"/>
                <a:cs typeface="Times New Roman" panose="02020603050405020304" pitchFamily="18" charset="0"/>
              </a:rPr>
              <a:t>100110</a:t>
            </a:r>
            <a:r>
              <a:rPr lang="en-US" altLang="zh-CN" sz="4000" b="1" spc="600" dirty="0">
                <a:solidFill>
                  <a:srgbClr val="7030A0"/>
                </a:solidFill>
                <a:latin typeface="Times New Roman" panose="02020603050405020304" pitchFamily="18" charset="0"/>
                <a:cs typeface="Times New Roman" panose="02020603050405020304" pitchFamily="18" charset="0"/>
              </a:rPr>
              <a:t>|</a:t>
            </a:r>
          </a:p>
          <a:p>
            <a:r>
              <a:rPr lang="en-US" altLang="zh-CN" sz="4000" b="1" spc="600" dirty="0">
                <a:solidFill>
                  <a:schemeClr val="accent5">
                    <a:lumMod val="60000"/>
                    <a:lumOff val="40000"/>
                  </a:schemeClr>
                </a:solidFill>
                <a:latin typeface="Times New Roman" panose="02020603050405020304" pitchFamily="18" charset="0"/>
                <a:cs typeface="Times New Roman" panose="02020603050405020304" pitchFamily="18" charset="0"/>
              </a:rPr>
              <a:t>…</a:t>
            </a:r>
            <a:r>
              <a:rPr lang="en-US" altLang="zh-CN" sz="4000" b="1" spc="600" dirty="0">
                <a:solidFill>
                  <a:srgbClr val="7030A0"/>
                </a:solidFill>
                <a:latin typeface="Times New Roman" panose="02020603050405020304" pitchFamily="18" charset="0"/>
                <a:cs typeface="Times New Roman" panose="02020603050405020304" pitchFamily="18" charset="0"/>
              </a:rPr>
              <a:t>|</a:t>
            </a:r>
            <a:r>
              <a:rPr lang="en-US" altLang="zh-CN" sz="2800" b="1" spc="600" dirty="0">
                <a:solidFill>
                  <a:srgbClr val="F1C40F"/>
                </a:solidFill>
                <a:latin typeface="Times New Roman" panose="02020603050405020304" pitchFamily="18" charset="0"/>
                <a:cs typeface="Times New Roman" panose="02020603050405020304" pitchFamily="18" charset="0"/>
              </a:rPr>
              <a:t>010101</a:t>
            </a:r>
            <a:r>
              <a:rPr lang="en-US" altLang="zh-CN" sz="4000" b="1" spc="600" dirty="0">
                <a:solidFill>
                  <a:srgbClr val="7030A0"/>
                </a:solidFill>
                <a:latin typeface="Times New Roman" panose="02020603050405020304" pitchFamily="18" charset="0"/>
                <a:cs typeface="Times New Roman" panose="02020603050405020304" pitchFamily="18" charset="0"/>
              </a:rPr>
              <a:t>|</a:t>
            </a:r>
            <a:endParaRPr lang="zh-CN" altLang="en-US" sz="2800" b="1" spc="600" dirty="0">
              <a:solidFill>
                <a:srgbClr val="F1C40F"/>
              </a:solidFill>
              <a:latin typeface="Times New Roman" panose="02020603050405020304" pitchFamily="18" charset="0"/>
              <a:cs typeface="Times New Roman" panose="02020603050405020304" pitchFamily="18" charset="0"/>
            </a:endParaRPr>
          </a:p>
        </p:txBody>
      </p:sp>
      <p:sp>
        <p:nvSpPr>
          <p:cNvPr id="7" name="文本框 6"/>
          <p:cNvSpPr txBox="1"/>
          <p:nvPr/>
        </p:nvSpPr>
        <p:spPr>
          <a:xfrm>
            <a:off x="6047509" y="1943505"/>
            <a:ext cx="1662635" cy="461665"/>
          </a:xfrm>
          <a:prstGeom prst="rect">
            <a:avLst/>
          </a:prstGeom>
          <a:noFill/>
        </p:spPr>
        <p:txBody>
          <a:bodyPr wrap="none" rtlCol="0">
            <a:spAutoFit/>
          </a:bodyPr>
          <a:lstStyle/>
          <a:p>
            <a:r>
              <a:rPr lang="en-US" altLang="zh-CN" sz="2400" b="1" dirty="0">
                <a:latin typeface="Times New Roman" panose="02020603050405020304" pitchFamily="18" charset="0"/>
                <a:cs typeface="Times New Roman" panose="02020603050405020304" pitchFamily="18" charset="0"/>
              </a:rPr>
              <a:t>Serial Data</a:t>
            </a:r>
            <a:endParaRPr lang="zh-CN" altLang="en-US" sz="2400" b="1" dirty="0">
              <a:latin typeface="Times New Roman" panose="02020603050405020304" pitchFamily="18" charset="0"/>
              <a:cs typeface="Times New Roman" panose="02020603050405020304" pitchFamily="18" charset="0"/>
            </a:endParaRPr>
          </a:p>
        </p:txBody>
      </p:sp>
      <p:sp>
        <p:nvSpPr>
          <p:cNvPr id="21" name="文本框 20"/>
          <p:cNvSpPr txBox="1"/>
          <p:nvPr/>
        </p:nvSpPr>
        <p:spPr>
          <a:xfrm>
            <a:off x="2820815" y="3251823"/>
            <a:ext cx="1917513" cy="461665"/>
          </a:xfrm>
          <a:prstGeom prst="rect">
            <a:avLst/>
          </a:prstGeom>
          <a:noFill/>
        </p:spPr>
        <p:txBody>
          <a:bodyPr wrap="none" rtlCol="0">
            <a:spAutoFit/>
          </a:bodyPr>
          <a:lstStyle/>
          <a:p>
            <a:r>
              <a:rPr lang="en-US" altLang="zh-CN" sz="2400" b="1" dirty="0">
                <a:latin typeface="Times New Roman" panose="02020603050405020304" pitchFamily="18" charset="0"/>
                <a:cs typeface="Times New Roman" panose="02020603050405020304" pitchFamily="18" charset="0"/>
              </a:rPr>
              <a:t>Parallel Data</a:t>
            </a:r>
            <a:endParaRPr lang="zh-CN" altLang="en-US" sz="2400" b="1"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2823246" y="4209008"/>
            <a:ext cx="4291624" cy="830997"/>
          </a:xfrm>
          <a:prstGeom prst="rect">
            <a:avLst/>
          </a:prstGeom>
          <a:noFill/>
        </p:spPr>
        <p:txBody>
          <a:bodyPr wrap="none" rtlCol="0">
            <a:spAutoFit/>
          </a:bodyPr>
          <a:lstStyle/>
          <a:p>
            <a:r>
              <a:rPr lang="en-US" altLang="zh-CN" sz="2400" b="1" dirty="0">
                <a:latin typeface="Times New Roman" panose="02020603050405020304" pitchFamily="18" charset="0"/>
                <a:cs typeface="Times New Roman" panose="02020603050405020304" pitchFamily="18" charset="0"/>
              </a:rPr>
              <a:t>Each line (</a:t>
            </a:r>
            <a:r>
              <a:rPr lang="en-US" altLang="zh-CN" sz="2400" b="1" dirty="0">
                <a:solidFill>
                  <a:srgbClr val="0070C0"/>
                </a:solidFill>
                <a:latin typeface="Times New Roman" panose="02020603050405020304" pitchFamily="18" charset="0"/>
                <a:cs typeface="Times New Roman" panose="02020603050405020304" pitchFamily="18" charset="0"/>
              </a:rPr>
              <a:t>different frequency</a:t>
            </a:r>
            <a:r>
              <a:rPr lang="en-US" altLang="zh-CN" sz="2400" b="1" dirty="0">
                <a:latin typeface="Times New Roman" panose="02020603050405020304" pitchFamily="18" charset="0"/>
                <a:cs typeface="Times New Roman" panose="02020603050405020304" pitchFamily="18" charset="0"/>
              </a:rPr>
              <a:t>) </a:t>
            </a:r>
          </a:p>
          <a:p>
            <a:r>
              <a:rPr lang="en-US" altLang="zh-CN" sz="2400" b="1" dirty="0">
                <a:latin typeface="Times New Roman" panose="02020603050405020304" pitchFamily="18" charset="0"/>
                <a:cs typeface="Times New Roman" panose="02020603050405020304" pitchFamily="18" charset="0"/>
              </a:rPr>
              <a:t>is called a </a:t>
            </a:r>
            <a:r>
              <a:rPr lang="en-US" altLang="zh-CN" sz="2400" b="1" dirty="0">
                <a:solidFill>
                  <a:srgbClr val="C00000"/>
                </a:solidFill>
                <a:latin typeface="Times New Roman" panose="02020603050405020304" pitchFamily="18" charset="0"/>
                <a:cs typeface="Times New Roman" panose="02020603050405020304" pitchFamily="18" charset="0"/>
              </a:rPr>
              <a:t>sub-carrier</a:t>
            </a:r>
            <a:endParaRPr lang="zh-CN" altLang="en-US" sz="2400" b="1" dirty="0">
              <a:solidFill>
                <a:srgbClr val="C00000"/>
              </a:solidFill>
              <a:latin typeface="Times New Roman" panose="02020603050405020304" pitchFamily="18" charset="0"/>
              <a:cs typeface="Times New Roman" panose="02020603050405020304" pitchFamily="18" charset="0"/>
            </a:endParaRPr>
          </a:p>
        </p:txBody>
      </p:sp>
      <p:grpSp>
        <p:nvGrpSpPr>
          <p:cNvPr id="12" name="组合 11"/>
          <p:cNvGrpSpPr/>
          <p:nvPr/>
        </p:nvGrpSpPr>
        <p:grpSpPr>
          <a:xfrm>
            <a:off x="6691568" y="2602436"/>
            <a:ext cx="5284080" cy="3477052"/>
            <a:chOff x="6691568" y="2602436"/>
            <a:chExt cx="5284080" cy="3477052"/>
          </a:xfrm>
        </p:grpSpPr>
        <p:cxnSp>
          <p:nvCxnSpPr>
            <p:cNvPr id="25" name="直接箭头连接符 24"/>
            <p:cNvCxnSpPr/>
            <p:nvPr/>
          </p:nvCxnSpPr>
          <p:spPr>
            <a:xfrm flipV="1">
              <a:off x="7238813" y="2683565"/>
              <a:ext cx="0" cy="297575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7224524" y="5659322"/>
              <a:ext cx="4495802" cy="505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691568" y="2602436"/>
              <a:ext cx="492443" cy="1373703"/>
            </a:xfrm>
            <a:prstGeom prst="rect">
              <a:avLst/>
            </a:prstGeom>
            <a:noFill/>
          </p:spPr>
          <p:txBody>
            <a:bodyPr vert="vert270" wrap="square" rtlCol="0">
              <a:spAutoFit/>
            </a:bodyPr>
            <a:lstStyle/>
            <a:p>
              <a:r>
                <a:rPr lang="en-US" altLang="zh-CN" sz="2000" dirty="0">
                  <a:latin typeface="Times New Roman" panose="02020603050405020304" pitchFamily="18" charset="0"/>
                  <a:cs typeface="Times New Roman" panose="02020603050405020304" pitchFamily="18" charset="0"/>
                </a:rPr>
                <a:t>Sub-carriers</a:t>
              </a:r>
              <a:endParaRPr lang="zh-CN" altLang="en-US" sz="2000" dirty="0">
                <a:latin typeface="Times New Roman" panose="02020603050405020304" pitchFamily="18" charset="0"/>
                <a:cs typeface="Times New Roman" panose="02020603050405020304" pitchFamily="18" charset="0"/>
              </a:endParaRPr>
            </a:p>
          </p:txBody>
        </p:sp>
        <p:sp>
          <p:nvSpPr>
            <p:cNvPr id="28" name="文本框 27"/>
            <p:cNvSpPr txBox="1"/>
            <p:nvPr/>
          </p:nvSpPr>
          <p:spPr>
            <a:xfrm>
              <a:off x="10231260" y="5679378"/>
              <a:ext cx="1744388" cy="400110"/>
            </a:xfrm>
            <a:prstGeom prst="rect">
              <a:avLst/>
            </a:prstGeom>
            <a:noFill/>
          </p:spPr>
          <p:txBody>
            <a:bodyPr wrap="none" rtlCol="0">
              <a:spAutoFit/>
            </a:bodyPr>
            <a:lstStyle/>
            <a:p>
              <a:r>
                <a:rPr lang="en-US" altLang="zh-CN" sz="2000" dirty="0">
                  <a:latin typeface="Times New Roman" panose="02020603050405020304" pitchFamily="18" charset="0"/>
                  <a:cs typeface="Times New Roman" panose="02020603050405020304" pitchFamily="18" charset="0"/>
                </a:rPr>
                <a:t>OFDM symbol</a:t>
              </a:r>
              <a:endParaRPr lang="zh-CN" altLang="en-US" sz="2000" dirty="0">
                <a:latin typeface="Times New Roman" panose="02020603050405020304" pitchFamily="18" charset="0"/>
                <a:cs typeface="Times New Roman" panose="02020603050405020304" pitchFamily="18" charset="0"/>
              </a:endParaRPr>
            </a:p>
          </p:txBody>
        </p:sp>
      </p:grpSp>
      <p:sp>
        <p:nvSpPr>
          <p:cNvPr id="10" name="文本框 9"/>
          <p:cNvSpPr txBox="1"/>
          <p:nvPr/>
        </p:nvSpPr>
        <p:spPr>
          <a:xfrm>
            <a:off x="151296" y="5394366"/>
            <a:ext cx="6540272"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Sum of line signals form a </a:t>
            </a:r>
            <a:r>
              <a:rPr lang="en-US" altLang="zh-CN" sz="2800" b="1" dirty="0">
                <a:solidFill>
                  <a:srgbClr val="C00000"/>
                </a:solidFill>
                <a:latin typeface="Times New Roman" panose="02020603050405020304" pitchFamily="18" charset="0"/>
                <a:cs typeface="Times New Roman" panose="02020603050405020304" pitchFamily="18" charset="0"/>
              </a:rPr>
              <a:t>OFDM symbol</a:t>
            </a:r>
            <a:endParaRPr lang="zh-CN" altLang="en-US" sz="2800" b="1" dirty="0">
              <a:solidFill>
                <a:srgbClr val="C00000"/>
              </a:solidFill>
              <a:latin typeface="Times New Roman" panose="02020603050405020304" pitchFamily="18" charset="0"/>
              <a:cs typeface="Times New Roman" panose="02020603050405020304" pitchFamily="18" charset="0"/>
            </a:endParaRPr>
          </a:p>
        </p:txBody>
      </p:sp>
      <p:grpSp>
        <p:nvGrpSpPr>
          <p:cNvPr id="14" name="组合 13"/>
          <p:cNvGrpSpPr/>
          <p:nvPr/>
        </p:nvGrpSpPr>
        <p:grpSpPr>
          <a:xfrm>
            <a:off x="7554896" y="3482657"/>
            <a:ext cx="725555" cy="2176665"/>
            <a:chOff x="7554896" y="3482657"/>
            <a:chExt cx="725555" cy="2176665"/>
          </a:xfrm>
        </p:grpSpPr>
        <p:sp>
          <p:nvSpPr>
            <p:cNvPr id="11" name="矩形 10"/>
            <p:cNvSpPr/>
            <p:nvPr/>
          </p:nvSpPr>
          <p:spPr>
            <a:xfrm>
              <a:off x="7554896" y="3482657"/>
              <a:ext cx="725555" cy="725555"/>
            </a:xfrm>
            <a:prstGeom prst="rect">
              <a:avLst/>
            </a:prstGeom>
            <a:solidFill>
              <a:srgbClr val="27A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7554896" y="4208212"/>
              <a:ext cx="725555" cy="725555"/>
            </a:xfrm>
            <a:prstGeom prst="rect">
              <a:avLst/>
            </a:prstGeom>
            <a:solidFill>
              <a:srgbClr val="F868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7554896" y="4933767"/>
              <a:ext cx="725555" cy="725555"/>
            </a:xfrm>
            <a:prstGeom prst="rect">
              <a:avLst/>
            </a:prstGeom>
            <a:solidFill>
              <a:srgbClr val="F1C4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文本框 34"/>
          <p:cNvSpPr txBox="1"/>
          <p:nvPr/>
        </p:nvSpPr>
        <p:spPr>
          <a:xfrm>
            <a:off x="8105747" y="1335338"/>
            <a:ext cx="4089529" cy="1384995"/>
          </a:xfrm>
          <a:prstGeom prst="rect">
            <a:avLst/>
          </a:prstGeom>
          <a:noFill/>
        </p:spPr>
        <p:txBody>
          <a:bodyPr wrap="square" rtlCol="0">
            <a:spAutoFit/>
          </a:bodyPr>
          <a:lstStyle/>
          <a:p>
            <a:r>
              <a:rPr lang="en-US" altLang="zh-CN" sz="2800" b="1" dirty="0">
                <a:solidFill>
                  <a:srgbClr val="C00000"/>
                </a:solidFill>
                <a:latin typeface="Times New Roman" panose="02020603050405020304" pitchFamily="18" charset="0"/>
                <a:cs typeface="Times New Roman" panose="02020603050405020304" pitchFamily="18" charset="0"/>
              </a:rPr>
              <a:t>Arrange OFDM symbols in time slots and send them one by one</a:t>
            </a:r>
            <a:endParaRPr lang="zh-CN" altLang="en-US" sz="2800" b="1" dirty="0">
              <a:solidFill>
                <a:srgbClr val="C00000"/>
              </a:solidFill>
              <a:latin typeface="Times New Roman" panose="02020603050405020304" pitchFamily="18" charset="0"/>
              <a:cs typeface="Times New Roman" panose="02020603050405020304" pitchFamily="18" charset="0"/>
            </a:endParaRPr>
          </a:p>
        </p:txBody>
      </p:sp>
      <p:grpSp>
        <p:nvGrpSpPr>
          <p:cNvPr id="15" name="组合 14"/>
          <p:cNvGrpSpPr/>
          <p:nvPr/>
        </p:nvGrpSpPr>
        <p:grpSpPr>
          <a:xfrm>
            <a:off x="8340124" y="3482656"/>
            <a:ext cx="725555" cy="2176666"/>
            <a:chOff x="8340124" y="3482656"/>
            <a:chExt cx="725555" cy="2176666"/>
          </a:xfrm>
        </p:grpSpPr>
        <p:sp>
          <p:nvSpPr>
            <p:cNvPr id="37" name="矩形 36"/>
            <p:cNvSpPr/>
            <p:nvPr/>
          </p:nvSpPr>
          <p:spPr>
            <a:xfrm>
              <a:off x="8340124" y="4208211"/>
              <a:ext cx="725555" cy="725555"/>
            </a:xfrm>
            <a:prstGeom prst="rect">
              <a:avLst/>
            </a:prstGeom>
            <a:solidFill>
              <a:srgbClr val="27A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8340124" y="3482656"/>
              <a:ext cx="725555" cy="725555"/>
            </a:xfrm>
            <a:prstGeom prst="rect">
              <a:avLst/>
            </a:prstGeom>
            <a:solidFill>
              <a:srgbClr val="F868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8340124" y="4933767"/>
              <a:ext cx="725555" cy="725555"/>
            </a:xfrm>
            <a:prstGeom prst="rect">
              <a:avLst/>
            </a:prstGeom>
            <a:solidFill>
              <a:srgbClr val="F1C4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箭头: 右 40"/>
          <p:cNvSpPr/>
          <p:nvPr/>
        </p:nvSpPr>
        <p:spPr>
          <a:xfrm rot="5400000">
            <a:off x="1320652" y="2780624"/>
            <a:ext cx="707886" cy="203200"/>
          </a:xfrm>
          <a:prstGeom prst="rightArrow">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箭头: 右 41"/>
          <p:cNvSpPr/>
          <p:nvPr/>
        </p:nvSpPr>
        <p:spPr>
          <a:xfrm rot="8706982">
            <a:off x="4608792" y="2843256"/>
            <a:ext cx="1743810" cy="203200"/>
          </a:xfrm>
          <a:prstGeom prst="rightArrow">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9125352" y="3482656"/>
            <a:ext cx="725555" cy="2179131"/>
            <a:chOff x="9125352" y="3485250"/>
            <a:chExt cx="725555" cy="2179131"/>
          </a:xfrm>
        </p:grpSpPr>
        <p:sp>
          <p:nvSpPr>
            <p:cNvPr id="45" name="矩形 44"/>
            <p:cNvSpPr/>
            <p:nvPr/>
          </p:nvSpPr>
          <p:spPr>
            <a:xfrm>
              <a:off x="9125352" y="4211528"/>
              <a:ext cx="725555" cy="725555"/>
            </a:xfrm>
            <a:prstGeom prst="rect">
              <a:avLst/>
            </a:prstGeom>
            <a:solidFill>
              <a:srgbClr val="27A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9125352" y="3485250"/>
              <a:ext cx="725555" cy="725555"/>
            </a:xfrm>
            <a:prstGeom prst="rect">
              <a:avLst/>
            </a:prstGeom>
            <a:solidFill>
              <a:srgbClr val="27A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9125352" y="4938826"/>
              <a:ext cx="725555" cy="725555"/>
            </a:xfrm>
            <a:prstGeom prst="rect">
              <a:avLst/>
            </a:prstGeom>
            <a:solidFill>
              <a:srgbClr val="27A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9910580" y="3491915"/>
            <a:ext cx="725555" cy="2187463"/>
            <a:chOff x="9910580" y="3491915"/>
            <a:chExt cx="725555" cy="2187463"/>
          </a:xfrm>
        </p:grpSpPr>
        <p:sp>
          <p:nvSpPr>
            <p:cNvPr id="55" name="矩形 54"/>
            <p:cNvSpPr/>
            <p:nvPr/>
          </p:nvSpPr>
          <p:spPr>
            <a:xfrm>
              <a:off x="9910580" y="4227366"/>
              <a:ext cx="725555" cy="725555"/>
            </a:xfrm>
            <a:prstGeom prst="rect">
              <a:avLst/>
            </a:prstGeom>
            <a:solidFill>
              <a:srgbClr val="F1C40F"/>
            </a:solidFill>
            <a:ln>
              <a:solidFill>
                <a:srgbClr val="F1C4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9910580" y="3491915"/>
              <a:ext cx="725555" cy="725555"/>
            </a:xfrm>
            <a:prstGeom prst="rect">
              <a:avLst/>
            </a:prstGeom>
            <a:solidFill>
              <a:srgbClr val="F1C40F"/>
            </a:solidFill>
            <a:ln>
              <a:solidFill>
                <a:srgbClr val="F1C4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9910580" y="4953823"/>
              <a:ext cx="725555" cy="725555"/>
            </a:xfrm>
            <a:prstGeom prst="rect">
              <a:avLst/>
            </a:prstGeom>
            <a:solidFill>
              <a:srgbClr val="E74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8" name="文本框 57"/>
          <p:cNvSpPr txBox="1"/>
          <p:nvPr/>
        </p:nvSpPr>
        <p:spPr>
          <a:xfrm>
            <a:off x="4243414" y="2525470"/>
            <a:ext cx="1346844" cy="461665"/>
          </a:xfrm>
          <a:prstGeom prst="rect">
            <a:avLst/>
          </a:prstGeom>
          <a:noFill/>
        </p:spPr>
        <p:txBody>
          <a:bodyPr wrap="none" rtlCol="0">
            <a:spAutoFit/>
          </a:bodyPr>
          <a:lstStyle/>
          <a:p>
            <a:r>
              <a:rPr lang="en-US" altLang="zh-CN" sz="2400" b="1" dirty="0">
                <a:latin typeface="Times New Roman" panose="02020603050405020304" pitchFamily="18" charset="0"/>
                <a:cs typeface="Times New Roman" panose="02020603050405020304" pitchFamily="18" charset="0"/>
              </a:rPr>
              <a:t>QAM-64</a:t>
            </a:r>
            <a:endParaRPr lang="zh-CN" altLang="en-US" sz="24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fade">
                                      <p:cBhvr>
                                        <p:cTn id="15" dur="500"/>
                                        <p:tgtEl>
                                          <p:spTgt spid="4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2"/>
                                        </p:tgtEl>
                                        <p:attrNameLst>
                                          <p:attrName>style.visibility</p:attrName>
                                        </p:attrNameLst>
                                      </p:cBhvr>
                                      <p:to>
                                        <p:strVal val="visible"/>
                                      </p:to>
                                    </p:set>
                                    <p:animEffect transition="in" filter="fade">
                                      <p:cBhvr>
                                        <p:cTn id="18" dur="500"/>
                                        <p:tgtEl>
                                          <p:spTgt spid="4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par>
                                <p:cTn id="35" presetID="10"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par>
                                <p:cTn id="38" presetID="10" presetClass="entr" presetSubtype="0" fill="hold"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nodeType="click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fill="hold"/>
                                        <p:tgtEl>
                                          <p:spTgt spid="15"/>
                                        </p:tgtEl>
                                        <p:attrNameLst>
                                          <p:attrName>ppt_x</p:attrName>
                                        </p:attrNameLst>
                                      </p:cBhvr>
                                      <p:tavLst>
                                        <p:tav tm="0">
                                          <p:val>
                                            <p:strVal val="1+#ppt_w/2"/>
                                          </p:val>
                                        </p:tav>
                                        <p:tav tm="100000">
                                          <p:val>
                                            <p:strVal val="#ppt_x"/>
                                          </p:val>
                                        </p:tav>
                                      </p:tavLst>
                                    </p:anim>
                                    <p:anim calcmode="lin" valueType="num">
                                      <p:cBhvr additive="base">
                                        <p:cTn id="46" dur="500" fill="hold"/>
                                        <p:tgtEl>
                                          <p:spTgt spid="15"/>
                                        </p:tgtEl>
                                        <p:attrNameLst>
                                          <p:attrName>ppt_y</p:attrName>
                                        </p:attrNameLst>
                                      </p:cBhvr>
                                      <p:tavLst>
                                        <p:tav tm="0">
                                          <p:val>
                                            <p:strVal val="#ppt_y"/>
                                          </p:val>
                                        </p:tav>
                                        <p:tav tm="100000">
                                          <p:val>
                                            <p:strVal val="#ppt_y"/>
                                          </p:val>
                                        </p:tav>
                                      </p:tavLst>
                                    </p:anim>
                                  </p:childTnLst>
                                </p:cTn>
                              </p:par>
                              <p:par>
                                <p:cTn id="47" presetID="10" presetClass="entr" presetSubtype="0" fill="hold" grpId="0" nodeType="with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fade">
                                      <p:cBhvr>
                                        <p:cTn id="49" dur="500"/>
                                        <p:tgtEl>
                                          <p:spTgt spid="35"/>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2" fill="hold" nodeType="clickEffect">
                                  <p:stCondLst>
                                    <p:cond delay="0"/>
                                  </p:stCondLst>
                                  <p:childTnLst>
                                    <p:set>
                                      <p:cBhvr>
                                        <p:cTn id="53" dur="1" fill="hold">
                                          <p:stCondLst>
                                            <p:cond delay="0"/>
                                          </p:stCondLst>
                                        </p:cTn>
                                        <p:tgtEl>
                                          <p:spTgt spid="20"/>
                                        </p:tgtEl>
                                        <p:attrNameLst>
                                          <p:attrName>style.visibility</p:attrName>
                                        </p:attrNameLst>
                                      </p:cBhvr>
                                      <p:to>
                                        <p:strVal val="visible"/>
                                      </p:to>
                                    </p:set>
                                    <p:anim calcmode="lin" valueType="num">
                                      <p:cBhvr additive="base">
                                        <p:cTn id="54" dur="500" fill="hold"/>
                                        <p:tgtEl>
                                          <p:spTgt spid="20"/>
                                        </p:tgtEl>
                                        <p:attrNameLst>
                                          <p:attrName>ppt_x</p:attrName>
                                        </p:attrNameLst>
                                      </p:cBhvr>
                                      <p:tavLst>
                                        <p:tav tm="0">
                                          <p:val>
                                            <p:strVal val="1+#ppt_w/2"/>
                                          </p:val>
                                        </p:tav>
                                        <p:tav tm="100000">
                                          <p:val>
                                            <p:strVal val="#ppt_x"/>
                                          </p:val>
                                        </p:tav>
                                      </p:tavLst>
                                    </p:anim>
                                    <p:anim calcmode="lin" valueType="num">
                                      <p:cBhvr additive="base">
                                        <p:cTn id="55"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2" fill="hold" nodeType="clickEffect">
                                  <p:stCondLst>
                                    <p:cond delay="0"/>
                                  </p:stCondLst>
                                  <p:childTnLst>
                                    <p:set>
                                      <p:cBhvr>
                                        <p:cTn id="59" dur="1" fill="hold">
                                          <p:stCondLst>
                                            <p:cond delay="0"/>
                                          </p:stCondLst>
                                        </p:cTn>
                                        <p:tgtEl>
                                          <p:spTgt spid="22"/>
                                        </p:tgtEl>
                                        <p:attrNameLst>
                                          <p:attrName>style.visibility</p:attrName>
                                        </p:attrNameLst>
                                      </p:cBhvr>
                                      <p:to>
                                        <p:strVal val="visible"/>
                                      </p:to>
                                    </p:set>
                                    <p:anim calcmode="lin" valueType="num">
                                      <p:cBhvr additive="base">
                                        <p:cTn id="60" dur="500" fill="hold"/>
                                        <p:tgtEl>
                                          <p:spTgt spid="22"/>
                                        </p:tgtEl>
                                        <p:attrNameLst>
                                          <p:attrName>ppt_x</p:attrName>
                                        </p:attrNameLst>
                                      </p:cBhvr>
                                      <p:tavLst>
                                        <p:tav tm="0">
                                          <p:val>
                                            <p:strVal val="1+#ppt_w/2"/>
                                          </p:val>
                                        </p:tav>
                                        <p:tav tm="100000">
                                          <p:val>
                                            <p:strVal val="#ppt_x"/>
                                          </p:val>
                                        </p:tav>
                                      </p:tavLst>
                                    </p:anim>
                                    <p:anim calcmode="lin" valueType="num">
                                      <p:cBhvr additive="base">
                                        <p:cTn id="61" dur="500" fill="hold"/>
                                        <p:tgtEl>
                                          <p:spTgt spid="22"/>
                                        </p:tgtEl>
                                        <p:attrNameLst>
                                          <p:attrName>ppt_y</p:attrName>
                                        </p:attrNameLst>
                                      </p:cBhvr>
                                      <p:tavLst>
                                        <p:tav tm="0">
                                          <p:val>
                                            <p:strVal val="#ppt_y"/>
                                          </p:val>
                                        </p:tav>
                                        <p:tav tm="100000">
                                          <p:val>
                                            <p:strVal val="#ppt_y"/>
                                          </p:val>
                                        </p:tav>
                                      </p:tavLst>
                                    </p:anim>
                                  </p:childTnLst>
                                </p:cTn>
                              </p:par>
                              <p:par>
                                <p:cTn id="62" presetID="10" presetClass="entr" presetSubtype="0" fill="hold" grpId="0" nodeType="withEffect">
                                  <p:stCondLst>
                                    <p:cond delay="0"/>
                                  </p:stCondLst>
                                  <p:childTnLst>
                                    <p:set>
                                      <p:cBhvr>
                                        <p:cTn id="63" dur="1" fill="hold">
                                          <p:stCondLst>
                                            <p:cond delay="0"/>
                                          </p:stCondLst>
                                        </p:cTn>
                                        <p:tgtEl>
                                          <p:spTgt spid="58"/>
                                        </p:tgtEl>
                                        <p:attrNameLst>
                                          <p:attrName>style.visibility</p:attrName>
                                        </p:attrNameLst>
                                      </p:cBhvr>
                                      <p:to>
                                        <p:strVal val="visible"/>
                                      </p:to>
                                    </p:set>
                                    <p:animEffect transition="in" filter="fade">
                                      <p:cBhvr>
                                        <p:cTn id="64"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7" grpId="0"/>
      <p:bldP spid="7" grpId="0"/>
      <p:bldP spid="21" grpId="0"/>
      <p:bldP spid="8" grpId="0"/>
      <p:bldP spid="10" grpId="0"/>
      <p:bldP spid="35" grpId="0"/>
      <p:bldP spid="41" grpId="0" bldLvl="0" animBg="1"/>
      <p:bldP spid="42" grpId="0" bldLvl="0" animBg="1"/>
      <p:bldP spid="5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占位符 12"/>
          <p:cNvSpPr>
            <a:spLocks noGrp="1"/>
          </p:cNvSpPr>
          <p:nvPr>
            <p:ph type="body" sz="quarter" idx="10"/>
          </p:nvPr>
        </p:nvSpPr>
        <p:spPr>
          <a:xfrm>
            <a:off x="4572000" y="513833"/>
            <a:ext cx="3048000" cy="523220"/>
          </a:xfrm>
        </p:spPr>
        <p:txBody>
          <a:bodyPr>
            <a:spAutoFit/>
          </a:bodyPr>
          <a:lstStyle/>
          <a:p>
            <a:r>
              <a:rPr lang="en-US" altLang="zh-CN" sz="2800" dirty="0"/>
              <a:t>4G: OFDM</a:t>
            </a:r>
          </a:p>
        </p:txBody>
      </p:sp>
      <p:sp>
        <p:nvSpPr>
          <p:cNvPr id="36" name="文本框 35"/>
          <p:cNvSpPr txBox="1"/>
          <p:nvPr/>
        </p:nvSpPr>
        <p:spPr>
          <a:xfrm>
            <a:off x="2036819" y="2184441"/>
            <a:ext cx="8118361" cy="2308324"/>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Typical 4G LTE (Long-Term Evolution) supports 1200 sub-carriers.</a:t>
            </a:r>
          </a:p>
          <a:p>
            <a:endParaRPr lang="en-US" altLang="zh-CN" sz="3600" b="1" dirty="0">
              <a:solidFill>
                <a:srgbClr val="C00000"/>
              </a:solidFill>
              <a:latin typeface="Times New Roman" panose="02020603050405020304" pitchFamily="18" charset="0"/>
              <a:cs typeface="Times New Roman" panose="02020603050405020304" pitchFamily="18" charset="0"/>
            </a:endParaRPr>
          </a:p>
          <a:p>
            <a:r>
              <a:rPr lang="en-US" altLang="zh-CN" sz="3600" b="1" dirty="0">
                <a:latin typeface="Times New Roman" panose="02020603050405020304" pitchFamily="18" charset="0"/>
                <a:cs typeface="Times New Roman" panose="02020603050405020304" pitchFamily="18" charset="0"/>
              </a:rPr>
              <a:t>High </a:t>
            </a:r>
            <a:r>
              <a:rPr lang="en-US" altLang="zh-CN" sz="3600" b="1" dirty="0">
                <a:solidFill>
                  <a:srgbClr val="E74C3C"/>
                </a:solidFill>
                <a:latin typeface="Times New Roman" panose="02020603050405020304" pitchFamily="18" charset="0"/>
                <a:cs typeface="Times New Roman" panose="02020603050405020304" pitchFamily="18" charset="0"/>
              </a:rPr>
              <a:t>Flexibility</a:t>
            </a:r>
            <a:r>
              <a:rPr lang="en-US" altLang="zh-CN" sz="3600" b="1" dirty="0">
                <a:latin typeface="Times New Roman" panose="02020603050405020304" pitchFamily="18" charset="0"/>
                <a:cs typeface="Times New Roman" panose="02020603050405020304" pitchFamily="18" charset="0"/>
              </a:rPr>
              <a:t> and </a:t>
            </a:r>
            <a:r>
              <a:rPr lang="en-US" altLang="zh-CN" sz="3600" b="1" dirty="0">
                <a:solidFill>
                  <a:srgbClr val="E74C3C"/>
                </a:solidFill>
                <a:latin typeface="Times New Roman" panose="02020603050405020304" pitchFamily="18" charset="0"/>
                <a:cs typeface="Times New Roman" panose="02020603050405020304" pitchFamily="18" charset="0"/>
              </a:rPr>
              <a:t>Efficiency</a:t>
            </a:r>
            <a:endParaRPr lang="zh-CN" altLang="en-US" sz="3600" b="1" dirty="0">
              <a:solidFill>
                <a:srgbClr val="E74C3C"/>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3895725" y="1220398"/>
            <a:ext cx="3905250" cy="2646045"/>
          </a:xfrm>
        </p:spPr>
        <p:txBody>
          <a:bodyPr>
            <a:spAutoFit/>
          </a:bodyPr>
          <a:lstStyle/>
          <a:p>
            <a:r>
              <a:rPr lang="en-US" altLang="zh-CN" dirty="0"/>
              <a:t>06</a:t>
            </a:r>
            <a:endParaRPr lang="zh-CN" altLang="en-US" dirty="0"/>
          </a:p>
        </p:txBody>
      </p:sp>
      <p:sp>
        <p:nvSpPr>
          <p:cNvPr id="24" name="文本占位符 23"/>
          <p:cNvSpPr txBox="1">
            <a:spLocks noGrp="1"/>
          </p:cNvSpPr>
          <p:nvPr>
            <p:ph type="body" sz="quarter" idx="11"/>
          </p:nvPr>
        </p:nvSpPr>
        <p:spPr/>
        <p:txBody>
          <a:bodyPr>
            <a:spAutoFit/>
          </a:bodyPr>
          <a:lstStyle/>
          <a:p>
            <a:r>
              <a:rPr lang="en-US" altLang="zh-CN" dirty="0"/>
              <a:t>5G: NOMA</a:t>
            </a:r>
          </a:p>
        </p:txBody>
      </p:sp>
      <p:sp>
        <p:nvSpPr>
          <p:cNvPr id="4" name="文本框 3">
            <a:extLst>
              <a:ext uri="{FF2B5EF4-FFF2-40B4-BE49-F238E27FC236}">
                <a16:creationId xmlns:a16="http://schemas.microsoft.com/office/drawing/2014/main" id="{774B26FE-8454-4146-8B98-B5FBF697A102}"/>
              </a:ext>
            </a:extLst>
          </p:cNvPr>
          <p:cNvSpPr txBox="1"/>
          <p:nvPr/>
        </p:nvSpPr>
        <p:spPr>
          <a:xfrm>
            <a:off x="4592983" y="5359071"/>
            <a:ext cx="3006033" cy="400110"/>
          </a:xfrm>
          <a:prstGeom prst="rect">
            <a:avLst/>
          </a:prstGeom>
          <a:noFill/>
        </p:spPr>
        <p:txBody>
          <a:bodyPr wrap="square" rtlCol="0">
            <a:spAutoFit/>
          </a:bodyPr>
          <a:lstStyle/>
          <a:p>
            <a:pPr algn="ctr"/>
            <a:r>
              <a:rPr lang="zh-CN" altLang="en-US" sz="2000" dirty="0">
                <a:solidFill>
                  <a:schemeClr val="tx2"/>
                </a:solidFill>
                <a:latin typeface="微软雅黑" panose="020B0503020204020204" pitchFamily="34" charset="-122"/>
                <a:ea typeface="微软雅黑" panose="020B0503020204020204" pitchFamily="34" charset="-122"/>
              </a:rPr>
              <a:t>卢本涛 </a:t>
            </a:r>
            <a:r>
              <a:rPr lang="en-US" altLang="zh-CN" sz="2000" dirty="0">
                <a:solidFill>
                  <a:schemeClr val="tx2"/>
                </a:solidFill>
                <a:latin typeface="微软雅黑" panose="020B0503020204020204" pitchFamily="34" charset="-122"/>
                <a:ea typeface="微软雅黑" panose="020B0503020204020204" pitchFamily="34" charset="-122"/>
              </a:rPr>
              <a:t>202130430188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占位符 12"/>
          <p:cNvSpPr>
            <a:spLocks noGrp="1"/>
          </p:cNvSpPr>
          <p:nvPr>
            <p:ph type="body" sz="quarter" idx="10"/>
          </p:nvPr>
        </p:nvSpPr>
        <p:spPr>
          <a:xfrm>
            <a:off x="4572000" y="513833"/>
            <a:ext cx="3048000" cy="523220"/>
          </a:xfrm>
        </p:spPr>
        <p:txBody>
          <a:bodyPr>
            <a:spAutoFit/>
          </a:bodyPr>
          <a:lstStyle/>
          <a:p>
            <a:r>
              <a:rPr lang="en-US" altLang="zh-CN" sz="2800" dirty="0"/>
              <a:t>5G: NOMA</a:t>
            </a:r>
          </a:p>
        </p:txBody>
      </p:sp>
      <p:sp>
        <p:nvSpPr>
          <p:cNvPr id="7" name="文本框 6"/>
          <p:cNvSpPr txBox="1"/>
          <p:nvPr/>
        </p:nvSpPr>
        <p:spPr>
          <a:xfrm>
            <a:off x="2335996" y="1037053"/>
            <a:ext cx="7520007"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N</a:t>
            </a:r>
            <a:r>
              <a:rPr lang="en-US" altLang="zh-CN" sz="2800" dirty="0">
                <a:latin typeface="Times New Roman" panose="02020603050405020304" pitchFamily="18" charset="0"/>
                <a:cs typeface="Times New Roman" panose="02020603050405020304" pitchFamily="18" charset="0"/>
              </a:rPr>
              <a:t>on-</a:t>
            </a:r>
            <a:r>
              <a:rPr lang="en-US" altLang="zh-CN" sz="2800" b="1" dirty="0">
                <a:latin typeface="Times New Roman" panose="02020603050405020304" pitchFamily="18" charset="0"/>
                <a:cs typeface="Times New Roman" panose="02020603050405020304" pitchFamily="18" charset="0"/>
              </a:rPr>
              <a:t>O</a:t>
            </a:r>
            <a:r>
              <a:rPr lang="en-US" altLang="zh-CN" sz="2800" dirty="0">
                <a:latin typeface="Times New Roman" panose="02020603050405020304" pitchFamily="18" charset="0"/>
                <a:cs typeface="Times New Roman" panose="02020603050405020304" pitchFamily="18" charset="0"/>
              </a:rPr>
              <a:t>rthogonal </a:t>
            </a:r>
            <a:r>
              <a:rPr lang="en-US" altLang="zh-CN" sz="2800" b="1" dirty="0">
                <a:latin typeface="Times New Roman" panose="02020603050405020304" pitchFamily="18" charset="0"/>
                <a:cs typeface="Times New Roman" panose="02020603050405020304" pitchFamily="18" charset="0"/>
              </a:rPr>
              <a:t>M</a:t>
            </a:r>
            <a:r>
              <a:rPr lang="en-US" altLang="zh-CN" sz="2800" dirty="0">
                <a:latin typeface="Times New Roman" panose="02020603050405020304" pitchFamily="18" charset="0"/>
                <a:cs typeface="Times New Roman" panose="02020603050405020304" pitchFamily="18" charset="0"/>
              </a:rPr>
              <a:t>ultiple </a:t>
            </a:r>
            <a:r>
              <a:rPr lang="en-US" altLang="zh-CN" sz="2800" b="1" dirty="0">
                <a:latin typeface="Times New Roman" panose="02020603050405020304" pitchFamily="18" charset="0"/>
                <a:cs typeface="Times New Roman" panose="02020603050405020304" pitchFamily="18" charset="0"/>
              </a:rPr>
              <a:t>A</a:t>
            </a:r>
            <a:r>
              <a:rPr lang="en-US" altLang="zh-CN" sz="2800" dirty="0">
                <a:latin typeface="Times New Roman" panose="02020603050405020304" pitchFamily="18" charset="0"/>
                <a:cs typeface="Times New Roman" panose="02020603050405020304" pitchFamily="18" charset="0"/>
              </a:rPr>
              <a:t>ccess (</a:t>
            </a:r>
            <a:r>
              <a:rPr lang="en-US" altLang="zh-CN" sz="2800" dirty="0">
                <a:solidFill>
                  <a:srgbClr val="E74C3C"/>
                </a:solidFill>
                <a:latin typeface="Times New Roman" panose="02020603050405020304" pitchFamily="18" charset="0"/>
                <a:cs typeface="Times New Roman" panose="02020603050405020304" pitchFamily="18" charset="0"/>
              </a:rPr>
              <a:t>Power Domain</a:t>
            </a:r>
            <a:r>
              <a:rPr lang="en-US" altLang="zh-CN" sz="2800" dirty="0">
                <a:latin typeface="Times New Roman" panose="02020603050405020304" pitchFamily="18" charset="0"/>
                <a:cs typeface="Times New Roman" panose="02020603050405020304" pitchFamily="18" charset="0"/>
              </a:rPr>
              <a:t>)</a:t>
            </a:r>
            <a:endParaRPr lang="zh-CN" altLang="en-US" sz="2800" dirty="0">
              <a:latin typeface="Times New Roman" panose="02020603050405020304" pitchFamily="18" charset="0"/>
              <a:cs typeface="Times New Roman" panose="02020603050405020304" pitchFamily="18" charset="0"/>
            </a:endParaRPr>
          </a:p>
        </p:txBody>
      </p:sp>
      <p:pic>
        <p:nvPicPr>
          <p:cNvPr id="34"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58352" y="4143576"/>
            <a:ext cx="1311876" cy="18669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376" y="2159693"/>
            <a:ext cx="2310470" cy="385078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02680" y="4143576"/>
            <a:ext cx="1409682" cy="1866900"/>
          </a:xfrm>
          <a:prstGeom prst="rect">
            <a:avLst/>
          </a:prstGeom>
          <a:noFill/>
          <a:extLst>
            <a:ext uri="{909E8E84-426E-40DD-AFC4-6F175D3DCCD1}">
              <a14:hiddenFill xmlns:a14="http://schemas.microsoft.com/office/drawing/2010/main">
                <a:solidFill>
                  <a:srgbClr val="FFFFFF"/>
                </a:solidFill>
              </a14:hiddenFill>
            </a:ext>
          </a:extLst>
        </p:spPr>
      </p:pic>
      <p:sp>
        <p:nvSpPr>
          <p:cNvPr id="10" name="弧形 9"/>
          <p:cNvSpPr/>
          <p:nvPr/>
        </p:nvSpPr>
        <p:spPr>
          <a:xfrm>
            <a:off x="1438276" y="3267075"/>
            <a:ext cx="3390899" cy="1495425"/>
          </a:xfrm>
          <a:prstGeom prst="arc">
            <a:avLst>
              <a:gd name="adj1" fmla="val 11140111"/>
              <a:gd name="adj2" fmla="val 21580579"/>
            </a:avLst>
          </a:prstGeom>
          <a:ln w="38100">
            <a:solidFill>
              <a:srgbClr val="F1C40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0" name="弧形 39"/>
          <p:cNvSpPr/>
          <p:nvPr/>
        </p:nvSpPr>
        <p:spPr>
          <a:xfrm>
            <a:off x="1438276" y="2542859"/>
            <a:ext cx="7115174" cy="1866900"/>
          </a:xfrm>
          <a:prstGeom prst="arc">
            <a:avLst>
              <a:gd name="adj1" fmla="val 10842395"/>
              <a:gd name="adj2" fmla="val 21580579"/>
            </a:avLst>
          </a:prstGeom>
          <a:ln w="38100">
            <a:solidFill>
              <a:srgbClr val="F1C40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文本框 11"/>
          <p:cNvSpPr txBox="1"/>
          <p:nvPr/>
        </p:nvSpPr>
        <p:spPr>
          <a:xfrm>
            <a:off x="2938856" y="3267075"/>
            <a:ext cx="885826" cy="707886"/>
          </a:xfrm>
          <a:prstGeom prst="rect">
            <a:avLst/>
          </a:prstGeom>
          <a:noFill/>
        </p:spPr>
        <p:txBody>
          <a:bodyPr wrap="square" rtlCol="0">
            <a:spAutoFit/>
          </a:bodyPr>
          <a:lstStyle/>
          <a:p>
            <a:r>
              <a:rPr lang="en-US" altLang="zh-CN" sz="4000" dirty="0">
                <a:latin typeface="Times New Roman" panose="02020603050405020304" pitchFamily="18" charset="0"/>
                <a:cs typeface="Times New Roman" panose="02020603050405020304" pitchFamily="18" charset="0"/>
              </a:rPr>
              <a:t>R1</a:t>
            </a:r>
            <a:endParaRPr lang="zh-CN" altLang="en-US" sz="4000" dirty="0">
              <a:latin typeface="Times New Roman" panose="02020603050405020304" pitchFamily="18" charset="0"/>
              <a:cs typeface="Times New Roman" panose="02020603050405020304" pitchFamily="18" charset="0"/>
            </a:endParaRPr>
          </a:p>
        </p:txBody>
      </p:sp>
      <p:sp>
        <p:nvSpPr>
          <p:cNvPr id="42" name="文本框 41"/>
          <p:cNvSpPr txBox="1"/>
          <p:nvPr/>
        </p:nvSpPr>
        <p:spPr>
          <a:xfrm>
            <a:off x="5069449" y="1828195"/>
            <a:ext cx="885826" cy="707886"/>
          </a:xfrm>
          <a:prstGeom prst="rect">
            <a:avLst/>
          </a:prstGeom>
          <a:noFill/>
        </p:spPr>
        <p:txBody>
          <a:bodyPr wrap="square" rtlCol="0">
            <a:spAutoFit/>
          </a:bodyPr>
          <a:lstStyle/>
          <a:p>
            <a:r>
              <a:rPr lang="en-US" altLang="zh-CN" sz="4000" dirty="0">
                <a:latin typeface="Times New Roman" panose="02020603050405020304" pitchFamily="18" charset="0"/>
                <a:cs typeface="Times New Roman" panose="02020603050405020304" pitchFamily="18" charset="0"/>
              </a:rPr>
              <a:t>R2</a:t>
            </a:r>
            <a:endParaRPr lang="zh-CN" altLang="en-US" sz="4000" dirty="0">
              <a:latin typeface="Times New Roman" panose="02020603050405020304" pitchFamily="18" charset="0"/>
              <a:cs typeface="Times New Roman" panose="02020603050405020304" pitchFamily="18" charset="0"/>
            </a:endParaRPr>
          </a:p>
        </p:txBody>
      </p:sp>
      <p:sp>
        <p:nvSpPr>
          <p:cNvPr id="43" name="文本框 42"/>
          <p:cNvSpPr txBox="1"/>
          <p:nvPr/>
        </p:nvSpPr>
        <p:spPr>
          <a:xfrm>
            <a:off x="8714290" y="1785680"/>
            <a:ext cx="3390899" cy="2308324"/>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Receivers at different distance enjoy different </a:t>
            </a:r>
            <a:r>
              <a:rPr lang="en-US" altLang="zh-CN" sz="3600" dirty="0">
                <a:solidFill>
                  <a:srgbClr val="E74C3C"/>
                </a:solidFill>
                <a:latin typeface="Times New Roman" panose="02020603050405020304" pitchFamily="18" charset="0"/>
                <a:cs typeface="Times New Roman" panose="02020603050405020304" pitchFamily="18" charset="0"/>
              </a:rPr>
              <a:t>signal strength</a:t>
            </a:r>
            <a:endParaRPr lang="zh-CN" altLang="en-US" sz="3600" dirty="0">
              <a:solidFill>
                <a:srgbClr val="E74C3C"/>
              </a:solidFill>
              <a:latin typeface="Times New Roman" panose="02020603050405020304" pitchFamily="18" charset="0"/>
              <a:cs typeface="Times New Roman" panose="02020603050405020304" pitchFamily="18" charset="0"/>
            </a:endParaRPr>
          </a:p>
        </p:txBody>
      </p:sp>
      <p:sp>
        <p:nvSpPr>
          <p:cNvPr id="46" name="文本框 45"/>
          <p:cNvSpPr txBox="1"/>
          <p:nvPr/>
        </p:nvSpPr>
        <p:spPr>
          <a:xfrm>
            <a:off x="4537751" y="5841169"/>
            <a:ext cx="582847" cy="707886"/>
          </a:xfrm>
          <a:prstGeom prst="rect">
            <a:avLst/>
          </a:prstGeom>
          <a:noFill/>
        </p:spPr>
        <p:txBody>
          <a:bodyPr wrap="square" rtlCol="0">
            <a:spAutoFit/>
          </a:bodyPr>
          <a:lstStyle/>
          <a:p>
            <a:r>
              <a:rPr lang="en-US" altLang="zh-CN" sz="4000" dirty="0">
                <a:latin typeface="Times New Roman" panose="02020603050405020304" pitchFamily="18" charset="0"/>
                <a:cs typeface="Times New Roman" panose="02020603050405020304" pitchFamily="18" charset="0"/>
              </a:rPr>
              <a:t>A</a:t>
            </a:r>
            <a:endParaRPr lang="zh-CN" altLang="en-US" sz="4000" dirty="0">
              <a:latin typeface="Times New Roman" panose="02020603050405020304" pitchFamily="18" charset="0"/>
              <a:cs typeface="Times New Roman" panose="02020603050405020304" pitchFamily="18" charset="0"/>
            </a:endParaRPr>
          </a:p>
        </p:txBody>
      </p:sp>
      <p:sp>
        <p:nvSpPr>
          <p:cNvPr id="47" name="文本框 46"/>
          <p:cNvSpPr txBox="1"/>
          <p:nvPr/>
        </p:nvSpPr>
        <p:spPr>
          <a:xfrm>
            <a:off x="8422866" y="5841169"/>
            <a:ext cx="582847" cy="707886"/>
          </a:xfrm>
          <a:prstGeom prst="rect">
            <a:avLst/>
          </a:prstGeom>
          <a:noFill/>
        </p:spPr>
        <p:txBody>
          <a:bodyPr wrap="square" rtlCol="0">
            <a:spAutoFit/>
          </a:bodyPr>
          <a:lstStyle/>
          <a:p>
            <a:r>
              <a:rPr lang="en-US" altLang="zh-CN" sz="4000" dirty="0">
                <a:latin typeface="Times New Roman" panose="02020603050405020304" pitchFamily="18" charset="0"/>
                <a:cs typeface="Times New Roman" panose="02020603050405020304" pitchFamily="18" charset="0"/>
              </a:rPr>
              <a:t>B</a:t>
            </a:r>
            <a:endParaRPr lang="zh-CN" altLang="en-US" sz="4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占位符 12"/>
          <p:cNvSpPr>
            <a:spLocks noGrp="1"/>
          </p:cNvSpPr>
          <p:nvPr>
            <p:ph type="body" sz="quarter" idx="10"/>
          </p:nvPr>
        </p:nvSpPr>
        <p:spPr>
          <a:xfrm>
            <a:off x="4572000" y="513833"/>
            <a:ext cx="3048000" cy="523220"/>
          </a:xfrm>
        </p:spPr>
        <p:txBody>
          <a:bodyPr>
            <a:spAutoFit/>
          </a:bodyPr>
          <a:lstStyle/>
          <a:p>
            <a:r>
              <a:rPr lang="en-US" altLang="zh-CN" sz="2800" dirty="0"/>
              <a:t>5G: NOMA</a:t>
            </a:r>
          </a:p>
        </p:txBody>
      </p:sp>
      <p:sp>
        <p:nvSpPr>
          <p:cNvPr id="7" name="文本框 6"/>
          <p:cNvSpPr txBox="1"/>
          <p:nvPr/>
        </p:nvSpPr>
        <p:spPr>
          <a:xfrm>
            <a:off x="2335996" y="1037053"/>
            <a:ext cx="7520007"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N</a:t>
            </a:r>
            <a:r>
              <a:rPr lang="en-US" altLang="zh-CN" sz="2800" dirty="0">
                <a:latin typeface="Times New Roman" panose="02020603050405020304" pitchFamily="18" charset="0"/>
                <a:cs typeface="Times New Roman" panose="02020603050405020304" pitchFamily="18" charset="0"/>
              </a:rPr>
              <a:t>on-</a:t>
            </a:r>
            <a:r>
              <a:rPr lang="en-US" altLang="zh-CN" sz="2800" b="1" dirty="0">
                <a:latin typeface="Times New Roman" panose="02020603050405020304" pitchFamily="18" charset="0"/>
                <a:cs typeface="Times New Roman" panose="02020603050405020304" pitchFamily="18" charset="0"/>
              </a:rPr>
              <a:t>O</a:t>
            </a:r>
            <a:r>
              <a:rPr lang="en-US" altLang="zh-CN" sz="2800" dirty="0">
                <a:latin typeface="Times New Roman" panose="02020603050405020304" pitchFamily="18" charset="0"/>
                <a:cs typeface="Times New Roman" panose="02020603050405020304" pitchFamily="18" charset="0"/>
              </a:rPr>
              <a:t>rthogonal </a:t>
            </a:r>
            <a:r>
              <a:rPr lang="en-US" altLang="zh-CN" sz="2800" b="1" dirty="0">
                <a:latin typeface="Times New Roman" panose="02020603050405020304" pitchFamily="18" charset="0"/>
                <a:cs typeface="Times New Roman" panose="02020603050405020304" pitchFamily="18" charset="0"/>
              </a:rPr>
              <a:t>M</a:t>
            </a:r>
            <a:r>
              <a:rPr lang="en-US" altLang="zh-CN" sz="2800" dirty="0">
                <a:latin typeface="Times New Roman" panose="02020603050405020304" pitchFamily="18" charset="0"/>
                <a:cs typeface="Times New Roman" panose="02020603050405020304" pitchFamily="18" charset="0"/>
              </a:rPr>
              <a:t>ultiple </a:t>
            </a:r>
            <a:r>
              <a:rPr lang="en-US" altLang="zh-CN" sz="2800" b="1" dirty="0">
                <a:latin typeface="Times New Roman" panose="02020603050405020304" pitchFamily="18" charset="0"/>
                <a:cs typeface="Times New Roman" panose="02020603050405020304" pitchFamily="18" charset="0"/>
              </a:rPr>
              <a:t>A</a:t>
            </a:r>
            <a:r>
              <a:rPr lang="en-US" altLang="zh-CN" sz="2800" dirty="0">
                <a:latin typeface="Times New Roman" panose="02020603050405020304" pitchFamily="18" charset="0"/>
                <a:cs typeface="Times New Roman" panose="02020603050405020304" pitchFamily="18" charset="0"/>
              </a:rPr>
              <a:t>ccess (</a:t>
            </a:r>
            <a:r>
              <a:rPr lang="en-US" altLang="zh-CN" sz="2800" dirty="0">
                <a:solidFill>
                  <a:srgbClr val="E74C3C"/>
                </a:solidFill>
                <a:latin typeface="Times New Roman" panose="02020603050405020304" pitchFamily="18" charset="0"/>
                <a:cs typeface="Times New Roman" panose="02020603050405020304" pitchFamily="18" charset="0"/>
              </a:rPr>
              <a:t>Power Domain</a:t>
            </a:r>
            <a:r>
              <a:rPr lang="en-US" altLang="zh-CN" sz="2800" dirty="0">
                <a:latin typeface="Times New Roman" panose="02020603050405020304" pitchFamily="18" charset="0"/>
                <a:cs typeface="Times New Roman" panose="02020603050405020304" pitchFamily="18" charset="0"/>
              </a:rPr>
              <a:t>)</a:t>
            </a:r>
            <a:endParaRPr lang="zh-CN" altLang="en-US" sz="2800" dirty="0">
              <a:latin typeface="Times New Roman" panose="02020603050405020304" pitchFamily="18" charset="0"/>
              <a:cs typeface="Times New Roman" panose="02020603050405020304" pitchFamily="18" charset="0"/>
            </a:endParaRPr>
          </a:p>
        </p:txBody>
      </p:sp>
      <p:pic>
        <p:nvPicPr>
          <p:cNvPr id="34"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71380" y="4143576"/>
            <a:ext cx="1311876" cy="18669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376" y="2159693"/>
            <a:ext cx="2310470" cy="385078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07927" y="4143576"/>
            <a:ext cx="1409682" cy="1866900"/>
          </a:xfrm>
          <a:prstGeom prst="rect">
            <a:avLst/>
          </a:prstGeom>
          <a:noFill/>
          <a:extLst>
            <a:ext uri="{909E8E84-426E-40DD-AFC4-6F175D3DCCD1}">
              <a14:hiddenFill xmlns:a14="http://schemas.microsoft.com/office/drawing/2010/main">
                <a:solidFill>
                  <a:srgbClr val="FFFFFF"/>
                </a:solidFill>
              </a14:hiddenFill>
            </a:ext>
          </a:extLst>
        </p:spPr>
      </p:pic>
      <p:sp>
        <p:nvSpPr>
          <p:cNvPr id="43" name="文本框 42"/>
          <p:cNvSpPr txBox="1"/>
          <p:nvPr/>
        </p:nvSpPr>
        <p:spPr>
          <a:xfrm>
            <a:off x="2335996" y="1836527"/>
            <a:ext cx="8296275" cy="646331"/>
          </a:xfrm>
          <a:prstGeom prst="rect">
            <a:avLst/>
          </a:prstGeom>
          <a:noFill/>
        </p:spPr>
        <p:txBody>
          <a:bodyPr wrap="square" rtlCol="0">
            <a:spAutoFit/>
          </a:bodyPr>
          <a:lstStyle/>
          <a:p>
            <a:r>
              <a:rPr lang="en-US" altLang="zh-CN" sz="3600" dirty="0">
                <a:solidFill>
                  <a:srgbClr val="E74C3C"/>
                </a:solidFill>
                <a:latin typeface="Times New Roman" panose="02020603050405020304" pitchFamily="18" charset="0"/>
                <a:cs typeface="Times New Roman" panose="02020603050405020304" pitchFamily="18" charset="0"/>
              </a:rPr>
              <a:t>Allocate more power to “weak” (far) users</a:t>
            </a:r>
            <a:endParaRPr lang="zh-CN" altLang="en-US" sz="3600" dirty="0">
              <a:solidFill>
                <a:srgbClr val="E74C3C"/>
              </a:solidFill>
              <a:latin typeface="Times New Roman" panose="02020603050405020304" pitchFamily="18" charset="0"/>
              <a:cs typeface="Times New Roman" panose="02020603050405020304" pitchFamily="18" charset="0"/>
            </a:endParaRPr>
          </a:p>
        </p:txBody>
      </p:sp>
      <p:sp>
        <p:nvSpPr>
          <p:cNvPr id="46" name="文本框 45"/>
          <p:cNvSpPr txBox="1"/>
          <p:nvPr/>
        </p:nvSpPr>
        <p:spPr>
          <a:xfrm>
            <a:off x="2721344" y="5880441"/>
            <a:ext cx="582847" cy="707886"/>
          </a:xfrm>
          <a:prstGeom prst="rect">
            <a:avLst/>
          </a:prstGeom>
          <a:noFill/>
        </p:spPr>
        <p:txBody>
          <a:bodyPr wrap="square" rtlCol="0">
            <a:spAutoFit/>
          </a:bodyPr>
          <a:lstStyle/>
          <a:p>
            <a:r>
              <a:rPr lang="en-US" altLang="zh-CN" sz="4000" dirty="0">
                <a:latin typeface="Times New Roman" panose="02020603050405020304" pitchFamily="18" charset="0"/>
                <a:cs typeface="Times New Roman" panose="02020603050405020304" pitchFamily="18" charset="0"/>
              </a:rPr>
              <a:t>A</a:t>
            </a:r>
            <a:endParaRPr lang="zh-CN" altLang="en-US" sz="4000" dirty="0">
              <a:latin typeface="Times New Roman" panose="02020603050405020304" pitchFamily="18" charset="0"/>
              <a:cs typeface="Times New Roman" panose="02020603050405020304" pitchFamily="18" charset="0"/>
            </a:endParaRPr>
          </a:p>
        </p:txBody>
      </p:sp>
      <p:sp>
        <p:nvSpPr>
          <p:cNvPr id="47" name="文本框 46"/>
          <p:cNvSpPr txBox="1"/>
          <p:nvPr/>
        </p:nvSpPr>
        <p:spPr>
          <a:xfrm>
            <a:off x="4835894" y="5880441"/>
            <a:ext cx="582847" cy="707886"/>
          </a:xfrm>
          <a:prstGeom prst="rect">
            <a:avLst/>
          </a:prstGeom>
          <a:noFill/>
        </p:spPr>
        <p:txBody>
          <a:bodyPr wrap="square" rtlCol="0">
            <a:spAutoFit/>
          </a:bodyPr>
          <a:lstStyle/>
          <a:p>
            <a:r>
              <a:rPr lang="en-US" altLang="zh-CN" sz="4000" dirty="0">
                <a:latin typeface="Times New Roman" panose="02020603050405020304" pitchFamily="18" charset="0"/>
                <a:cs typeface="Times New Roman" panose="02020603050405020304" pitchFamily="18" charset="0"/>
              </a:rPr>
              <a:t>B</a:t>
            </a:r>
            <a:endParaRPr lang="zh-CN" altLang="en-US" sz="4000" dirty="0">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85753" y="2615524"/>
            <a:ext cx="5394615" cy="4045961"/>
          </a:xfrm>
          <a:prstGeom prst="rect">
            <a:avLst/>
          </a:prstGeom>
        </p:spPr>
      </p:pic>
      <p:sp>
        <p:nvSpPr>
          <p:cNvPr id="4" name="矩形 3"/>
          <p:cNvSpPr/>
          <p:nvPr/>
        </p:nvSpPr>
        <p:spPr>
          <a:xfrm>
            <a:off x="2721344" y="3041850"/>
            <a:ext cx="562506" cy="562506"/>
          </a:xfrm>
          <a:prstGeom prst="rect">
            <a:avLst/>
          </a:prstGeom>
          <a:solidFill>
            <a:srgbClr val="27A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4835894" y="3041850"/>
            <a:ext cx="562506" cy="562506"/>
          </a:xfrm>
          <a:prstGeom prst="rect">
            <a:avLst/>
          </a:prstGeom>
          <a:solidFill>
            <a:srgbClr val="F868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占位符 12"/>
          <p:cNvSpPr>
            <a:spLocks noGrp="1"/>
          </p:cNvSpPr>
          <p:nvPr>
            <p:ph type="body" sz="quarter" idx="10"/>
          </p:nvPr>
        </p:nvSpPr>
        <p:spPr>
          <a:xfrm>
            <a:off x="4572000" y="513833"/>
            <a:ext cx="3048000" cy="523220"/>
          </a:xfrm>
        </p:spPr>
        <p:txBody>
          <a:bodyPr>
            <a:spAutoFit/>
          </a:bodyPr>
          <a:lstStyle/>
          <a:p>
            <a:r>
              <a:rPr lang="en-US" altLang="zh-CN" sz="2800" dirty="0"/>
              <a:t>5G: NOMA</a:t>
            </a:r>
          </a:p>
        </p:txBody>
      </p:sp>
      <p:sp>
        <p:nvSpPr>
          <p:cNvPr id="7" name="文本框 6"/>
          <p:cNvSpPr txBox="1"/>
          <p:nvPr/>
        </p:nvSpPr>
        <p:spPr>
          <a:xfrm>
            <a:off x="2335996" y="1037053"/>
            <a:ext cx="7520007"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N</a:t>
            </a:r>
            <a:r>
              <a:rPr lang="en-US" altLang="zh-CN" sz="2800" dirty="0">
                <a:latin typeface="Times New Roman" panose="02020603050405020304" pitchFamily="18" charset="0"/>
                <a:cs typeface="Times New Roman" panose="02020603050405020304" pitchFamily="18" charset="0"/>
              </a:rPr>
              <a:t>on-</a:t>
            </a:r>
            <a:r>
              <a:rPr lang="en-US" altLang="zh-CN" sz="2800" b="1" dirty="0">
                <a:latin typeface="Times New Roman" panose="02020603050405020304" pitchFamily="18" charset="0"/>
                <a:cs typeface="Times New Roman" panose="02020603050405020304" pitchFamily="18" charset="0"/>
              </a:rPr>
              <a:t>O</a:t>
            </a:r>
            <a:r>
              <a:rPr lang="en-US" altLang="zh-CN" sz="2800" dirty="0">
                <a:latin typeface="Times New Roman" panose="02020603050405020304" pitchFamily="18" charset="0"/>
                <a:cs typeface="Times New Roman" panose="02020603050405020304" pitchFamily="18" charset="0"/>
              </a:rPr>
              <a:t>rthogonal </a:t>
            </a:r>
            <a:r>
              <a:rPr lang="en-US" altLang="zh-CN" sz="2800" b="1" dirty="0">
                <a:latin typeface="Times New Roman" panose="02020603050405020304" pitchFamily="18" charset="0"/>
                <a:cs typeface="Times New Roman" panose="02020603050405020304" pitchFamily="18" charset="0"/>
              </a:rPr>
              <a:t>M</a:t>
            </a:r>
            <a:r>
              <a:rPr lang="en-US" altLang="zh-CN" sz="2800" dirty="0">
                <a:latin typeface="Times New Roman" panose="02020603050405020304" pitchFamily="18" charset="0"/>
                <a:cs typeface="Times New Roman" panose="02020603050405020304" pitchFamily="18" charset="0"/>
              </a:rPr>
              <a:t>ultiple </a:t>
            </a:r>
            <a:r>
              <a:rPr lang="en-US" altLang="zh-CN" sz="2800" b="1" dirty="0">
                <a:latin typeface="Times New Roman" panose="02020603050405020304" pitchFamily="18" charset="0"/>
                <a:cs typeface="Times New Roman" panose="02020603050405020304" pitchFamily="18" charset="0"/>
              </a:rPr>
              <a:t>A</a:t>
            </a:r>
            <a:r>
              <a:rPr lang="en-US" altLang="zh-CN" sz="2800" dirty="0">
                <a:latin typeface="Times New Roman" panose="02020603050405020304" pitchFamily="18" charset="0"/>
                <a:cs typeface="Times New Roman" panose="02020603050405020304" pitchFamily="18" charset="0"/>
              </a:rPr>
              <a:t>ccess (</a:t>
            </a:r>
            <a:r>
              <a:rPr lang="en-US" altLang="zh-CN" sz="2800" dirty="0">
                <a:solidFill>
                  <a:srgbClr val="E74C3C"/>
                </a:solidFill>
                <a:latin typeface="Times New Roman" panose="02020603050405020304" pitchFamily="18" charset="0"/>
                <a:cs typeface="Times New Roman" panose="02020603050405020304" pitchFamily="18" charset="0"/>
              </a:rPr>
              <a:t>Power Domain</a:t>
            </a:r>
            <a:r>
              <a:rPr lang="en-US" altLang="zh-CN" sz="2800" dirty="0">
                <a:latin typeface="Times New Roman" panose="02020603050405020304" pitchFamily="18" charset="0"/>
                <a:cs typeface="Times New Roman" panose="02020603050405020304" pitchFamily="18" charset="0"/>
              </a:rPr>
              <a:t>)</a:t>
            </a:r>
            <a:endParaRPr lang="zh-CN" altLang="en-US" sz="2800" dirty="0">
              <a:latin typeface="Times New Roman" panose="02020603050405020304" pitchFamily="18" charset="0"/>
              <a:cs typeface="Times New Roman" panose="02020603050405020304" pitchFamily="18" charset="0"/>
            </a:endParaRPr>
          </a:p>
        </p:txBody>
      </p:sp>
      <p:pic>
        <p:nvPicPr>
          <p:cNvPr id="34"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43380" y="4085084"/>
            <a:ext cx="1311876" cy="18669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376" y="2159693"/>
            <a:ext cx="2310470" cy="385078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88421" y="4085084"/>
            <a:ext cx="1409682" cy="1866900"/>
          </a:xfrm>
          <a:prstGeom prst="rect">
            <a:avLst/>
          </a:prstGeom>
          <a:noFill/>
          <a:extLst>
            <a:ext uri="{909E8E84-426E-40DD-AFC4-6F175D3DCCD1}">
              <a14:hiddenFill xmlns:a14="http://schemas.microsoft.com/office/drawing/2010/main">
                <a:solidFill>
                  <a:srgbClr val="FFFFFF"/>
                </a:solidFill>
              </a14:hiddenFill>
            </a:ext>
          </a:extLst>
        </p:spPr>
      </p:pic>
      <p:sp>
        <p:nvSpPr>
          <p:cNvPr id="46" name="文本框 45"/>
          <p:cNvSpPr txBox="1"/>
          <p:nvPr/>
        </p:nvSpPr>
        <p:spPr>
          <a:xfrm>
            <a:off x="3701838" y="5862563"/>
            <a:ext cx="582847" cy="707886"/>
          </a:xfrm>
          <a:prstGeom prst="rect">
            <a:avLst/>
          </a:prstGeom>
          <a:noFill/>
        </p:spPr>
        <p:txBody>
          <a:bodyPr wrap="square" rtlCol="0">
            <a:spAutoFit/>
          </a:bodyPr>
          <a:lstStyle/>
          <a:p>
            <a:r>
              <a:rPr lang="en-US" altLang="zh-CN" sz="4000" dirty="0">
                <a:latin typeface="Times New Roman" panose="02020603050405020304" pitchFamily="18" charset="0"/>
                <a:cs typeface="Times New Roman" panose="02020603050405020304" pitchFamily="18" charset="0"/>
              </a:rPr>
              <a:t>A</a:t>
            </a:r>
            <a:endParaRPr lang="zh-CN" altLang="en-US" sz="4000" dirty="0">
              <a:latin typeface="Times New Roman" panose="02020603050405020304" pitchFamily="18" charset="0"/>
              <a:cs typeface="Times New Roman" panose="02020603050405020304" pitchFamily="18" charset="0"/>
            </a:endParaRPr>
          </a:p>
        </p:txBody>
      </p:sp>
      <p:sp>
        <p:nvSpPr>
          <p:cNvPr id="47" name="文本框 46"/>
          <p:cNvSpPr txBox="1"/>
          <p:nvPr/>
        </p:nvSpPr>
        <p:spPr>
          <a:xfrm>
            <a:off x="9407894" y="5829151"/>
            <a:ext cx="582847" cy="707886"/>
          </a:xfrm>
          <a:prstGeom prst="rect">
            <a:avLst/>
          </a:prstGeom>
          <a:noFill/>
        </p:spPr>
        <p:txBody>
          <a:bodyPr wrap="square" rtlCol="0">
            <a:spAutoFit/>
          </a:bodyPr>
          <a:lstStyle/>
          <a:p>
            <a:r>
              <a:rPr lang="en-US" altLang="zh-CN" sz="4000" dirty="0">
                <a:latin typeface="Times New Roman" panose="02020603050405020304" pitchFamily="18" charset="0"/>
                <a:cs typeface="Times New Roman" panose="02020603050405020304" pitchFamily="18" charset="0"/>
              </a:rPr>
              <a:t>B</a:t>
            </a:r>
            <a:endParaRPr lang="zh-CN" altLang="en-US" sz="4000" dirty="0">
              <a:latin typeface="Times New Roman" panose="02020603050405020304" pitchFamily="18" charset="0"/>
              <a:cs typeface="Times New Roman" panose="02020603050405020304" pitchFamily="18" charset="0"/>
            </a:endParaRPr>
          </a:p>
        </p:txBody>
      </p:sp>
      <p:cxnSp>
        <p:nvCxnSpPr>
          <p:cNvPr id="12" name="直接箭头连接符 11"/>
          <p:cNvCxnSpPr/>
          <p:nvPr/>
        </p:nvCxnSpPr>
        <p:spPr>
          <a:xfrm flipV="1">
            <a:off x="2943038" y="1635246"/>
            <a:ext cx="0" cy="198511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2928749" y="3620356"/>
            <a:ext cx="258622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2414092" y="1610502"/>
            <a:ext cx="492443" cy="628607"/>
          </a:xfrm>
          <a:prstGeom prst="rect">
            <a:avLst/>
          </a:prstGeom>
          <a:noFill/>
        </p:spPr>
        <p:txBody>
          <a:bodyPr vert="vert270" wrap="square" rtlCol="0">
            <a:spAutoFit/>
          </a:bodyPr>
          <a:lstStyle/>
          <a:p>
            <a:r>
              <a:rPr lang="en-US" altLang="zh-CN" sz="2000" dirty="0">
                <a:latin typeface="Times New Roman" panose="02020603050405020304" pitchFamily="18" charset="0"/>
                <a:cs typeface="Times New Roman" panose="02020603050405020304" pitchFamily="18" charset="0"/>
              </a:rPr>
              <a:t>Data</a:t>
            </a:r>
            <a:endParaRPr lang="zh-CN" altLang="en-US" sz="2000" dirty="0">
              <a:latin typeface="Times New Roman" panose="02020603050405020304" pitchFamily="18" charset="0"/>
              <a:cs typeface="Times New Roman" panose="02020603050405020304" pitchFamily="18" charset="0"/>
            </a:endParaRPr>
          </a:p>
        </p:txBody>
      </p:sp>
      <p:sp>
        <p:nvSpPr>
          <p:cNvPr id="16" name="文本框 15"/>
          <p:cNvSpPr txBox="1"/>
          <p:nvPr/>
        </p:nvSpPr>
        <p:spPr>
          <a:xfrm>
            <a:off x="3856701" y="3620356"/>
            <a:ext cx="1770036" cy="400110"/>
          </a:xfrm>
          <a:prstGeom prst="rect">
            <a:avLst/>
          </a:prstGeom>
          <a:noFill/>
        </p:spPr>
        <p:txBody>
          <a:bodyPr wrap="none" rtlCol="0">
            <a:spAutoFit/>
          </a:bodyPr>
          <a:lstStyle/>
          <a:p>
            <a:r>
              <a:rPr lang="en-US" altLang="zh-CN" sz="2000" dirty="0">
                <a:latin typeface="Times New Roman" panose="02020603050405020304" pitchFamily="18" charset="0"/>
                <a:cs typeface="Times New Roman" panose="02020603050405020304" pitchFamily="18" charset="0"/>
              </a:rPr>
              <a:t>Signal Strength</a:t>
            </a:r>
            <a:endParaRPr lang="zh-CN" altLang="en-US" sz="2000" dirty="0">
              <a:latin typeface="Times New Roman" panose="02020603050405020304" pitchFamily="18" charset="0"/>
              <a:cs typeface="Times New Roman" panose="02020603050405020304" pitchFamily="18" charset="0"/>
            </a:endParaRPr>
          </a:p>
        </p:txBody>
      </p:sp>
      <p:cxnSp>
        <p:nvCxnSpPr>
          <p:cNvPr id="20" name="直接箭头连接符 19"/>
          <p:cNvCxnSpPr/>
          <p:nvPr/>
        </p:nvCxnSpPr>
        <p:spPr>
          <a:xfrm flipV="1">
            <a:off x="8029388" y="1659990"/>
            <a:ext cx="0" cy="198511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8015099" y="3645100"/>
            <a:ext cx="258622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7500442" y="1635246"/>
            <a:ext cx="492443" cy="628607"/>
          </a:xfrm>
          <a:prstGeom prst="rect">
            <a:avLst/>
          </a:prstGeom>
          <a:noFill/>
        </p:spPr>
        <p:txBody>
          <a:bodyPr vert="vert270" wrap="square" rtlCol="0">
            <a:spAutoFit/>
          </a:bodyPr>
          <a:lstStyle/>
          <a:p>
            <a:r>
              <a:rPr lang="en-US" altLang="zh-CN" sz="2000" dirty="0">
                <a:latin typeface="Times New Roman" panose="02020603050405020304" pitchFamily="18" charset="0"/>
                <a:cs typeface="Times New Roman" panose="02020603050405020304" pitchFamily="18" charset="0"/>
              </a:rPr>
              <a:t>Data</a:t>
            </a:r>
            <a:endParaRPr lang="zh-CN" altLang="en-US" sz="2000" dirty="0">
              <a:latin typeface="Times New Roman" panose="02020603050405020304" pitchFamily="18" charset="0"/>
              <a:cs typeface="Times New Roman" panose="02020603050405020304" pitchFamily="18" charset="0"/>
            </a:endParaRPr>
          </a:p>
        </p:txBody>
      </p:sp>
      <p:sp>
        <p:nvSpPr>
          <p:cNvPr id="23" name="文本框 22"/>
          <p:cNvSpPr txBox="1"/>
          <p:nvPr/>
        </p:nvSpPr>
        <p:spPr>
          <a:xfrm>
            <a:off x="8943051" y="3645100"/>
            <a:ext cx="1770036" cy="400110"/>
          </a:xfrm>
          <a:prstGeom prst="rect">
            <a:avLst/>
          </a:prstGeom>
          <a:noFill/>
        </p:spPr>
        <p:txBody>
          <a:bodyPr wrap="none" rtlCol="0">
            <a:spAutoFit/>
          </a:bodyPr>
          <a:lstStyle/>
          <a:p>
            <a:r>
              <a:rPr lang="en-US" altLang="zh-CN" sz="2000" dirty="0">
                <a:latin typeface="Times New Roman" panose="02020603050405020304" pitchFamily="18" charset="0"/>
                <a:cs typeface="Times New Roman" panose="02020603050405020304" pitchFamily="18" charset="0"/>
              </a:rPr>
              <a:t>Signal Strength</a:t>
            </a:r>
            <a:endParaRPr lang="zh-CN" altLang="en-US" sz="2000" dirty="0">
              <a:latin typeface="Times New Roman" panose="02020603050405020304" pitchFamily="18" charset="0"/>
              <a:cs typeface="Times New Roman" panose="02020603050405020304" pitchFamily="18" charset="0"/>
            </a:endParaRPr>
          </a:p>
        </p:txBody>
      </p:sp>
      <p:sp>
        <p:nvSpPr>
          <p:cNvPr id="24" name="矩形 23"/>
          <p:cNvSpPr/>
          <p:nvPr/>
        </p:nvSpPr>
        <p:spPr>
          <a:xfrm>
            <a:off x="2942850" y="2083492"/>
            <a:ext cx="990973" cy="393171"/>
          </a:xfrm>
          <a:prstGeom prst="rect">
            <a:avLst/>
          </a:prstGeom>
          <a:solidFill>
            <a:srgbClr val="27A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2942849" y="2785617"/>
            <a:ext cx="2915026" cy="393169"/>
          </a:xfrm>
          <a:prstGeom prst="rect">
            <a:avLst/>
          </a:prstGeom>
          <a:solidFill>
            <a:srgbClr val="F868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矩形 25"/>
          <p:cNvSpPr/>
          <p:nvPr/>
        </p:nvSpPr>
        <p:spPr>
          <a:xfrm>
            <a:off x="8015105" y="2785617"/>
            <a:ext cx="1975636" cy="393169"/>
          </a:xfrm>
          <a:prstGeom prst="rect">
            <a:avLst/>
          </a:prstGeom>
          <a:solidFill>
            <a:srgbClr val="F868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矩形 26"/>
          <p:cNvSpPr/>
          <p:nvPr/>
        </p:nvSpPr>
        <p:spPr>
          <a:xfrm>
            <a:off x="8038247" y="2083492"/>
            <a:ext cx="181827" cy="393171"/>
          </a:xfrm>
          <a:prstGeom prst="rect">
            <a:avLst/>
          </a:prstGeom>
          <a:solidFill>
            <a:srgbClr val="27A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8386461" y="2018467"/>
            <a:ext cx="1021433"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Noise</a:t>
            </a:r>
            <a:endParaRPr lang="zh-CN" altLang="en-US" sz="2800" b="1" dirty="0">
              <a:latin typeface="Times New Roman" panose="02020603050405020304" pitchFamily="18" charset="0"/>
              <a:cs typeface="Times New Roman" panose="02020603050405020304" pitchFamily="18" charset="0"/>
            </a:endParaRPr>
          </a:p>
        </p:txBody>
      </p:sp>
      <p:sp>
        <p:nvSpPr>
          <p:cNvPr id="29" name="文本框 28"/>
          <p:cNvSpPr txBox="1"/>
          <p:nvPr/>
        </p:nvSpPr>
        <p:spPr>
          <a:xfrm>
            <a:off x="4031267" y="2039844"/>
            <a:ext cx="1483707" cy="461665"/>
          </a:xfrm>
          <a:prstGeom prst="rect">
            <a:avLst/>
          </a:prstGeom>
          <a:noFill/>
        </p:spPr>
        <p:txBody>
          <a:bodyPr wrap="square" rtlCol="0">
            <a:spAutoFit/>
          </a:bodyPr>
          <a:lstStyle/>
          <a:p>
            <a:r>
              <a:rPr lang="en-US" altLang="zh-CN" sz="2400" dirty="0">
                <a:solidFill>
                  <a:srgbClr val="27AE60"/>
                </a:solidFill>
                <a:latin typeface="Times New Roman" panose="02020603050405020304" pitchFamily="18" charset="0"/>
                <a:cs typeface="Times New Roman" panose="02020603050405020304" pitchFamily="18" charset="0"/>
              </a:rPr>
              <a:t>A’s Signal</a:t>
            </a:r>
            <a:endParaRPr lang="zh-CN" altLang="en-US" sz="2400" dirty="0">
              <a:solidFill>
                <a:srgbClr val="27AE60"/>
              </a:solidFill>
              <a:latin typeface="Times New Roman" panose="02020603050405020304" pitchFamily="18" charset="0"/>
              <a:cs typeface="Times New Roman" panose="02020603050405020304" pitchFamily="18" charset="0"/>
            </a:endParaRPr>
          </a:p>
        </p:txBody>
      </p:sp>
      <p:sp>
        <p:nvSpPr>
          <p:cNvPr id="30" name="文本框 29"/>
          <p:cNvSpPr txBox="1"/>
          <p:nvPr/>
        </p:nvSpPr>
        <p:spPr>
          <a:xfrm>
            <a:off x="5874076" y="2717121"/>
            <a:ext cx="1496542" cy="461665"/>
          </a:xfrm>
          <a:prstGeom prst="rect">
            <a:avLst/>
          </a:prstGeom>
          <a:noFill/>
        </p:spPr>
        <p:txBody>
          <a:bodyPr wrap="square" rtlCol="0">
            <a:spAutoFit/>
          </a:bodyPr>
          <a:lstStyle/>
          <a:p>
            <a:r>
              <a:rPr lang="en-US" altLang="zh-CN" sz="2400" dirty="0">
                <a:solidFill>
                  <a:srgbClr val="E74C3C"/>
                </a:solidFill>
                <a:latin typeface="Times New Roman" panose="02020603050405020304" pitchFamily="18" charset="0"/>
                <a:cs typeface="Times New Roman" panose="02020603050405020304" pitchFamily="18" charset="0"/>
              </a:rPr>
              <a:t>B’s Signal</a:t>
            </a:r>
            <a:endParaRPr lang="zh-CN" altLang="en-US" sz="2400" dirty="0">
              <a:solidFill>
                <a:srgbClr val="E74C3C"/>
              </a:solidFill>
              <a:latin typeface="Times New Roman" panose="02020603050405020304" pitchFamily="18" charset="0"/>
              <a:cs typeface="Times New Roman" panose="02020603050405020304" pitchFamily="18" charset="0"/>
            </a:endParaRPr>
          </a:p>
        </p:txBody>
      </p:sp>
      <p:sp>
        <p:nvSpPr>
          <p:cNvPr id="31" name="文本框 30"/>
          <p:cNvSpPr txBox="1"/>
          <p:nvPr/>
        </p:nvSpPr>
        <p:spPr>
          <a:xfrm>
            <a:off x="8258218" y="1711279"/>
            <a:ext cx="1467673" cy="461665"/>
          </a:xfrm>
          <a:prstGeom prst="rect">
            <a:avLst/>
          </a:prstGeom>
          <a:noFill/>
        </p:spPr>
        <p:txBody>
          <a:bodyPr wrap="square" rtlCol="0">
            <a:spAutoFit/>
          </a:bodyPr>
          <a:lstStyle/>
          <a:p>
            <a:r>
              <a:rPr lang="en-US" altLang="zh-CN" sz="2400" dirty="0">
                <a:solidFill>
                  <a:srgbClr val="27AE60"/>
                </a:solidFill>
                <a:latin typeface="Times New Roman" panose="02020603050405020304" pitchFamily="18" charset="0"/>
                <a:cs typeface="Times New Roman" panose="02020603050405020304" pitchFamily="18" charset="0"/>
              </a:rPr>
              <a:t>A’s Signal</a:t>
            </a:r>
            <a:endParaRPr lang="zh-CN" altLang="en-US" sz="2400" dirty="0">
              <a:solidFill>
                <a:srgbClr val="27AE60"/>
              </a:solidFill>
              <a:latin typeface="Times New Roman" panose="02020603050405020304" pitchFamily="18" charset="0"/>
              <a:cs typeface="Times New Roman" panose="02020603050405020304" pitchFamily="18" charset="0"/>
            </a:endParaRPr>
          </a:p>
        </p:txBody>
      </p:sp>
      <p:sp>
        <p:nvSpPr>
          <p:cNvPr id="32" name="文本框 31"/>
          <p:cNvSpPr txBox="1"/>
          <p:nvPr/>
        </p:nvSpPr>
        <p:spPr>
          <a:xfrm>
            <a:off x="10022792" y="2751235"/>
            <a:ext cx="1476479" cy="461665"/>
          </a:xfrm>
          <a:prstGeom prst="rect">
            <a:avLst/>
          </a:prstGeom>
          <a:noFill/>
        </p:spPr>
        <p:txBody>
          <a:bodyPr wrap="square" rtlCol="0">
            <a:spAutoFit/>
          </a:bodyPr>
          <a:lstStyle/>
          <a:p>
            <a:r>
              <a:rPr lang="en-US" altLang="zh-CN" sz="2400" dirty="0">
                <a:solidFill>
                  <a:srgbClr val="E74C3C"/>
                </a:solidFill>
                <a:latin typeface="Times New Roman" panose="02020603050405020304" pitchFamily="18" charset="0"/>
                <a:cs typeface="Times New Roman" panose="02020603050405020304" pitchFamily="18" charset="0"/>
              </a:rPr>
              <a:t>B’s Signal</a:t>
            </a:r>
            <a:endParaRPr lang="zh-CN" altLang="en-US" sz="2400" dirty="0">
              <a:solidFill>
                <a:srgbClr val="E74C3C"/>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占位符 12"/>
          <p:cNvSpPr>
            <a:spLocks noGrp="1"/>
          </p:cNvSpPr>
          <p:nvPr>
            <p:ph type="body" sz="quarter" idx="10"/>
          </p:nvPr>
        </p:nvSpPr>
        <p:spPr>
          <a:xfrm>
            <a:off x="4572000" y="513833"/>
            <a:ext cx="3048000" cy="523220"/>
          </a:xfrm>
        </p:spPr>
        <p:txBody>
          <a:bodyPr>
            <a:spAutoFit/>
          </a:bodyPr>
          <a:lstStyle/>
          <a:p>
            <a:r>
              <a:rPr lang="en-US" altLang="zh-CN" sz="2800" dirty="0"/>
              <a:t>5G: NOMA</a:t>
            </a:r>
          </a:p>
        </p:txBody>
      </p:sp>
      <p:sp>
        <p:nvSpPr>
          <p:cNvPr id="7" name="文本框 6"/>
          <p:cNvSpPr txBox="1"/>
          <p:nvPr/>
        </p:nvSpPr>
        <p:spPr>
          <a:xfrm>
            <a:off x="2335996" y="1037053"/>
            <a:ext cx="7520007"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N</a:t>
            </a:r>
            <a:r>
              <a:rPr lang="en-US" altLang="zh-CN" sz="2800" dirty="0">
                <a:latin typeface="Times New Roman" panose="02020603050405020304" pitchFamily="18" charset="0"/>
                <a:cs typeface="Times New Roman" panose="02020603050405020304" pitchFamily="18" charset="0"/>
              </a:rPr>
              <a:t>on-</a:t>
            </a:r>
            <a:r>
              <a:rPr lang="en-US" altLang="zh-CN" sz="2800" b="1" dirty="0">
                <a:latin typeface="Times New Roman" panose="02020603050405020304" pitchFamily="18" charset="0"/>
                <a:cs typeface="Times New Roman" panose="02020603050405020304" pitchFamily="18" charset="0"/>
              </a:rPr>
              <a:t>O</a:t>
            </a:r>
            <a:r>
              <a:rPr lang="en-US" altLang="zh-CN" sz="2800" dirty="0">
                <a:latin typeface="Times New Roman" panose="02020603050405020304" pitchFamily="18" charset="0"/>
                <a:cs typeface="Times New Roman" panose="02020603050405020304" pitchFamily="18" charset="0"/>
              </a:rPr>
              <a:t>rthogonal </a:t>
            </a:r>
            <a:r>
              <a:rPr lang="en-US" altLang="zh-CN" sz="2800" b="1" dirty="0">
                <a:latin typeface="Times New Roman" panose="02020603050405020304" pitchFamily="18" charset="0"/>
                <a:cs typeface="Times New Roman" panose="02020603050405020304" pitchFamily="18" charset="0"/>
              </a:rPr>
              <a:t>M</a:t>
            </a:r>
            <a:r>
              <a:rPr lang="en-US" altLang="zh-CN" sz="2800" dirty="0">
                <a:latin typeface="Times New Roman" panose="02020603050405020304" pitchFamily="18" charset="0"/>
                <a:cs typeface="Times New Roman" panose="02020603050405020304" pitchFamily="18" charset="0"/>
              </a:rPr>
              <a:t>ultiple </a:t>
            </a:r>
            <a:r>
              <a:rPr lang="en-US" altLang="zh-CN" sz="2800" b="1" dirty="0">
                <a:latin typeface="Times New Roman" panose="02020603050405020304" pitchFamily="18" charset="0"/>
                <a:cs typeface="Times New Roman" panose="02020603050405020304" pitchFamily="18" charset="0"/>
              </a:rPr>
              <a:t>A</a:t>
            </a:r>
            <a:r>
              <a:rPr lang="en-US" altLang="zh-CN" sz="2800" dirty="0">
                <a:latin typeface="Times New Roman" panose="02020603050405020304" pitchFamily="18" charset="0"/>
                <a:cs typeface="Times New Roman" panose="02020603050405020304" pitchFamily="18" charset="0"/>
              </a:rPr>
              <a:t>ccess (</a:t>
            </a:r>
            <a:r>
              <a:rPr lang="en-US" altLang="zh-CN" sz="2800" dirty="0">
                <a:solidFill>
                  <a:srgbClr val="E74C3C"/>
                </a:solidFill>
                <a:latin typeface="Times New Roman" panose="02020603050405020304" pitchFamily="18" charset="0"/>
                <a:cs typeface="Times New Roman" panose="02020603050405020304" pitchFamily="18" charset="0"/>
              </a:rPr>
              <a:t>Power Domain</a:t>
            </a:r>
            <a:r>
              <a:rPr lang="en-US" altLang="zh-CN" sz="2800" dirty="0">
                <a:latin typeface="Times New Roman" panose="02020603050405020304" pitchFamily="18" charset="0"/>
                <a:cs typeface="Times New Roman" panose="02020603050405020304" pitchFamily="18" charset="0"/>
              </a:rPr>
              <a:t>)</a:t>
            </a:r>
            <a:endParaRPr lang="zh-CN" altLang="en-US" sz="2800"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376" y="2159693"/>
            <a:ext cx="2310470" cy="385078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27319" y="4068603"/>
            <a:ext cx="1409682" cy="1866900"/>
          </a:xfrm>
          <a:prstGeom prst="rect">
            <a:avLst/>
          </a:prstGeom>
          <a:noFill/>
          <a:extLst>
            <a:ext uri="{909E8E84-426E-40DD-AFC4-6F175D3DCCD1}">
              <a14:hiddenFill xmlns:a14="http://schemas.microsoft.com/office/drawing/2010/main">
                <a:solidFill>
                  <a:srgbClr val="FFFFFF"/>
                </a:solidFill>
              </a14:hiddenFill>
            </a:ext>
          </a:extLst>
        </p:spPr>
      </p:pic>
      <p:sp>
        <p:nvSpPr>
          <p:cNvPr id="46" name="文本框 45"/>
          <p:cNvSpPr txBox="1"/>
          <p:nvPr/>
        </p:nvSpPr>
        <p:spPr>
          <a:xfrm>
            <a:off x="3140736" y="5820947"/>
            <a:ext cx="582847" cy="707886"/>
          </a:xfrm>
          <a:prstGeom prst="rect">
            <a:avLst/>
          </a:prstGeom>
          <a:noFill/>
        </p:spPr>
        <p:txBody>
          <a:bodyPr wrap="square" rtlCol="0">
            <a:spAutoFit/>
          </a:bodyPr>
          <a:lstStyle/>
          <a:p>
            <a:r>
              <a:rPr lang="en-US" altLang="zh-CN" sz="4000" dirty="0">
                <a:latin typeface="Times New Roman" panose="02020603050405020304" pitchFamily="18" charset="0"/>
                <a:cs typeface="Times New Roman" panose="02020603050405020304" pitchFamily="18" charset="0"/>
              </a:rPr>
              <a:t>A</a:t>
            </a:r>
            <a:endParaRPr lang="zh-CN" altLang="en-US" sz="4000" dirty="0">
              <a:latin typeface="Times New Roman" panose="02020603050405020304" pitchFamily="18" charset="0"/>
              <a:cs typeface="Times New Roman" panose="02020603050405020304" pitchFamily="18" charset="0"/>
            </a:endParaRPr>
          </a:p>
        </p:txBody>
      </p:sp>
      <p:cxnSp>
        <p:nvCxnSpPr>
          <p:cNvPr id="12" name="直接箭头连接符 11"/>
          <p:cNvCxnSpPr/>
          <p:nvPr/>
        </p:nvCxnSpPr>
        <p:spPr>
          <a:xfrm flipV="1">
            <a:off x="2943038" y="1635246"/>
            <a:ext cx="0" cy="198511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2928749" y="3620356"/>
            <a:ext cx="258622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2414092" y="1610502"/>
            <a:ext cx="492443" cy="628607"/>
          </a:xfrm>
          <a:prstGeom prst="rect">
            <a:avLst/>
          </a:prstGeom>
          <a:noFill/>
        </p:spPr>
        <p:txBody>
          <a:bodyPr vert="vert270" wrap="square" rtlCol="0">
            <a:spAutoFit/>
          </a:bodyPr>
          <a:lstStyle/>
          <a:p>
            <a:r>
              <a:rPr lang="en-US" altLang="zh-CN" sz="2000" dirty="0">
                <a:latin typeface="Times New Roman" panose="02020603050405020304" pitchFamily="18" charset="0"/>
                <a:cs typeface="Times New Roman" panose="02020603050405020304" pitchFamily="18" charset="0"/>
              </a:rPr>
              <a:t>Data</a:t>
            </a:r>
            <a:endParaRPr lang="zh-CN" altLang="en-US" sz="2000" dirty="0">
              <a:latin typeface="Times New Roman" panose="02020603050405020304" pitchFamily="18" charset="0"/>
              <a:cs typeface="Times New Roman" panose="02020603050405020304" pitchFamily="18" charset="0"/>
            </a:endParaRPr>
          </a:p>
        </p:txBody>
      </p:sp>
      <p:sp>
        <p:nvSpPr>
          <p:cNvPr id="16" name="文本框 15"/>
          <p:cNvSpPr txBox="1"/>
          <p:nvPr/>
        </p:nvSpPr>
        <p:spPr>
          <a:xfrm>
            <a:off x="3856701" y="3620356"/>
            <a:ext cx="1770036" cy="400110"/>
          </a:xfrm>
          <a:prstGeom prst="rect">
            <a:avLst/>
          </a:prstGeom>
          <a:noFill/>
        </p:spPr>
        <p:txBody>
          <a:bodyPr wrap="none" rtlCol="0">
            <a:spAutoFit/>
          </a:bodyPr>
          <a:lstStyle/>
          <a:p>
            <a:r>
              <a:rPr lang="en-US" altLang="zh-CN" sz="2000" dirty="0">
                <a:latin typeface="Times New Roman" panose="02020603050405020304" pitchFamily="18" charset="0"/>
                <a:cs typeface="Times New Roman" panose="02020603050405020304" pitchFamily="18" charset="0"/>
              </a:rPr>
              <a:t>Signal Strength</a:t>
            </a:r>
            <a:endParaRPr lang="zh-CN" altLang="en-US" sz="2000" dirty="0">
              <a:latin typeface="Times New Roman" panose="02020603050405020304" pitchFamily="18" charset="0"/>
              <a:cs typeface="Times New Roman" panose="02020603050405020304" pitchFamily="18" charset="0"/>
            </a:endParaRPr>
          </a:p>
        </p:txBody>
      </p:sp>
      <p:sp>
        <p:nvSpPr>
          <p:cNvPr id="24" name="矩形 23"/>
          <p:cNvSpPr/>
          <p:nvPr/>
        </p:nvSpPr>
        <p:spPr>
          <a:xfrm>
            <a:off x="2942850" y="2083492"/>
            <a:ext cx="990973" cy="393171"/>
          </a:xfrm>
          <a:prstGeom prst="rect">
            <a:avLst/>
          </a:prstGeom>
          <a:solidFill>
            <a:srgbClr val="27A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2942849" y="2785617"/>
            <a:ext cx="2915026" cy="393169"/>
          </a:xfrm>
          <a:prstGeom prst="rect">
            <a:avLst/>
          </a:prstGeom>
          <a:solidFill>
            <a:srgbClr val="F868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文本框 28"/>
          <p:cNvSpPr txBox="1"/>
          <p:nvPr/>
        </p:nvSpPr>
        <p:spPr>
          <a:xfrm>
            <a:off x="5874076" y="2717121"/>
            <a:ext cx="1454976" cy="461665"/>
          </a:xfrm>
          <a:prstGeom prst="rect">
            <a:avLst/>
          </a:prstGeom>
          <a:noFill/>
        </p:spPr>
        <p:txBody>
          <a:bodyPr wrap="square" rtlCol="0">
            <a:spAutoFit/>
          </a:bodyPr>
          <a:lstStyle/>
          <a:p>
            <a:r>
              <a:rPr lang="en-US" altLang="zh-CN" sz="2400" dirty="0">
                <a:solidFill>
                  <a:srgbClr val="E74C3C"/>
                </a:solidFill>
                <a:latin typeface="Times New Roman" panose="02020603050405020304" pitchFamily="18" charset="0"/>
                <a:cs typeface="Times New Roman" panose="02020603050405020304" pitchFamily="18" charset="0"/>
              </a:rPr>
              <a:t>B’s Signal</a:t>
            </a:r>
            <a:endParaRPr lang="zh-CN" altLang="en-US" sz="2400" dirty="0">
              <a:solidFill>
                <a:srgbClr val="E74C3C"/>
              </a:solidFill>
              <a:latin typeface="Times New Roman" panose="02020603050405020304" pitchFamily="18" charset="0"/>
              <a:cs typeface="Times New Roman" panose="02020603050405020304" pitchFamily="18" charset="0"/>
            </a:endParaRPr>
          </a:p>
        </p:txBody>
      </p:sp>
      <p:sp>
        <p:nvSpPr>
          <p:cNvPr id="30" name="箭头: 右 29"/>
          <p:cNvSpPr/>
          <p:nvPr/>
        </p:nvSpPr>
        <p:spPr>
          <a:xfrm>
            <a:off x="7276491" y="2627801"/>
            <a:ext cx="1109760" cy="523220"/>
          </a:xfrm>
          <a:prstGeom prst="rightArrow">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nvSpPr>
        <p:spPr>
          <a:xfrm>
            <a:off x="8557731" y="2317857"/>
            <a:ext cx="3019421" cy="1119569"/>
          </a:xfrm>
          <a:prstGeom prst="roundRect">
            <a:avLst/>
          </a:prstGeom>
          <a:gradFill>
            <a:gsLst>
              <a:gs pos="0">
                <a:srgbClr val="27AE60"/>
              </a:gs>
              <a:gs pos="100000">
                <a:srgbClr val="F8685B">
                  <a:lumMod val="10000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8621187" y="2627801"/>
            <a:ext cx="2923685" cy="523220"/>
          </a:xfrm>
          <a:prstGeom prst="rect">
            <a:avLst/>
          </a:prstGeom>
          <a:noFill/>
        </p:spPr>
        <p:txBody>
          <a:bodyPr wrap="none" rtlCol="0">
            <a:spAutoFit/>
          </a:bodyPr>
          <a:lstStyle/>
          <a:p>
            <a:r>
              <a:rPr lang="en-US" altLang="zh-CN" sz="2800" b="1" dirty="0">
                <a:solidFill>
                  <a:schemeClr val="bg1"/>
                </a:solidFill>
                <a:latin typeface="Times New Roman" panose="02020603050405020304" pitchFamily="18" charset="0"/>
                <a:cs typeface="Times New Roman" panose="02020603050405020304" pitchFamily="18" charset="0"/>
              </a:rPr>
              <a:t>Decode B’s Signal</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sp>
        <p:nvSpPr>
          <p:cNvPr id="31" name="矩形: 圆角 30"/>
          <p:cNvSpPr/>
          <p:nvPr/>
        </p:nvSpPr>
        <p:spPr>
          <a:xfrm>
            <a:off x="8557731" y="5004635"/>
            <a:ext cx="3019421" cy="1119569"/>
          </a:xfrm>
          <a:prstGeom prst="roundRect">
            <a:avLst/>
          </a:prstGeom>
          <a:solidFill>
            <a:srgbClr val="27A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p:cNvSpPr txBox="1"/>
          <p:nvPr/>
        </p:nvSpPr>
        <p:spPr>
          <a:xfrm>
            <a:off x="8874027" y="5087365"/>
            <a:ext cx="2418003" cy="954107"/>
          </a:xfrm>
          <a:prstGeom prst="rect">
            <a:avLst/>
          </a:prstGeom>
          <a:noFill/>
        </p:spPr>
        <p:txBody>
          <a:bodyPr wrap="square" rtlCol="0">
            <a:spAutoFit/>
          </a:bodyPr>
          <a:lstStyle/>
          <a:p>
            <a:r>
              <a:rPr lang="en-US" altLang="zh-CN" sz="2800" b="1" dirty="0">
                <a:solidFill>
                  <a:schemeClr val="bg1"/>
                </a:solidFill>
                <a:latin typeface="Times New Roman" panose="02020603050405020304" pitchFamily="18" charset="0"/>
                <a:cs typeface="Times New Roman" panose="02020603050405020304" pitchFamily="18" charset="0"/>
              </a:rPr>
              <a:t>Subtract from received signal</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sp>
        <p:nvSpPr>
          <p:cNvPr id="33" name="箭头: 右 32"/>
          <p:cNvSpPr/>
          <p:nvPr/>
        </p:nvSpPr>
        <p:spPr>
          <a:xfrm rot="5400000">
            <a:off x="9491400" y="4012929"/>
            <a:ext cx="1119570" cy="523220"/>
          </a:xfrm>
          <a:prstGeom prst="rightArrow">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圆角 34"/>
          <p:cNvSpPr/>
          <p:nvPr/>
        </p:nvSpPr>
        <p:spPr>
          <a:xfrm>
            <a:off x="4586288" y="5004635"/>
            <a:ext cx="3019421" cy="1119569"/>
          </a:xfrm>
          <a:prstGeom prst="roundRect">
            <a:avLst/>
          </a:prstGeom>
          <a:solidFill>
            <a:srgbClr val="27A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p:cNvSpPr txBox="1"/>
          <p:nvPr/>
        </p:nvSpPr>
        <p:spPr>
          <a:xfrm>
            <a:off x="4642156" y="5297727"/>
            <a:ext cx="2861274" cy="523220"/>
          </a:xfrm>
          <a:prstGeom prst="rect">
            <a:avLst/>
          </a:prstGeom>
          <a:noFill/>
        </p:spPr>
        <p:txBody>
          <a:bodyPr wrap="square" rtlCol="0">
            <a:spAutoFit/>
          </a:bodyPr>
          <a:lstStyle/>
          <a:p>
            <a:r>
              <a:rPr lang="en-US" altLang="zh-CN" sz="2800" b="1" dirty="0">
                <a:solidFill>
                  <a:schemeClr val="bg1"/>
                </a:solidFill>
                <a:latin typeface="Times New Roman" panose="02020603050405020304" pitchFamily="18" charset="0"/>
                <a:cs typeface="Times New Roman" panose="02020603050405020304" pitchFamily="18" charset="0"/>
              </a:rPr>
              <a:t>Retrieve A’s Data</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sp>
        <p:nvSpPr>
          <p:cNvPr id="37" name="箭头: 右 36"/>
          <p:cNvSpPr/>
          <p:nvPr/>
        </p:nvSpPr>
        <p:spPr>
          <a:xfrm rot="10800000">
            <a:off x="7638284" y="5297727"/>
            <a:ext cx="859143" cy="523220"/>
          </a:xfrm>
          <a:prstGeom prst="rightArrow">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310864" y="3651155"/>
            <a:ext cx="7691208" cy="1200329"/>
          </a:xfrm>
          <a:prstGeom prst="rect">
            <a:avLst/>
          </a:prstGeom>
          <a:noFill/>
        </p:spPr>
        <p:txBody>
          <a:bodyPr wrap="none" rtlCol="0">
            <a:spAutoFit/>
          </a:bodyPr>
          <a:lstStyle/>
          <a:p>
            <a:pPr algn="ctr"/>
            <a:r>
              <a:rPr lang="en-US" altLang="zh-CN" sz="3600" b="1" dirty="0">
                <a:solidFill>
                  <a:srgbClr val="2980B9"/>
                </a:solidFill>
                <a:latin typeface="Times New Roman" panose="02020603050405020304" pitchFamily="18" charset="0"/>
                <a:cs typeface="Times New Roman" panose="02020603050405020304" pitchFamily="18" charset="0"/>
              </a:rPr>
              <a:t>SIC </a:t>
            </a:r>
          </a:p>
          <a:p>
            <a:pPr algn="ctr"/>
            <a:r>
              <a:rPr lang="en-US" altLang="zh-CN" sz="3600" b="1" dirty="0">
                <a:solidFill>
                  <a:srgbClr val="2980B9"/>
                </a:solidFill>
                <a:latin typeface="Times New Roman" panose="02020603050405020304" pitchFamily="18" charset="0"/>
                <a:cs typeface="Times New Roman" panose="02020603050405020304" pitchFamily="18" charset="0"/>
              </a:rPr>
              <a:t>(Successive Interference Cancellation)</a:t>
            </a:r>
            <a:endParaRPr lang="zh-CN" altLang="en-US" sz="3600" b="1" dirty="0">
              <a:solidFill>
                <a:srgbClr val="2980B9"/>
              </a:solidFill>
              <a:latin typeface="Times New Roman" panose="02020603050405020304" pitchFamily="18" charset="0"/>
              <a:cs typeface="Times New Roman" panose="02020603050405020304" pitchFamily="18" charset="0"/>
            </a:endParaRPr>
          </a:p>
        </p:txBody>
      </p:sp>
      <p:sp>
        <p:nvSpPr>
          <p:cNvPr id="26" name="文本框 25">
            <a:extLst>
              <a:ext uri="{FF2B5EF4-FFF2-40B4-BE49-F238E27FC236}">
                <a16:creationId xmlns:a16="http://schemas.microsoft.com/office/drawing/2014/main" id="{3B260DAB-C708-4EF2-9D41-69E0F5FCCD45}"/>
              </a:ext>
            </a:extLst>
          </p:cNvPr>
          <p:cNvSpPr txBox="1"/>
          <p:nvPr/>
        </p:nvSpPr>
        <p:spPr>
          <a:xfrm>
            <a:off x="4031267" y="2039844"/>
            <a:ext cx="1483707" cy="461665"/>
          </a:xfrm>
          <a:prstGeom prst="rect">
            <a:avLst/>
          </a:prstGeom>
          <a:noFill/>
        </p:spPr>
        <p:txBody>
          <a:bodyPr wrap="square" rtlCol="0">
            <a:spAutoFit/>
          </a:bodyPr>
          <a:lstStyle/>
          <a:p>
            <a:r>
              <a:rPr lang="en-US" altLang="zh-CN" sz="2400" dirty="0">
                <a:solidFill>
                  <a:srgbClr val="27AE60"/>
                </a:solidFill>
                <a:latin typeface="Times New Roman" panose="02020603050405020304" pitchFamily="18" charset="0"/>
                <a:cs typeface="Times New Roman" panose="02020603050405020304" pitchFamily="18" charset="0"/>
              </a:rPr>
              <a:t>A’s Signal</a:t>
            </a:r>
            <a:endParaRPr lang="zh-CN" altLang="en-US" sz="2400" dirty="0">
              <a:solidFill>
                <a:srgbClr val="27AE6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xit" presetSubtype="0" fill="hold" grpId="1" nodeType="withEffect">
                                  <p:stCondLst>
                                    <p:cond delay="0"/>
                                  </p:stCondLst>
                                  <p:childTnLst>
                                    <p:animEffect transition="out" filter="fade">
                                      <p:cBhvr>
                                        <p:cTn id="9" dur="500"/>
                                        <p:tgtEl>
                                          <p:spTgt spid="33"/>
                                        </p:tgtEl>
                                      </p:cBhvr>
                                    </p:animEffect>
                                    <p:set>
                                      <p:cBhvr>
                                        <p:cTn id="10" dur="1" fill="hold">
                                          <p:stCondLst>
                                            <p:cond delay="499"/>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1" bldLvl="0" animBg="1"/>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占位符 12"/>
          <p:cNvSpPr>
            <a:spLocks noGrp="1"/>
          </p:cNvSpPr>
          <p:nvPr>
            <p:ph type="body" sz="quarter" idx="10"/>
          </p:nvPr>
        </p:nvSpPr>
        <p:spPr>
          <a:xfrm>
            <a:off x="4572000" y="513833"/>
            <a:ext cx="3048000" cy="523220"/>
          </a:xfrm>
        </p:spPr>
        <p:txBody>
          <a:bodyPr>
            <a:spAutoFit/>
          </a:bodyPr>
          <a:lstStyle/>
          <a:p>
            <a:r>
              <a:rPr lang="en-US" altLang="zh-CN" sz="2800" dirty="0"/>
              <a:t>5G: NOMA</a:t>
            </a:r>
          </a:p>
        </p:txBody>
      </p:sp>
      <p:sp>
        <p:nvSpPr>
          <p:cNvPr id="7" name="文本框 6"/>
          <p:cNvSpPr txBox="1"/>
          <p:nvPr/>
        </p:nvSpPr>
        <p:spPr>
          <a:xfrm>
            <a:off x="2335996" y="1037053"/>
            <a:ext cx="7520007"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N</a:t>
            </a:r>
            <a:r>
              <a:rPr lang="en-US" altLang="zh-CN" sz="2800" dirty="0">
                <a:latin typeface="Times New Roman" panose="02020603050405020304" pitchFamily="18" charset="0"/>
                <a:cs typeface="Times New Roman" panose="02020603050405020304" pitchFamily="18" charset="0"/>
              </a:rPr>
              <a:t>on-</a:t>
            </a:r>
            <a:r>
              <a:rPr lang="en-US" altLang="zh-CN" sz="2800" b="1" dirty="0">
                <a:latin typeface="Times New Roman" panose="02020603050405020304" pitchFamily="18" charset="0"/>
                <a:cs typeface="Times New Roman" panose="02020603050405020304" pitchFamily="18" charset="0"/>
              </a:rPr>
              <a:t>O</a:t>
            </a:r>
            <a:r>
              <a:rPr lang="en-US" altLang="zh-CN" sz="2800" dirty="0">
                <a:latin typeface="Times New Roman" panose="02020603050405020304" pitchFamily="18" charset="0"/>
                <a:cs typeface="Times New Roman" panose="02020603050405020304" pitchFamily="18" charset="0"/>
              </a:rPr>
              <a:t>rthogonal </a:t>
            </a:r>
            <a:r>
              <a:rPr lang="en-US" altLang="zh-CN" sz="2800" b="1" dirty="0">
                <a:latin typeface="Times New Roman" panose="02020603050405020304" pitchFamily="18" charset="0"/>
                <a:cs typeface="Times New Roman" panose="02020603050405020304" pitchFamily="18" charset="0"/>
              </a:rPr>
              <a:t>M</a:t>
            </a:r>
            <a:r>
              <a:rPr lang="en-US" altLang="zh-CN" sz="2800" dirty="0">
                <a:latin typeface="Times New Roman" panose="02020603050405020304" pitchFamily="18" charset="0"/>
                <a:cs typeface="Times New Roman" panose="02020603050405020304" pitchFamily="18" charset="0"/>
              </a:rPr>
              <a:t>ultiple </a:t>
            </a:r>
            <a:r>
              <a:rPr lang="en-US" altLang="zh-CN" sz="2800" b="1" dirty="0">
                <a:latin typeface="Times New Roman" panose="02020603050405020304" pitchFamily="18" charset="0"/>
                <a:cs typeface="Times New Roman" panose="02020603050405020304" pitchFamily="18" charset="0"/>
              </a:rPr>
              <a:t>A</a:t>
            </a:r>
            <a:r>
              <a:rPr lang="en-US" altLang="zh-CN" sz="2800" dirty="0">
                <a:latin typeface="Times New Roman" panose="02020603050405020304" pitchFamily="18" charset="0"/>
                <a:cs typeface="Times New Roman" panose="02020603050405020304" pitchFamily="18" charset="0"/>
              </a:rPr>
              <a:t>ccess (</a:t>
            </a:r>
            <a:r>
              <a:rPr lang="en-US" altLang="zh-CN" sz="2800" dirty="0">
                <a:solidFill>
                  <a:srgbClr val="E74C3C"/>
                </a:solidFill>
                <a:latin typeface="Times New Roman" panose="02020603050405020304" pitchFamily="18" charset="0"/>
                <a:cs typeface="Times New Roman" panose="02020603050405020304" pitchFamily="18" charset="0"/>
              </a:rPr>
              <a:t>Power Domain</a:t>
            </a:r>
            <a:r>
              <a:rPr lang="en-US" altLang="zh-CN" sz="2800" dirty="0">
                <a:latin typeface="Times New Roman" panose="02020603050405020304" pitchFamily="18" charset="0"/>
                <a:cs typeface="Times New Roman" panose="02020603050405020304" pitchFamily="18" charset="0"/>
              </a:rPr>
              <a:t>)</a:t>
            </a:r>
            <a:endParaRPr lang="zh-CN" altLang="en-US" sz="2800" dirty="0">
              <a:latin typeface="Times New Roman" panose="02020603050405020304" pitchFamily="18" charset="0"/>
              <a:cs typeface="Times New Roman" panose="02020603050405020304" pitchFamily="18" charset="0"/>
            </a:endParaRPr>
          </a:p>
        </p:txBody>
      </p:sp>
      <p:pic>
        <p:nvPicPr>
          <p:cNvPr id="34"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84081" y="4143576"/>
            <a:ext cx="1311876" cy="18669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376" y="2159693"/>
            <a:ext cx="2310470" cy="385078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02680" y="4143576"/>
            <a:ext cx="1409682" cy="1866900"/>
          </a:xfrm>
          <a:prstGeom prst="rect">
            <a:avLst/>
          </a:prstGeom>
          <a:noFill/>
          <a:extLst>
            <a:ext uri="{909E8E84-426E-40DD-AFC4-6F175D3DCCD1}">
              <a14:hiddenFill xmlns:a14="http://schemas.microsoft.com/office/drawing/2010/main">
                <a:solidFill>
                  <a:srgbClr val="FFFFFF"/>
                </a:solidFill>
              </a14:hiddenFill>
            </a:ext>
          </a:extLst>
        </p:spPr>
      </p:pic>
      <p:sp>
        <p:nvSpPr>
          <p:cNvPr id="10" name="弧形 9"/>
          <p:cNvSpPr/>
          <p:nvPr/>
        </p:nvSpPr>
        <p:spPr>
          <a:xfrm>
            <a:off x="1438276" y="3267075"/>
            <a:ext cx="3390899" cy="1495425"/>
          </a:xfrm>
          <a:prstGeom prst="arc">
            <a:avLst>
              <a:gd name="adj1" fmla="val 11140111"/>
              <a:gd name="adj2" fmla="val 21580579"/>
            </a:avLst>
          </a:prstGeom>
          <a:ln w="38100">
            <a:solidFill>
              <a:srgbClr val="F1C40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0" name="弧形 39"/>
          <p:cNvSpPr/>
          <p:nvPr/>
        </p:nvSpPr>
        <p:spPr>
          <a:xfrm>
            <a:off x="1438276" y="2542859"/>
            <a:ext cx="6181724" cy="1866900"/>
          </a:xfrm>
          <a:prstGeom prst="arc">
            <a:avLst>
              <a:gd name="adj1" fmla="val 10842395"/>
              <a:gd name="adj2" fmla="val 21580579"/>
            </a:avLst>
          </a:prstGeom>
          <a:ln w="38100">
            <a:solidFill>
              <a:srgbClr val="F1C40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文本框 11"/>
          <p:cNvSpPr txBox="1"/>
          <p:nvPr/>
        </p:nvSpPr>
        <p:spPr>
          <a:xfrm>
            <a:off x="2938856" y="3267075"/>
            <a:ext cx="885826" cy="707886"/>
          </a:xfrm>
          <a:prstGeom prst="rect">
            <a:avLst/>
          </a:prstGeom>
          <a:noFill/>
        </p:spPr>
        <p:txBody>
          <a:bodyPr wrap="square" rtlCol="0">
            <a:spAutoFit/>
          </a:bodyPr>
          <a:lstStyle/>
          <a:p>
            <a:r>
              <a:rPr lang="en-US" altLang="zh-CN" sz="4000" dirty="0">
                <a:latin typeface="Times New Roman" panose="02020603050405020304" pitchFamily="18" charset="0"/>
                <a:cs typeface="Times New Roman" panose="02020603050405020304" pitchFamily="18" charset="0"/>
              </a:rPr>
              <a:t>R1</a:t>
            </a:r>
            <a:endParaRPr lang="zh-CN" altLang="en-US" sz="4000" dirty="0">
              <a:latin typeface="Times New Roman" panose="02020603050405020304" pitchFamily="18" charset="0"/>
              <a:cs typeface="Times New Roman" panose="02020603050405020304" pitchFamily="18" charset="0"/>
            </a:endParaRPr>
          </a:p>
        </p:txBody>
      </p:sp>
      <p:sp>
        <p:nvSpPr>
          <p:cNvPr id="42" name="文本框 41"/>
          <p:cNvSpPr txBox="1"/>
          <p:nvPr/>
        </p:nvSpPr>
        <p:spPr>
          <a:xfrm>
            <a:off x="4677685" y="1843484"/>
            <a:ext cx="885826" cy="707886"/>
          </a:xfrm>
          <a:prstGeom prst="rect">
            <a:avLst/>
          </a:prstGeom>
          <a:noFill/>
        </p:spPr>
        <p:txBody>
          <a:bodyPr wrap="square" rtlCol="0">
            <a:spAutoFit/>
          </a:bodyPr>
          <a:lstStyle/>
          <a:p>
            <a:r>
              <a:rPr lang="en-US" altLang="zh-CN" sz="4000" dirty="0">
                <a:latin typeface="Times New Roman" panose="02020603050405020304" pitchFamily="18" charset="0"/>
                <a:cs typeface="Times New Roman" panose="02020603050405020304" pitchFamily="18" charset="0"/>
              </a:rPr>
              <a:t>R2</a:t>
            </a:r>
            <a:endParaRPr lang="zh-CN" altLang="en-US" sz="4000" dirty="0">
              <a:latin typeface="Times New Roman" panose="02020603050405020304" pitchFamily="18" charset="0"/>
              <a:cs typeface="Times New Roman" panose="02020603050405020304" pitchFamily="18" charset="0"/>
            </a:endParaRPr>
          </a:p>
        </p:txBody>
      </p:sp>
      <p:sp>
        <p:nvSpPr>
          <p:cNvPr id="43" name="文本框 42"/>
          <p:cNvSpPr txBox="1"/>
          <p:nvPr/>
        </p:nvSpPr>
        <p:spPr>
          <a:xfrm>
            <a:off x="8750586" y="1900178"/>
            <a:ext cx="3390899" cy="2862322"/>
          </a:xfrm>
          <a:prstGeom prst="rect">
            <a:avLst/>
          </a:prstGeom>
          <a:noFill/>
        </p:spPr>
        <p:txBody>
          <a:bodyPr wrap="square" rtlCol="0">
            <a:spAutoFit/>
          </a:bodyPr>
          <a:lstStyle/>
          <a:p>
            <a:r>
              <a:rPr lang="en-US" altLang="zh-CN" sz="3600" dirty="0">
                <a:solidFill>
                  <a:srgbClr val="E74C3C"/>
                </a:solidFill>
                <a:latin typeface="Times New Roman" panose="02020603050405020304" pitchFamily="18" charset="0"/>
                <a:cs typeface="Times New Roman" panose="02020603050405020304" pitchFamily="18" charset="0"/>
              </a:rPr>
              <a:t>A, B can use the same frequency</a:t>
            </a:r>
          </a:p>
          <a:p>
            <a:endParaRPr lang="en-US" altLang="zh-CN" sz="3600" dirty="0">
              <a:solidFill>
                <a:srgbClr val="E74C3C"/>
              </a:solidFill>
              <a:latin typeface="Times New Roman" panose="02020603050405020304" pitchFamily="18" charset="0"/>
              <a:cs typeface="Times New Roman" panose="02020603050405020304" pitchFamily="18" charset="0"/>
            </a:endParaRPr>
          </a:p>
          <a:p>
            <a:r>
              <a:rPr lang="en-US" altLang="zh-CN" sz="3600" dirty="0">
                <a:solidFill>
                  <a:srgbClr val="E74C3C"/>
                </a:solidFill>
                <a:latin typeface="Times New Roman" panose="02020603050405020304" pitchFamily="18" charset="0"/>
                <a:cs typeface="Times New Roman" panose="02020603050405020304" pitchFamily="18" charset="0"/>
              </a:rPr>
              <a:t>Further enlarge capacity</a:t>
            </a:r>
            <a:endParaRPr lang="zh-CN" altLang="en-US" sz="3600" dirty="0">
              <a:solidFill>
                <a:srgbClr val="E74C3C"/>
              </a:solidFill>
              <a:latin typeface="Times New Roman" panose="02020603050405020304" pitchFamily="18" charset="0"/>
              <a:cs typeface="Times New Roman" panose="02020603050405020304" pitchFamily="18" charset="0"/>
            </a:endParaRPr>
          </a:p>
        </p:txBody>
      </p:sp>
      <p:sp>
        <p:nvSpPr>
          <p:cNvPr id="46" name="文本框 45"/>
          <p:cNvSpPr txBox="1"/>
          <p:nvPr/>
        </p:nvSpPr>
        <p:spPr>
          <a:xfrm>
            <a:off x="4537751" y="5841169"/>
            <a:ext cx="582847" cy="707886"/>
          </a:xfrm>
          <a:prstGeom prst="rect">
            <a:avLst/>
          </a:prstGeom>
          <a:noFill/>
        </p:spPr>
        <p:txBody>
          <a:bodyPr wrap="square" rtlCol="0">
            <a:spAutoFit/>
          </a:bodyPr>
          <a:lstStyle/>
          <a:p>
            <a:r>
              <a:rPr lang="en-US" altLang="zh-CN" sz="4000" dirty="0">
                <a:latin typeface="Times New Roman" panose="02020603050405020304" pitchFamily="18" charset="0"/>
                <a:cs typeface="Times New Roman" panose="02020603050405020304" pitchFamily="18" charset="0"/>
              </a:rPr>
              <a:t>A</a:t>
            </a:r>
            <a:endParaRPr lang="zh-CN" altLang="en-US" sz="4000" dirty="0">
              <a:latin typeface="Times New Roman" panose="02020603050405020304" pitchFamily="18" charset="0"/>
              <a:cs typeface="Times New Roman" panose="02020603050405020304" pitchFamily="18" charset="0"/>
            </a:endParaRPr>
          </a:p>
        </p:txBody>
      </p:sp>
      <p:sp>
        <p:nvSpPr>
          <p:cNvPr id="47" name="文本框 46"/>
          <p:cNvSpPr txBox="1"/>
          <p:nvPr/>
        </p:nvSpPr>
        <p:spPr>
          <a:xfrm>
            <a:off x="7593283" y="5843513"/>
            <a:ext cx="582847" cy="707886"/>
          </a:xfrm>
          <a:prstGeom prst="rect">
            <a:avLst/>
          </a:prstGeom>
          <a:noFill/>
        </p:spPr>
        <p:txBody>
          <a:bodyPr wrap="square" rtlCol="0">
            <a:spAutoFit/>
          </a:bodyPr>
          <a:lstStyle/>
          <a:p>
            <a:r>
              <a:rPr lang="en-US" altLang="zh-CN" sz="4000" dirty="0">
                <a:latin typeface="Times New Roman" panose="02020603050405020304" pitchFamily="18" charset="0"/>
                <a:cs typeface="Times New Roman" panose="02020603050405020304" pitchFamily="18" charset="0"/>
              </a:rPr>
              <a:t>B</a:t>
            </a:r>
            <a:endParaRPr lang="zh-CN" altLang="en-US" sz="4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占位符 12"/>
          <p:cNvSpPr>
            <a:spLocks noGrp="1"/>
          </p:cNvSpPr>
          <p:nvPr>
            <p:ph type="body" sz="quarter" idx="10"/>
          </p:nvPr>
        </p:nvSpPr>
        <p:spPr>
          <a:xfrm>
            <a:off x="2726055" y="298450"/>
            <a:ext cx="6739890" cy="583565"/>
          </a:xfrm>
        </p:spPr>
        <p:txBody>
          <a:bodyPr wrap="square">
            <a:spAutoFit/>
          </a:bodyPr>
          <a:lstStyle/>
          <a:p>
            <a:r>
              <a:rPr lang="zh-CN" altLang="en-US">
                <a:latin typeface="Times New Roman" panose="02020603050405020304" pitchFamily="18" charset="0"/>
                <a:cs typeface="Times New Roman" panose="02020603050405020304" pitchFamily="18" charset="0"/>
                <a:sym typeface="+mn-ea"/>
              </a:rPr>
              <a:t>Cellular </a:t>
            </a:r>
            <a:r>
              <a:rPr>
                <a:latin typeface="Times New Roman" panose="02020603050405020304" pitchFamily="18" charset="0"/>
                <a:cs typeface="Times New Roman" panose="02020603050405020304" pitchFamily="18" charset="0"/>
                <a:sym typeface="+mn-ea"/>
              </a:rPr>
              <a:t>Network</a:t>
            </a:r>
            <a:endParaRPr lang="en-US" altLang="zh-CN"/>
          </a:p>
        </p:txBody>
      </p:sp>
      <p:sp>
        <p:nvSpPr>
          <p:cNvPr id="9" name="文本框 8"/>
          <p:cNvSpPr txBox="1"/>
          <p:nvPr>
            <p:custDataLst>
              <p:tags r:id="rId1"/>
            </p:custDataLst>
          </p:nvPr>
        </p:nvSpPr>
        <p:spPr>
          <a:xfrm>
            <a:off x="903605" y="1334770"/>
            <a:ext cx="5724525" cy="583565"/>
          </a:xfrm>
          <a:prstGeom prst="rect">
            <a:avLst/>
          </a:prstGeom>
          <a:noFill/>
        </p:spPr>
        <p:txBody>
          <a:bodyPr wrap="square" rtlCol="0">
            <a:spAutoFit/>
          </a:bodyPr>
          <a:lstStyle/>
          <a:p>
            <a:r>
              <a:rPr lang="en-US" altLang="zh-CN" sz="3200" b="1"/>
              <a:t>Base Station:</a:t>
            </a:r>
          </a:p>
        </p:txBody>
      </p:sp>
      <p:sp>
        <p:nvSpPr>
          <p:cNvPr id="10" name="文本框 9"/>
          <p:cNvSpPr txBox="1"/>
          <p:nvPr>
            <p:custDataLst>
              <p:tags r:id="rId2"/>
            </p:custDataLst>
          </p:nvPr>
        </p:nvSpPr>
        <p:spPr>
          <a:xfrm>
            <a:off x="572135" y="2116455"/>
            <a:ext cx="6557010" cy="4399915"/>
          </a:xfrm>
          <a:prstGeom prst="rect">
            <a:avLst/>
          </a:prstGeom>
          <a:noFill/>
        </p:spPr>
        <p:txBody>
          <a:bodyPr wrap="square" rtlCol="0">
            <a:spAutoFit/>
          </a:bodyPr>
          <a:lstStyle/>
          <a:p>
            <a:pPr marL="285750" indent="-285750">
              <a:buFont typeface="Wingdings" panose="05000000000000000000" charset="0"/>
              <a:buChar char="l"/>
            </a:pPr>
            <a:r>
              <a:rPr lang="en-US" altLang="zh-CN" sz="2800" dirty="0"/>
              <a:t>A</a:t>
            </a:r>
            <a:r>
              <a:rPr lang="zh-CN" altLang="en-US" sz="2800" dirty="0"/>
              <a:t> relatively small number of cells to cover an entire city or region</a:t>
            </a:r>
            <a:r>
              <a:rPr lang="en-US" altLang="zh-CN" sz="2800" dirty="0"/>
              <a:t>.</a:t>
            </a:r>
            <a:endParaRPr lang="zh-CN" altLang="en-US" sz="2800" dirty="0"/>
          </a:p>
          <a:p>
            <a:pPr indent="0">
              <a:buFont typeface="Wingdings" panose="05000000000000000000" charset="0"/>
              <a:buNone/>
            </a:pPr>
            <a:endParaRPr lang="zh-CN" altLang="en-US" sz="2800" dirty="0"/>
          </a:p>
          <a:p>
            <a:pPr marL="285750" indent="-285750">
              <a:buFont typeface="Wingdings" panose="05000000000000000000" charset="0"/>
              <a:buChar char="l"/>
            </a:pPr>
            <a:r>
              <a:rPr lang="en-US" altLang="zh-CN" sz="2800" dirty="0"/>
              <a:t>Base Stations are </a:t>
            </a:r>
            <a:r>
              <a:rPr lang="zh-CN" altLang="en-US" sz="2800" dirty="0"/>
              <a:t>placed on tall buildings or mountains and transmitted at very high power with cell coverage areas of several square miles</a:t>
            </a:r>
            <a:r>
              <a:rPr lang="en-US" altLang="zh-CN" sz="2800" dirty="0"/>
              <a:t>.</a:t>
            </a:r>
            <a:endParaRPr lang="zh-CN" altLang="en-US" sz="2800" dirty="0"/>
          </a:p>
          <a:p>
            <a:pPr indent="0">
              <a:buFont typeface="Wingdings" panose="05000000000000000000" charset="0"/>
              <a:buNone/>
            </a:pPr>
            <a:endParaRPr lang="zh-CN" altLang="en-US" sz="2800" dirty="0"/>
          </a:p>
          <a:p>
            <a:pPr marL="285750" indent="-285750">
              <a:buFont typeface="Wingdings" panose="05000000000000000000" charset="0"/>
              <a:buChar char="l"/>
            </a:pPr>
            <a:r>
              <a:rPr lang="zh-CN" altLang="en-US" sz="2800" dirty="0"/>
              <a:t>Signals propagated out from base stations uniformly in all directions</a:t>
            </a:r>
            <a:r>
              <a:rPr lang="en-US" altLang="zh-CN" sz="2800" dirty="0"/>
              <a:t>.</a:t>
            </a:r>
          </a:p>
        </p:txBody>
      </p:sp>
      <p:pic>
        <p:nvPicPr>
          <p:cNvPr id="6" name="图片 5"/>
          <p:cNvPicPr>
            <a:picLocks noChangeAspect="1"/>
          </p:cNvPicPr>
          <p:nvPr>
            <p:custDataLst>
              <p:tags r:id="rId3"/>
            </p:custDataLst>
          </p:nvPr>
        </p:nvPicPr>
        <p:blipFill>
          <a:blip r:embed="rId5"/>
          <a:stretch>
            <a:fillRect/>
          </a:stretch>
        </p:blipFill>
        <p:spPr>
          <a:xfrm>
            <a:off x="7484745" y="2708910"/>
            <a:ext cx="4506595" cy="3142615"/>
          </a:xfrm>
          <a:prstGeom prst="rect">
            <a:avLst/>
          </a:prstGeom>
        </p:spPr>
      </p:pic>
      <p:pic>
        <p:nvPicPr>
          <p:cNvPr id="11" name="图片 10"/>
          <p:cNvPicPr>
            <a:picLocks noChangeAspect="1"/>
          </p:cNvPicPr>
          <p:nvPr/>
        </p:nvPicPr>
        <p:blipFill>
          <a:blip r:embed="rId6"/>
          <a:stretch>
            <a:fillRect/>
          </a:stretch>
        </p:blipFill>
        <p:spPr>
          <a:xfrm>
            <a:off x="7692390" y="1334770"/>
            <a:ext cx="3954145" cy="50177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3895725" y="1220398"/>
            <a:ext cx="3905250" cy="2646045"/>
          </a:xfrm>
        </p:spPr>
        <p:txBody>
          <a:bodyPr>
            <a:spAutoFit/>
          </a:bodyPr>
          <a:lstStyle/>
          <a:p>
            <a:r>
              <a:rPr lang="en-US" altLang="zh-CN"/>
              <a:t>07</a:t>
            </a:r>
            <a:endParaRPr lang="zh-CN" altLang="en-US" dirty="0"/>
          </a:p>
        </p:txBody>
      </p:sp>
      <p:sp>
        <p:nvSpPr>
          <p:cNvPr id="24" name="文本占位符 23"/>
          <p:cNvSpPr txBox="1">
            <a:spLocks noGrp="1"/>
          </p:cNvSpPr>
          <p:nvPr>
            <p:ph type="body" sz="quarter" idx="11"/>
          </p:nvPr>
        </p:nvSpPr>
        <p:spPr>
          <a:xfrm>
            <a:off x="2662237" y="3727855"/>
            <a:ext cx="6867526" cy="2462213"/>
          </a:xfrm>
        </p:spPr>
        <p:txBody>
          <a:bodyPr>
            <a:spAutoFit/>
          </a:bodyPr>
          <a:lstStyle/>
          <a:p>
            <a:r>
              <a:rPr lang="en-US" altLang="zh-CN" sz="4400">
                <a:solidFill>
                  <a:schemeClr val="tx2"/>
                </a:solidFill>
                <a:latin typeface="微软雅黑" panose="020B0503020204020204" pitchFamily="34" charset="-122"/>
                <a:ea typeface="微软雅黑" panose="020B0503020204020204" pitchFamily="34" charset="-122"/>
              </a:rPr>
              <a:t>WeChat Call vs. Traditional Call</a:t>
            </a:r>
          </a:p>
          <a:p>
            <a:endParaRPr lang="en-US" altLang="zh-CN" dirty="0"/>
          </a:p>
        </p:txBody>
      </p:sp>
      <p:sp>
        <p:nvSpPr>
          <p:cNvPr id="4" name="文本框 3">
            <a:extLst>
              <a:ext uri="{FF2B5EF4-FFF2-40B4-BE49-F238E27FC236}">
                <a16:creationId xmlns:a16="http://schemas.microsoft.com/office/drawing/2014/main" id="{6708F10E-3574-42E6-8301-A0DAC5093846}"/>
              </a:ext>
            </a:extLst>
          </p:cNvPr>
          <p:cNvSpPr txBox="1"/>
          <p:nvPr/>
        </p:nvSpPr>
        <p:spPr>
          <a:xfrm>
            <a:off x="4592983" y="5359071"/>
            <a:ext cx="3006033" cy="400110"/>
          </a:xfrm>
          <a:prstGeom prst="rect">
            <a:avLst/>
          </a:prstGeom>
          <a:noFill/>
        </p:spPr>
        <p:txBody>
          <a:bodyPr wrap="square" rtlCol="0">
            <a:spAutoFit/>
          </a:bodyPr>
          <a:lstStyle/>
          <a:p>
            <a:pPr algn="ctr"/>
            <a:r>
              <a:rPr lang="zh-CN" altLang="en-US" sz="2000" dirty="0">
                <a:solidFill>
                  <a:schemeClr val="tx2"/>
                </a:solidFill>
                <a:latin typeface="微软雅黑" panose="020B0503020204020204" pitchFamily="34" charset="-122"/>
                <a:ea typeface="微软雅黑" panose="020B0503020204020204" pitchFamily="34" charset="-122"/>
              </a:rPr>
              <a:t>葛苏杭 </a:t>
            </a:r>
            <a:r>
              <a:rPr lang="en-US" altLang="zh-CN" sz="2000" dirty="0">
                <a:solidFill>
                  <a:schemeClr val="tx2"/>
                </a:solidFill>
                <a:latin typeface="微软雅黑" panose="020B0503020204020204" pitchFamily="34" charset="-122"/>
                <a:ea typeface="微软雅黑" panose="020B0503020204020204" pitchFamily="34" charset="-122"/>
              </a:rPr>
              <a:t>202130430041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8" descr="微信语音通话不显示对方头像原因介绍 语音聊天不显示对方头像解决方法-参考之家下载站"/>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4607" y="1130074"/>
            <a:ext cx="2899501" cy="5154667"/>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5613335" y="3096692"/>
            <a:ext cx="965329" cy="923330"/>
          </a:xfrm>
          <a:prstGeom prst="rect">
            <a:avLst/>
          </a:prstGeom>
          <a:noFill/>
        </p:spPr>
        <p:txBody>
          <a:bodyPr wrap="none" lIns="91440" tIns="45720" rIns="91440" bIns="45720">
            <a:spAutoFit/>
          </a:bodyPr>
          <a:lstStyle/>
          <a:p>
            <a:pPr algn="ctr"/>
            <a:r>
              <a:rPr lang="en-US" altLang="zh-CN" sz="5400" b="0" cap="none" spc="0">
                <a:ln w="0"/>
                <a:solidFill>
                  <a:schemeClr val="tx1"/>
                </a:solidFill>
                <a:effectLst>
                  <a:outerShdw blurRad="38100" dist="19050" dir="2700000" algn="tl" rotWithShape="0">
                    <a:schemeClr val="dk1">
                      <a:alpha val="40000"/>
                    </a:schemeClr>
                  </a:outerShdw>
                </a:effectLst>
              </a:rPr>
              <a:t>VS</a:t>
            </a:r>
            <a:endParaRPr lang="zh-CN" altLang="en-US" sz="5400" b="0" cap="none" spc="0">
              <a:ln w="0"/>
              <a:solidFill>
                <a:schemeClr val="tx1"/>
              </a:solidFill>
              <a:effectLst>
                <a:outerShdw blurRad="38100" dist="19050" dir="2700000" algn="tl" rotWithShape="0">
                  <a:schemeClr val="dk1">
                    <a:alpha val="40000"/>
                  </a:schemeClr>
                </a:outerShdw>
              </a:effectLst>
            </a:endParaRPr>
          </a:p>
        </p:txBody>
      </p:sp>
      <p:pic>
        <p:nvPicPr>
          <p:cNvPr id="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3885" y="1130075"/>
            <a:ext cx="3285758" cy="51546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占位符 12"/>
          <p:cNvSpPr>
            <a:spLocks noGrp="1"/>
          </p:cNvSpPr>
          <p:nvPr>
            <p:ph type="body" sz="quarter" idx="10"/>
          </p:nvPr>
        </p:nvSpPr>
        <p:spPr>
          <a:xfrm>
            <a:off x="4572000" y="513833"/>
            <a:ext cx="3048000" cy="583565"/>
          </a:xfrm>
        </p:spPr>
        <p:txBody>
          <a:bodyPr>
            <a:spAutoFit/>
          </a:bodyPr>
          <a:lstStyle/>
          <a:p>
            <a:r>
              <a:rPr lang="en-US" altLang="zh-CN"/>
              <a:t>Distinguish</a:t>
            </a:r>
          </a:p>
        </p:txBody>
      </p:sp>
      <p:grpSp>
        <p:nvGrpSpPr>
          <p:cNvPr id="8" name="组合 7"/>
          <p:cNvGrpSpPr/>
          <p:nvPr/>
        </p:nvGrpSpPr>
        <p:grpSpPr>
          <a:xfrm>
            <a:off x="320088" y="1067173"/>
            <a:ext cx="11551824" cy="5028454"/>
            <a:chOff x="666977" y="2115623"/>
            <a:chExt cx="2247224" cy="3400064"/>
          </a:xfrm>
        </p:grpSpPr>
        <p:sp>
          <p:nvSpPr>
            <p:cNvPr id="45" name="矩形: 圆角 44"/>
            <p:cNvSpPr/>
            <p:nvPr/>
          </p:nvSpPr>
          <p:spPr>
            <a:xfrm>
              <a:off x="666977" y="2115623"/>
              <a:ext cx="2247224" cy="3400064"/>
            </a:xfrm>
            <a:prstGeom prst="roundRect">
              <a:avLst>
                <a:gd name="adj" fmla="val 7707"/>
              </a:avLst>
            </a:prstGeom>
            <a:solidFill>
              <a:schemeClr val="bg1"/>
            </a:solid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spAutoFit/>
            </a:bodyPr>
            <a:lstStyle/>
            <a:p>
              <a:pPr algn="ctr"/>
              <a:endParaRPr lang="zh-CN" altLang="en-US" sz="1400">
                <a:solidFill>
                  <a:schemeClr val="lt1"/>
                </a:solidFill>
              </a:endParaRPr>
            </a:p>
          </p:txBody>
        </p:sp>
        <p:sp>
          <p:nvSpPr>
            <p:cNvPr id="80" name="文本框 79"/>
            <p:cNvSpPr txBox="1"/>
            <p:nvPr/>
          </p:nvSpPr>
          <p:spPr>
            <a:xfrm>
              <a:off x="737181" y="2242341"/>
              <a:ext cx="2106815" cy="2060266"/>
            </a:xfrm>
            <a:prstGeom prst="rect">
              <a:avLst/>
            </a:prstGeom>
            <a:noFill/>
          </p:spPr>
          <p:txBody>
            <a:bodyPr wrap="square" rtlCol="0">
              <a:spAutoFit/>
            </a:bodyPr>
            <a:lstStyle/>
            <a:p>
              <a:r>
                <a:rPr lang="en-US" altLang="zh-CN" sz="2400" dirty="0"/>
                <a:t>1.. In the case of data and </a:t>
              </a:r>
              <a:r>
                <a:rPr lang="en-US" altLang="zh-CN" sz="2400" dirty="0" err="1"/>
                <a:t>wifi</a:t>
              </a:r>
              <a:r>
                <a:rPr lang="en-US" altLang="zh-CN" sz="2400" dirty="0"/>
                <a:t>, making WeChat calls does not generate costs, while </a:t>
              </a:r>
              <a:r>
                <a:rPr lang="zh-CN" altLang="en-US" sz="2400" dirty="0"/>
                <a:t>mobile phone calls </a:t>
              </a:r>
              <a:r>
                <a:rPr lang="en-US" altLang="zh-CN" sz="2400" dirty="0"/>
                <a:t>directly consume phone bills</a:t>
              </a:r>
            </a:p>
            <a:p>
              <a:endParaRPr lang="en-US" altLang="zh-CN" sz="2400" dirty="0"/>
            </a:p>
            <a:p>
              <a:r>
                <a:rPr lang="en-US" altLang="zh-CN" sz="2400" dirty="0"/>
                <a:t>2. </a:t>
              </a:r>
              <a:r>
                <a:rPr lang="zh-CN" altLang="en-US" sz="2400" dirty="0"/>
                <a:t>WeChat calls are transmitted through mobile phone data traffic, and mobile phone calls can only be made when the </a:t>
              </a:r>
              <a:r>
                <a:rPr lang="en-US" altLang="zh-CN" sz="2400" dirty="0"/>
                <a:t>data signal</a:t>
              </a:r>
              <a:r>
                <a:rPr lang="zh-CN" altLang="en-US" sz="2400" dirty="0"/>
                <a:t> and WiFi signal </a:t>
              </a:r>
              <a:r>
                <a:rPr lang="zh-CN" altLang="en-US" sz="2400"/>
                <a:t>are better</a:t>
              </a:r>
              <a:r>
                <a:rPr lang="en-US" altLang="zh-CN" sz="2400"/>
                <a:t>,</a:t>
              </a:r>
              <a:r>
                <a:rPr lang="zh-CN" altLang="en-US" sz="2400" dirty="0"/>
                <a:t> </a:t>
              </a:r>
              <a:r>
                <a:rPr lang="en-US" altLang="zh-CN" sz="2400" dirty="0"/>
                <a:t>W</a:t>
              </a:r>
              <a:r>
                <a:rPr lang="zh-CN" altLang="en-US" sz="2400" dirty="0"/>
                <a:t>hile mobile phone calls use communication networks, and the call quality is relatively better</a:t>
              </a:r>
              <a:endParaRPr lang="en-US" altLang="zh-CN" sz="2400" dirty="0"/>
            </a:p>
            <a:p>
              <a:endParaRPr lang="en-US" altLang="zh-CN" sz="2400" dirty="0"/>
            </a:p>
          </p:txBody>
        </p:sp>
      </p:grpSp>
      <p:sp>
        <p:nvSpPr>
          <p:cNvPr id="11" name="AutoShape 4"/>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占位符 12"/>
          <p:cNvSpPr>
            <a:spLocks noGrp="1"/>
          </p:cNvSpPr>
          <p:nvPr>
            <p:ph type="body" sz="quarter" idx="10"/>
          </p:nvPr>
        </p:nvSpPr>
        <p:spPr>
          <a:xfrm>
            <a:off x="4572000" y="513833"/>
            <a:ext cx="3048000" cy="583565"/>
          </a:xfrm>
        </p:spPr>
        <p:txBody>
          <a:bodyPr>
            <a:spAutoFit/>
          </a:bodyPr>
          <a:lstStyle/>
          <a:p>
            <a:r>
              <a:rPr lang="en-US" altLang="zh-CN"/>
              <a:t>Distinguish</a:t>
            </a:r>
          </a:p>
        </p:txBody>
      </p:sp>
      <p:grpSp>
        <p:nvGrpSpPr>
          <p:cNvPr id="8" name="组合 7"/>
          <p:cNvGrpSpPr/>
          <p:nvPr/>
        </p:nvGrpSpPr>
        <p:grpSpPr>
          <a:xfrm>
            <a:off x="320088" y="1067173"/>
            <a:ext cx="11551824" cy="5683573"/>
            <a:chOff x="666977" y="2115623"/>
            <a:chExt cx="2247224" cy="3400064"/>
          </a:xfrm>
        </p:grpSpPr>
        <p:sp>
          <p:nvSpPr>
            <p:cNvPr id="45" name="矩形: 圆角 44"/>
            <p:cNvSpPr/>
            <p:nvPr/>
          </p:nvSpPr>
          <p:spPr>
            <a:xfrm>
              <a:off x="666977" y="2115623"/>
              <a:ext cx="2247224" cy="3400064"/>
            </a:xfrm>
            <a:prstGeom prst="roundRect">
              <a:avLst>
                <a:gd name="adj" fmla="val 7707"/>
              </a:avLst>
            </a:prstGeom>
            <a:solidFill>
              <a:schemeClr val="bg1"/>
            </a:solid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spAutoFit/>
            </a:bodyPr>
            <a:lstStyle/>
            <a:p>
              <a:pPr algn="ctr"/>
              <a:endParaRPr lang="zh-CN" altLang="en-US" sz="1400">
                <a:solidFill>
                  <a:schemeClr val="lt1"/>
                </a:solidFill>
              </a:endParaRPr>
            </a:p>
          </p:txBody>
        </p:sp>
        <p:sp>
          <p:nvSpPr>
            <p:cNvPr id="80" name="文本框 79"/>
            <p:cNvSpPr txBox="1"/>
            <p:nvPr/>
          </p:nvSpPr>
          <p:spPr>
            <a:xfrm>
              <a:off x="737181" y="2242341"/>
              <a:ext cx="2106815" cy="3148454"/>
            </a:xfrm>
            <a:prstGeom prst="rect">
              <a:avLst/>
            </a:prstGeom>
            <a:noFill/>
          </p:spPr>
          <p:txBody>
            <a:bodyPr wrap="square" rtlCol="0">
              <a:spAutoFit/>
            </a:bodyPr>
            <a:lstStyle/>
            <a:p>
              <a:r>
                <a:rPr lang="en-US" altLang="zh-CN" sz="2400"/>
                <a:t>3. M</a:t>
              </a:r>
              <a:r>
                <a:rPr lang="zh-CN" altLang="en-US" sz="2400"/>
                <a:t>obile phone calls</a:t>
              </a:r>
              <a:r>
                <a:rPr lang="en-US" altLang="zh-CN" sz="2400"/>
                <a:t> is more secure than WeChat calls(WeChat calls belong to VOIP, VoLTE and VONER are "carrier-grade" calls with dedicated bearers on the network), but it does not have the function of talking to multiple people at the same time.</a:t>
              </a:r>
              <a:endParaRPr lang="zh-CN" altLang="en-US" sz="2400"/>
            </a:p>
            <a:p>
              <a:endParaRPr lang="en-US" altLang="zh-CN" sz="2400"/>
            </a:p>
            <a:p>
              <a:r>
                <a:rPr lang="en-US" altLang="zh-CN" sz="2400"/>
                <a:t>4. M</a:t>
              </a:r>
              <a:r>
                <a:rPr lang="zh-CN" altLang="en-US" sz="2400"/>
                <a:t>obile phone calls </a:t>
              </a:r>
              <a:r>
                <a:rPr lang="en-US" altLang="zh-CN" sz="2400"/>
                <a:t>are very convenient for recording, WeChat calls can also be recorded, such as the tape recorder that comes with the MIUI system of Xiaomi mobile phones, you can directly choose to open WeChat, QQ, etc. in "Application Call Recording"; But for some mobile phones, it is not as convenient as system call recording.</a:t>
              </a:r>
            </a:p>
            <a:p>
              <a:endParaRPr lang="en-US" altLang="zh-CN" sz="2400"/>
            </a:p>
            <a:p>
              <a:r>
                <a:rPr lang="en-US" altLang="zh-CN" sz="2400"/>
                <a:t>5. M</a:t>
              </a:r>
              <a:r>
                <a:rPr lang="zh-CN" altLang="en-US" sz="2400"/>
                <a:t>obile phone calls</a:t>
              </a:r>
              <a:r>
                <a:rPr lang="en-US" altLang="zh-CN" sz="2400"/>
                <a:t> has a dedicated bearer channel, and there is billing that can be used as legal evidence. There are also many services in the telephone, including call forwarding, three-way calling, video conferencing, and voice mail</a:t>
              </a:r>
              <a:endParaRPr lang="zh-CN" altLang="en-US" sz="2400"/>
            </a:p>
          </p:txBody>
        </p:sp>
      </p:grpSp>
      <p:sp>
        <p:nvSpPr>
          <p:cNvPr id="11" name="AutoShape 4"/>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3895725" y="1220398"/>
            <a:ext cx="3905250" cy="2646045"/>
          </a:xfrm>
        </p:spPr>
        <p:txBody>
          <a:bodyPr>
            <a:spAutoFit/>
          </a:bodyPr>
          <a:lstStyle/>
          <a:p>
            <a:r>
              <a:rPr lang="en-US" altLang="zh-CN" dirty="0"/>
              <a:t>08</a:t>
            </a:r>
            <a:endParaRPr lang="zh-CN" altLang="en-US" dirty="0"/>
          </a:p>
        </p:txBody>
      </p:sp>
      <p:sp>
        <p:nvSpPr>
          <p:cNvPr id="24" name="文本占位符 23"/>
          <p:cNvSpPr txBox="1">
            <a:spLocks noGrp="1"/>
          </p:cNvSpPr>
          <p:nvPr>
            <p:ph type="body" sz="quarter" idx="11"/>
          </p:nvPr>
        </p:nvSpPr>
        <p:spPr>
          <a:xfrm>
            <a:off x="2662237" y="3727855"/>
            <a:ext cx="6867526" cy="1785104"/>
          </a:xfrm>
        </p:spPr>
        <p:txBody>
          <a:bodyPr>
            <a:spAutoFit/>
          </a:bodyPr>
          <a:lstStyle/>
          <a:p>
            <a:r>
              <a:rPr lang="en-US" altLang="zh-CN" sz="4400" dirty="0">
                <a:solidFill>
                  <a:schemeClr val="tx2"/>
                </a:solidFill>
                <a:latin typeface="微软雅黑" panose="020B0503020204020204" pitchFamily="34" charset="-122"/>
                <a:ea typeface="微软雅黑" panose="020B0503020204020204" pitchFamily="34" charset="-122"/>
              </a:rPr>
              <a:t>Q &amp; A</a:t>
            </a:r>
          </a:p>
          <a:p>
            <a:endParaRPr lang="en-US" altLang="zh-CN" dirty="0"/>
          </a:p>
        </p:txBody>
      </p:sp>
    </p:spTree>
    <p:extLst>
      <p:ext uri="{BB962C8B-B14F-4D97-AF65-F5344CB8AC3E}">
        <p14:creationId xmlns:p14="http://schemas.microsoft.com/office/powerpoint/2010/main" val="41038035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占位符 12"/>
          <p:cNvSpPr>
            <a:spLocks noGrp="1"/>
          </p:cNvSpPr>
          <p:nvPr>
            <p:ph type="body" sz="quarter" idx="10"/>
          </p:nvPr>
        </p:nvSpPr>
        <p:spPr>
          <a:xfrm>
            <a:off x="4572000" y="513833"/>
            <a:ext cx="3048000" cy="583565"/>
          </a:xfrm>
        </p:spPr>
        <p:txBody>
          <a:bodyPr>
            <a:spAutoFit/>
          </a:bodyPr>
          <a:lstStyle/>
          <a:p>
            <a:r>
              <a:rPr lang="en-US" altLang="zh-CN" dirty="0"/>
              <a:t>Reference</a:t>
            </a:r>
          </a:p>
        </p:txBody>
      </p:sp>
      <p:grpSp>
        <p:nvGrpSpPr>
          <p:cNvPr id="8" name="组合 7"/>
          <p:cNvGrpSpPr/>
          <p:nvPr/>
        </p:nvGrpSpPr>
        <p:grpSpPr>
          <a:xfrm>
            <a:off x="320084" y="1067173"/>
            <a:ext cx="11551824" cy="5028454"/>
            <a:chOff x="666977" y="2115623"/>
            <a:chExt cx="2247224" cy="3400064"/>
          </a:xfrm>
        </p:grpSpPr>
        <p:sp>
          <p:nvSpPr>
            <p:cNvPr id="45" name="矩形: 圆角 44"/>
            <p:cNvSpPr/>
            <p:nvPr/>
          </p:nvSpPr>
          <p:spPr>
            <a:xfrm>
              <a:off x="666977" y="2115623"/>
              <a:ext cx="2247224" cy="3400064"/>
            </a:xfrm>
            <a:prstGeom prst="roundRect">
              <a:avLst>
                <a:gd name="adj" fmla="val 7707"/>
              </a:avLst>
            </a:prstGeom>
            <a:solidFill>
              <a:schemeClr val="bg1"/>
            </a:solid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spAutoFit/>
            </a:bodyPr>
            <a:lstStyle/>
            <a:p>
              <a:pPr algn="ctr"/>
              <a:endParaRPr lang="zh-CN" altLang="en-US" sz="1400">
                <a:solidFill>
                  <a:schemeClr val="lt1"/>
                </a:solidFill>
              </a:endParaRPr>
            </a:p>
          </p:txBody>
        </p:sp>
        <p:sp>
          <p:nvSpPr>
            <p:cNvPr id="80" name="文本框 79"/>
            <p:cNvSpPr txBox="1"/>
            <p:nvPr/>
          </p:nvSpPr>
          <p:spPr>
            <a:xfrm>
              <a:off x="737181" y="2242341"/>
              <a:ext cx="2106815" cy="312162"/>
            </a:xfrm>
            <a:prstGeom prst="rect">
              <a:avLst/>
            </a:prstGeom>
            <a:noFill/>
          </p:spPr>
          <p:txBody>
            <a:bodyPr wrap="square" rtlCol="0">
              <a:spAutoFit/>
            </a:bodyPr>
            <a:lstStyle/>
            <a:p>
              <a:endParaRPr lang="en-US" altLang="zh-CN" sz="2400" dirty="0"/>
            </a:p>
          </p:txBody>
        </p:sp>
      </p:grpSp>
      <p:sp>
        <p:nvSpPr>
          <p:cNvPr id="11" name="AutoShape 4"/>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文本框 8">
            <a:extLst>
              <a:ext uri="{FF2B5EF4-FFF2-40B4-BE49-F238E27FC236}">
                <a16:creationId xmlns:a16="http://schemas.microsoft.com/office/drawing/2014/main" id="{53A00071-C87B-4779-93AC-9B63BE88789E}"/>
              </a:ext>
            </a:extLst>
          </p:cNvPr>
          <p:cNvSpPr txBox="1"/>
          <p:nvPr/>
        </p:nvSpPr>
        <p:spPr>
          <a:xfrm>
            <a:off x="579473" y="1254580"/>
            <a:ext cx="11033047" cy="3416320"/>
          </a:xfrm>
          <a:prstGeom prst="rect">
            <a:avLst/>
          </a:prstGeom>
          <a:noFill/>
        </p:spPr>
        <p:txBody>
          <a:bodyPr wrap="square">
            <a:spAutoFit/>
          </a:bodyPr>
          <a:lstStyle/>
          <a:p>
            <a:pPr indent="-457200"/>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[1]</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Y. Cai, Z. Qin, F. Cui, G. Y. Li and J. A. McCann, "Modulation and Multiple Access for 5G Networks," in IEEE Communications Surveys &amp; Tutorials, vol. 20, no. 1, pp. 629-646, </a:t>
            </a:r>
            <a:r>
              <a:rPr lang="en-US" altLang="zh-CN" dirty="0" err="1">
                <a:latin typeface="微软雅黑" panose="020B0503020204020204" pitchFamily="34" charset="-122"/>
                <a:ea typeface="微软雅黑" panose="020B0503020204020204" pitchFamily="34" charset="-122"/>
                <a:cs typeface="Times New Roman" panose="02020603050405020304" pitchFamily="18" charset="0"/>
              </a:rPr>
              <a:t>Firstquarter</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2018, </a:t>
            </a:r>
            <a:r>
              <a:rPr lang="en-US" altLang="zh-CN" dirty="0" err="1">
                <a:latin typeface="微软雅黑" panose="020B0503020204020204" pitchFamily="34" charset="-122"/>
                <a:ea typeface="微软雅黑" panose="020B0503020204020204" pitchFamily="34" charset="-122"/>
                <a:cs typeface="Times New Roman" panose="02020603050405020304" pitchFamily="18" charset="0"/>
              </a:rPr>
              <a:t>doi</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10.1109/COMST.2017.2766698.</a:t>
            </a:r>
          </a:p>
          <a:p>
            <a:pPr indent="-457200"/>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indent="-457200"/>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[2] </a:t>
            </a:r>
            <a:r>
              <a:rPr lang="en-US" altLang="zh-CN" dirty="0" err="1">
                <a:latin typeface="微软雅黑" panose="020B0503020204020204" pitchFamily="34" charset="-122"/>
                <a:ea typeface="微软雅黑" panose="020B0503020204020204" pitchFamily="34" charset="-122"/>
                <a:cs typeface="Times New Roman" panose="02020603050405020304" pitchFamily="18" charset="0"/>
              </a:rPr>
              <a:t>MathWorks,“What</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Is OFDM?”, </a:t>
            </a:r>
            <a:r>
              <a:rPr lang="en-US" altLang="zh-CN" dirty="0">
                <a:latin typeface="微软雅黑" panose="020B0503020204020204" pitchFamily="34" charset="-122"/>
                <a:ea typeface="微软雅黑" panose="020B0503020204020204" pitchFamily="34" charset="-122"/>
                <a:cs typeface="Times New Roman" panose="02020603050405020304" pitchFamily="18" charset="0"/>
                <a:hlinkClick r:id="rId3"/>
              </a:rPr>
              <a:t>https://www.mathworks.com/discovery/ofdm.html</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indent="-457200"/>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indent="-457200"/>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[3]</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Keysight Technologies, Inc., Concepts of Orthogonal Frequency Division Multiplexing (OFDM) and 802.11 WLAN, </a:t>
            </a:r>
            <a:r>
              <a:rPr lang="en-US" altLang="zh-CN" dirty="0">
                <a:latin typeface="微软雅黑" panose="020B0503020204020204" pitchFamily="34" charset="-122"/>
                <a:ea typeface="微软雅黑" panose="020B0503020204020204" pitchFamily="34" charset="-122"/>
                <a:cs typeface="Times New Roman" panose="02020603050405020304" pitchFamily="18" charset="0"/>
                <a:hlinkClick r:id="rId4"/>
              </a:rPr>
              <a:t>https://rfmw.em.keysight.com/wireless/helpfiles/89600B/WebHelp/Subsystems/wlan-ofdm/Content/ofdm_basicprinciplesoverview.htm</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indent="-457200"/>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indent="-457200"/>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[4]</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Tanenbaum, A. S. (2003). Computer networks. </a:t>
            </a:r>
            <a:r>
              <a:rPr lang="en-US" altLang="zh-CN">
                <a:latin typeface="微软雅黑" panose="020B0503020204020204" pitchFamily="34" charset="-122"/>
                <a:ea typeface="微软雅黑" panose="020B0503020204020204" pitchFamily="34" charset="-122"/>
                <a:cs typeface="Times New Roman" panose="02020603050405020304" pitchFamily="18" charset="0"/>
              </a:rPr>
              <a:t>Pearson Education India.</a:t>
            </a:r>
            <a:endParaRPr lang="zh-CN" altLang="en-US"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9187939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spAutoFit/>
          </a:bodyPr>
          <a:lstStyle/>
          <a:p>
            <a:r>
              <a:rPr lang="en-US" altLang="zh-CN"/>
              <a:t>Thank you</a:t>
            </a:r>
            <a:endParaRPr lang="zh-CN" altLang="en-US"/>
          </a:p>
        </p:txBody>
      </p:sp>
      <p:sp>
        <p:nvSpPr>
          <p:cNvPr id="16" name="文本占位符 15"/>
          <p:cNvSpPr>
            <a:spLocks noGrp="1"/>
          </p:cNvSpPr>
          <p:nvPr>
            <p:ph type="body" sz="quarter" idx="11"/>
          </p:nvPr>
        </p:nvSpPr>
        <p:spPr>
          <a:xfrm>
            <a:off x="2963917" y="3309407"/>
            <a:ext cx="8858312" cy="646331"/>
          </a:xfrm>
        </p:spPr>
        <p:txBody>
          <a:bodyPr wrap="square">
            <a:spAutoFit/>
          </a:bodyPr>
          <a:lstStyle/>
          <a:p>
            <a:r>
              <a:rPr lang="zh-CN" altLang="en-US"/>
              <a:t>翁伟钊 </a:t>
            </a:r>
            <a:r>
              <a:rPr lang="en-US" altLang="zh-CN"/>
              <a:t>202130430256 </a:t>
            </a:r>
            <a:r>
              <a:rPr lang="zh-CN" altLang="en-US"/>
              <a:t>庄多懋 </a:t>
            </a:r>
            <a:r>
              <a:rPr lang="en-US" altLang="zh-CN"/>
              <a:t>202130430423 </a:t>
            </a:r>
            <a:r>
              <a:rPr lang="zh-CN" altLang="en-US"/>
              <a:t>李宇龙 </a:t>
            </a:r>
            <a:r>
              <a:rPr lang="en-US" altLang="zh-CN"/>
              <a:t>202130430126     </a:t>
            </a:r>
          </a:p>
          <a:p>
            <a:r>
              <a:rPr lang="zh-CN" altLang="en-US"/>
              <a:t>蔡希迪 </a:t>
            </a:r>
            <a:r>
              <a:rPr lang="en-US" altLang="zh-CN"/>
              <a:t>202130430010 </a:t>
            </a:r>
            <a:r>
              <a:rPr lang="zh-CN" altLang="en-US"/>
              <a:t>卢本涛 </a:t>
            </a:r>
            <a:r>
              <a:rPr lang="en-US" altLang="zh-CN"/>
              <a:t>202130430188 </a:t>
            </a:r>
            <a:r>
              <a:rPr lang="zh-CN" altLang="en-US"/>
              <a:t>葛苏杭 </a:t>
            </a:r>
            <a:r>
              <a:rPr lang="en-US" altLang="zh-CN"/>
              <a:t>202130430041</a:t>
            </a:r>
            <a:r>
              <a:rPr lang="zh-CN" altLang="en-US"/>
              <a:t> </a:t>
            </a:r>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占位符 12"/>
          <p:cNvSpPr>
            <a:spLocks noGrp="1"/>
          </p:cNvSpPr>
          <p:nvPr>
            <p:ph type="body" sz="quarter" idx="10"/>
          </p:nvPr>
        </p:nvSpPr>
        <p:spPr>
          <a:xfrm>
            <a:off x="2224405" y="298450"/>
            <a:ext cx="7743825" cy="583565"/>
          </a:xfrm>
        </p:spPr>
        <p:txBody>
          <a:bodyPr wrap="square">
            <a:spAutoFit/>
          </a:bodyPr>
          <a:lstStyle/>
          <a:p>
            <a:r>
              <a:rPr lang="zh-CN" altLang="en-US">
                <a:latin typeface="Times New Roman" panose="02020603050405020304" pitchFamily="18" charset="0"/>
                <a:cs typeface="Times New Roman" panose="02020603050405020304" pitchFamily="18" charset="0"/>
                <a:sym typeface="+mn-ea"/>
              </a:rPr>
              <a:t>C</a:t>
            </a:r>
            <a:r>
              <a:rPr>
                <a:latin typeface="Times New Roman" panose="02020603050405020304" pitchFamily="18" charset="0"/>
                <a:cs typeface="Times New Roman" panose="02020603050405020304" pitchFamily="18" charset="0"/>
                <a:sym typeface="+mn-ea"/>
              </a:rPr>
              <a:t>ommunication Process of mobile phone</a:t>
            </a:r>
            <a:endParaRPr lang="en-US" altLang="zh-CN"/>
          </a:p>
        </p:txBody>
      </p:sp>
      <p:sp>
        <p:nvSpPr>
          <p:cNvPr id="5" name="文本框 4"/>
          <p:cNvSpPr txBox="1"/>
          <p:nvPr/>
        </p:nvSpPr>
        <p:spPr>
          <a:xfrm>
            <a:off x="572135" y="1513840"/>
            <a:ext cx="6557010" cy="4831080"/>
          </a:xfrm>
          <a:prstGeom prst="rect">
            <a:avLst/>
          </a:prstGeom>
          <a:noFill/>
        </p:spPr>
        <p:txBody>
          <a:bodyPr wrap="square" rtlCol="0">
            <a:spAutoFit/>
          </a:bodyPr>
          <a:lstStyle/>
          <a:p>
            <a:pPr marL="285750" indent="-285750">
              <a:buFont typeface="Wingdings" panose="05000000000000000000" charset="0"/>
              <a:buChar char="l"/>
            </a:pPr>
            <a:r>
              <a:rPr lang="en-US" sz="2800"/>
              <a:t>T</a:t>
            </a:r>
            <a:r>
              <a:rPr sz="2800"/>
              <a:t>urn on mobile phone, it searches for the nearest available cell tower (base station).</a:t>
            </a:r>
          </a:p>
          <a:p>
            <a:pPr marL="285750" indent="-285750">
              <a:buFont typeface="Wingdings" panose="05000000000000000000" charset="0"/>
              <a:buChar char="l"/>
            </a:pPr>
            <a:endParaRPr sz="2800"/>
          </a:p>
          <a:p>
            <a:pPr marL="285750" indent="-285750">
              <a:buFont typeface="Wingdings" panose="05000000000000000000" charset="0"/>
              <a:buChar char="l"/>
            </a:pPr>
            <a:r>
              <a:rPr sz="2800"/>
              <a:t>The phone sends a signal to the tower to register on the network, providing its unique identifier, the International Mobile Subscriber Identity (IMSI).</a:t>
            </a:r>
          </a:p>
          <a:p>
            <a:pPr marL="285750" indent="-285750">
              <a:buFont typeface="Wingdings" panose="05000000000000000000" charset="0"/>
              <a:buChar char="l"/>
            </a:pPr>
            <a:endParaRPr sz="2800"/>
          </a:p>
          <a:p>
            <a:pPr marL="285750" indent="-285750">
              <a:buFont typeface="Wingdings" panose="05000000000000000000" charset="0"/>
              <a:buChar char="l"/>
            </a:pPr>
            <a:r>
              <a:rPr sz="2800"/>
              <a:t>The network determines the best cell tower for your phone's current location and signal strength.</a:t>
            </a:r>
          </a:p>
        </p:txBody>
      </p:sp>
      <p:pic>
        <p:nvPicPr>
          <p:cNvPr id="3" name="图片 2"/>
          <p:cNvPicPr>
            <a:picLocks noChangeAspect="1"/>
          </p:cNvPicPr>
          <p:nvPr/>
        </p:nvPicPr>
        <p:blipFill>
          <a:blip r:embed="rId2"/>
          <a:stretch>
            <a:fillRect/>
          </a:stretch>
        </p:blipFill>
        <p:spPr>
          <a:xfrm>
            <a:off x="9829800" y="3025140"/>
            <a:ext cx="915035" cy="1809115"/>
          </a:xfrm>
          <a:prstGeom prst="rect">
            <a:avLst/>
          </a:prstGeom>
        </p:spPr>
      </p:pic>
      <p:pic>
        <p:nvPicPr>
          <p:cNvPr id="6" name="图片 5"/>
          <p:cNvPicPr>
            <a:picLocks noChangeAspect="1"/>
          </p:cNvPicPr>
          <p:nvPr/>
        </p:nvPicPr>
        <p:blipFill>
          <a:blip r:embed="rId3"/>
          <a:stretch>
            <a:fillRect/>
          </a:stretch>
        </p:blipFill>
        <p:spPr>
          <a:xfrm>
            <a:off x="7910195" y="3025140"/>
            <a:ext cx="779145" cy="1699895"/>
          </a:xfrm>
          <a:prstGeom prst="rect">
            <a:avLst/>
          </a:prstGeom>
        </p:spPr>
      </p:pic>
      <p:sp>
        <p:nvSpPr>
          <p:cNvPr id="8" name="右箭头 7"/>
          <p:cNvSpPr/>
          <p:nvPr/>
        </p:nvSpPr>
        <p:spPr>
          <a:xfrm>
            <a:off x="8978900" y="3867150"/>
            <a:ext cx="710565" cy="365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linds(horizontal)">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box(in)">
                                      <p:cBhvr>
                                        <p:cTn id="25" dur="20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8"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2"/>
          <p:cNvSpPr>
            <a:spLocks noGrp="1"/>
          </p:cNvSpPr>
          <p:nvPr>
            <p:custDataLst>
              <p:tags r:id="rId1"/>
            </p:custDataLst>
          </p:nvPr>
        </p:nvSpPr>
        <p:spPr>
          <a:xfrm>
            <a:off x="2224405" y="298450"/>
            <a:ext cx="7743825" cy="583565"/>
          </a:xfrm>
          <a:prstGeom prst="rect">
            <a:avLst/>
          </a:prstGeom>
        </p:spPr>
        <p:txBody>
          <a:bodyPr vert="horz" wrap="square" lIns="91440" tIns="45720" rIns="91440" bIns="45720" rtlCol="0">
            <a:spAutoFit/>
          </a:bodyPr>
          <a:lstStyle>
            <a:lvl1pPr marL="0" marR="0" indent="0" algn="ctr" defTabSz="914400" rtl="0" eaLnBrk="1" fontAlgn="auto" latinLnBrk="0" hangingPunct="1">
              <a:lnSpc>
                <a:spcPct val="100000"/>
              </a:lnSpc>
              <a:spcBef>
                <a:spcPts val="0"/>
              </a:spcBef>
              <a:spcAft>
                <a:spcPts val="0"/>
              </a:spcAft>
              <a:buClrTx/>
              <a:buSzTx/>
              <a:buFontTx/>
              <a:buNone/>
              <a:defRPr lang="en-US" altLang="zh-CN" sz="3200" b="1" kern="1200" noProof="0">
                <a:solidFill>
                  <a:schemeClr val="tx2"/>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latin typeface="Times New Roman" panose="02020603050405020304" pitchFamily="18" charset="0"/>
                <a:cs typeface="Times New Roman" panose="02020603050405020304" pitchFamily="18" charset="0"/>
                <a:sym typeface="+mn-ea"/>
              </a:rPr>
              <a:t>C</a:t>
            </a:r>
            <a:r>
              <a:rPr>
                <a:latin typeface="Times New Roman" panose="02020603050405020304" pitchFamily="18" charset="0"/>
                <a:cs typeface="Times New Roman" panose="02020603050405020304" pitchFamily="18" charset="0"/>
                <a:sym typeface="+mn-ea"/>
              </a:rPr>
              <a:t>ommunication Process of mobile phone</a:t>
            </a:r>
            <a:endParaRPr lang="en-US" altLang="zh-CN"/>
          </a:p>
        </p:txBody>
      </p:sp>
      <p:sp>
        <p:nvSpPr>
          <p:cNvPr id="5" name="文本框 4"/>
          <p:cNvSpPr txBox="1"/>
          <p:nvPr/>
        </p:nvSpPr>
        <p:spPr>
          <a:xfrm>
            <a:off x="572135" y="1513840"/>
            <a:ext cx="6557010" cy="4399915"/>
          </a:xfrm>
          <a:prstGeom prst="rect">
            <a:avLst/>
          </a:prstGeom>
          <a:noFill/>
        </p:spPr>
        <p:txBody>
          <a:bodyPr wrap="square" rtlCol="0">
            <a:spAutoFit/>
          </a:bodyPr>
          <a:lstStyle/>
          <a:p>
            <a:pPr marL="285750" indent="-285750">
              <a:buFont typeface="Wingdings" panose="05000000000000000000" charset="0"/>
              <a:buChar char="l"/>
            </a:pPr>
            <a:r>
              <a:rPr lang="en-US" sz="2800" dirty="0"/>
              <a:t>M</a:t>
            </a:r>
            <a:r>
              <a:rPr sz="2800" dirty="0"/>
              <a:t>ake a call or send data, phone encodes the voice or data into packets.</a:t>
            </a:r>
          </a:p>
          <a:p>
            <a:pPr marL="285750" indent="-285750">
              <a:buFont typeface="Wingdings" panose="05000000000000000000" charset="0"/>
              <a:buChar char="l"/>
            </a:pPr>
            <a:endParaRPr sz="2800" dirty="0"/>
          </a:p>
          <a:p>
            <a:pPr marL="285750" indent="-285750">
              <a:buFont typeface="Wingdings" panose="05000000000000000000" charset="0"/>
              <a:buChar char="l"/>
            </a:pPr>
            <a:r>
              <a:rPr sz="2800" dirty="0"/>
              <a:t>These packets are transmitted as radio waves to the nearest cell tower.</a:t>
            </a:r>
          </a:p>
          <a:p>
            <a:pPr marL="285750" indent="-285750">
              <a:buFont typeface="Wingdings" panose="05000000000000000000" charset="0"/>
              <a:buChar char="l"/>
            </a:pPr>
            <a:endParaRPr sz="2800" dirty="0"/>
          </a:p>
          <a:p>
            <a:pPr marL="285750" indent="-285750">
              <a:buFont typeface="Wingdings" panose="05000000000000000000" charset="0"/>
              <a:buChar char="l"/>
            </a:pPr>
            <a:r>
              <a:rPr sz="2800" dirty="0"/>
              <a:t>The cell tower receives the signal and forwards it to the </a:t>
            </a:r>
            <a:r>
              <a:rPr sz="2800" b="1" dirty="0">
                <a:solidFill>
                  <a:srgbClr val="FF0000"/>
                </a:solidFill>
              </a:rPr>
              <a:t>Mobile Switching Center (MSC)</a:t>
            </a:r>
            <a:r>
              <a:rPr sz="2800" dirty="0"/>
              <a:t> in the core network.</a:t>
            </a:r>
          </a:p>
          <a:p>
            <a:pPr indent="0">
              <a:buFont typeface="Wingdings" panose="05000000000000000000" charset="0"/>
              <a:buNone/>
            </a:pPr>
            <a:endParaRPr lang="en-US" sz="2800" dirty="0"/>
          </a:p>
        </p:txBody>
      </p:sp>
      <p:pic>
        <p:nvPicPr>
          <p:cNvPr id="4" name="图片 3"/>
          <p:cNvPicPr>
            <a:picLocks noChangeAspect="1"/>
          </p:cNvPicPr>
          <p:nvPr>
            <p:custDataLst>
              <p:tags r:id="rId2"/>
            </p:custDataLst>
          </p:nvPr>
        </p:nvPicPr>
        <p:blipFill>
          <a:blip r:embed="rId6"/>
          <a:stretch>
            <a:fillRect/>
          </a:stretch>
        </p:blipFill>
        <p:spPr>
          <a:xfrm>
            <a:off x="8639810" y="3255645"/>
            <a:ext cx="915035" cy="1809115"/>
          </a:xfrm>
          <a:prstGeom prst="rect">
            <a:avLst/>
          </a:prstGeom>
        </p:spPr>
      </p:pic>
      <p:pic>
        <p:nvPicPr>
          <p:cNvPr id="6" name="图片 5"/>
          <p:cNvPicPr>
            <a:picLocks noChangeAspect="1"/>
          </p:cNvPicPr>
          <p:nvPr>
            <p:custDataLst>
              <p:tags r:id="rId3"/>
            </p:custDataLst>
          </p:nvPr>
        </p:nvPicPr>
        <p:blipFill>
          <a:blip r:embed="rId7"/>
          <a:stretch>
            <a:fillRect/>
          </a:stretch>
        </p:blipFill>
        <p:spPr>
          <a:xfrm>
            <a:off x="6720205" y="3255645"/>
            <a:ext cx="779145" cy="1699895"/>
          </a:xfrm>
          <a:prstGeom prst="rect">
            <a:avLst/>
          </a:prstGeom>
        </p:spPr>
      </p:pic>
      <p:pic>
        <p:nvPicPr>
          <p:cNvPr id="7" name="图片 6"/>
          <p:cNvPicPr>
            <a:picLocks noChangeAspect="1"/>
          </p:cNvPicPr>
          <p:nvPr/>
        </p:nvPicPr>
        <p:blipFill>
          <a:blip r:embed="rId8"/>
          <a:stretch>
            <a:fillRect/>
          </a:stretch>
        </p:blipFill>
        <p:spPr>
          <a:xfrm>
            <a:off x="10622915" y="3691255"/>
            <a:ext cx="1085850" cy="1114425"/>
          </a:xfrm>
          <a:prstGeom prst="rect">
            <a:avLst/>
          </a:prstGeom>
        </p:spPr>
      </p:pic>
      <p:sp>
        <p:nvSpPr>
          <p:cNvPr id="8" name="右箭头 7"/>
          <p:cNvSpPr/>
          <p:nvPr>
            <p:custDataLst>
              <p:tags r:id="rId4"/>
            </p:custDataLst>
          </p:nvPr>
        </p:nvSpPr>
        <p:spPr>
          <a:xfrm>
            <a:off x="7788910" y="4097655"/>
            <a:ext cx="710565" cy="365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a:off x="9733280" y="4097655"/>
            <a:ext cx="710565" cy="365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blinds(horizontal)">
                                      <p:cBhvr>
                                        <p:cTn id="7" dur="500"/>
                                        <p:tgtEl>
                                          <p:spTgt spid="5">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9"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2"/>
          <p:cNvSpPr>
            <a:spLocks noGrp="1"/>
          </p:cNvSpPr>
          <p:nvPr>
            <p:custDataLst>
              <p:tags r:id="rId1"/>
            </p:custDataLst>
          </p:nvPr>
        </p:nvSpPr>
        <p:spPr>
          <a:xfrm>
            <a:off x="2224405" y="298450"/>
            <a:ext cx="7743825" cy="583565"/>
          </a:xfrm>
          <a:prstGeom prst="rect">
            <a:avLst/>
          </a:prstGeom>
        </p:spPr>
        <p:txBody>
          <a:bodyPr vert="horz" wrap="square" lIns="91440" tIns="45720" rIns="91440" bIns="45720" rtlCol="0">
            <a:spAutoFit/>
          </a:bodyPr>
          <a:lstStyle>
            <a:lvl1pPr marL="0" marR="0" indent="0" algn="ctr" defTabSz="914400" rtl="0" eaLnBrk="1" fontAlgn="auto" latinLnBrk="0" hangingPunct="1">
              <a:lnSpc>
                <a:spcPct val="100000"/>
              </a:lnSpc>
              <a:spcBef>
                <a:spcPts val="0"/>
              </a:spcBef>
              <a:spcAft>
                <a:spcPts val="0"/>
              </a:spcAft>
              <a:buClrTx/>
              <a:buSzTx/>
              <a:buFontTx/>
              <a:buNone/>
              <a:defRPr lang="en-US" altLang="zh-CN" sz="3200" b="1" kern="1200" noProof="0">
                <a:solidFill>
                  <a:schemeClr val="tx2"/>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latin typeface="Times New Roman" panose="02020603050405020304" pitchFamily="18" charset="0"/>
                <a:cs typeface="Times New Roman" panose="02020603050405020304" pitchFamily="18" charset="0"/>
                <a:sym typeface="+mn-ea"/>
              </a:rPr>
              <a:t>C</a:t>
            </a:r>
            <a:r>
              <a:rPr>
                <a:latin typeface="Times New Roman" panose="02020603050405020304" pitchFamily="18" charset="0"/>
                <a:cs typeface="Times New Roman" panose="02020603050405020304" pitchFamily="18" charset="0"/>
                <a:sym typeface="+mn-ea"/>
              </a:rPr>
              <a:t>ommunication Process of mobile phone</a:t>
            </a:r>
            <a:endParaRPr lang="en-US" altLang="zh-CN"/>
          </a:p>
        </p:txBody>
      </p:sp>
      <p:sp>
        <p:nvSpPr>
          <p:cNvPr id="5" name="文本框 4"/>
          <p:cNvSpPr txBox="1"/>
          <p:nvPr>
            <p:custDataLst>
              <p:tags r:id="rId2"/>
            </p:custDataLst>
          </p:nvPr>
        </p:nvSpPr>
        <p:spPr>
          <a:xfrm>
            <a:off x="572135" y="1513840"/>
            <a:ext cx="6372860" cy="4399915"/>
          </a:xfrm>
          <a:prstGeom prst="rect">
            <a:avLst/>
          </a:prstGeom>
          <a:noFill/>
        </p:spPr>
        <p:txBody>
          <a:bodyPr wrap="square" rtlCol="0">
            <a:spAutoFit/>
          </a:bodyPr>
          <a:lstStyle/>
          <a:p>
            <a:pPr marL="285750" indent="-285750">
              <a:buFont typeface="Wingdings" panose="05000000000000000000" charset="0"/>
              <a:buChar char="l"/>
            </a:pPr>
            <a:r>
              <a:rPr sz="2800"/>
              <a:t>The MSC routes the call to the destination number, which may be another mobile phone, a landline, or an Internet-based service.</a:t>
            </a:r>
          </a:p>
          <a:p>
            <a:pPr marL="285750" indent="-285750">
              <a:buFont typeface="Wingdings" panose="05000000000000000000" charset="0"/>
              <a:buChar char="l"/>
            </a:pPr>
            <a:endParaRPr sz="2800"/>
          </a:p>
          <a:p>
            <a:pPr marL="285750" indent="-285750">
              <a:buFont typeface="Wingdings" panose="05000000000000000000" charset="0"/>
              <a:buChar char="l"/>
            </a:pPr>
            <a:r>
              <a:rPr sz="2800"/>
              <a:t>The MSC communicates with the appropriate cell tower near the recipient's location.</a:t>
            </a:r>
          </a:p>
          <a:p>
            <a:pPr marL="285750" indent="-285750">
              <a:buFont typeface="Wingdings" panose="05000000000000000000" charset="0"/>
              <a:buChar char="l"/>
            </a:pPr>
            <a:endParaRPr sz="2800"/>
          </a:p>
          <a:p>
            <a:pPr marL="285750" indent="-285750">
              <a:buFont typeface="Wingdings" panose="05000000000000000000" charset="0"/>
              <a:buChar char="l"/>
            </a:pPr>
            <a:endParaRPr sz="2800"/>
          </a:p>
        </p:txBody>
      </p:sp>
      <p:pic>
        <p:nvPicPr>
          <p:cNvPr id="2" name="图片 1"/>
          <p:cNvPicPr>
            <a:picLocks noChangeAspect="1"/>
          </p:cNvPicPr>
          <p:nvPr>
            <p:custDataLst>
              <p:tags r:id="rId3"/>
            </p:custDataLst>
          </p:nvPr>
        </p:nvPicPr>
        <p:blipFill>
          <a:blip r:embed="rId10"/>
          <a:stretch>
            <a:fillRect/>
          </a:stretch>
        </p:blipFill>
        <p:spPr>
          <a:xfrm>
            <a:off x="9030335" y="1920240"/>
            <a:ext cx="915035" cy="1809115"/>
          </a:xfrm>
          <a:prstGeom prst="rect">
            <a:avLst/>
          </a:prstGeom>
        </p:spPr>
      </p:pic>
      <p:pic>
        <p:nvPicPr>
          <p:cNvPr id="6" name="图片 5"/>
          <p:cNvPicPr>
            <a:picLocks noChangeAspect="1"/>
          </p:cNvPicPr>
          <p:nvPr>
            <p:custDataLst>
              <p:tags r:id="rId4"/>
            </p:custDataLst>
          </p:nvPr>
        </p:nvPicPr>
        <p:blipFill>
          <a:blip r:embed="rId11"/>
          <a:stretch>
            <a:fillRect/>
          </a:stretch>
        </p:blipFill>
        <p:spPr>
          <a:xfrm>
            <a:off x="7110730" y="1920240"/>
            <a:ext cx="779145" cy="1699895"/>
          </a:xfrm>
          <a:prstGeom prst="rect">
            <a:avLst/>
          </a:prstGeom>
        </p:spPr>
      </p:pic>
      <p:pic>
        <p:nvPicPr>
          <p:cNvPr id="7" name="图片 6"/>
          <p:cNvPicPr>
            <a:picLocks noChangeAspect="1"/>
          </p:cNvPicPr>
          <p:nvPr>
            <p:custDataLst>
              <p:tags r:id="rId5"/>
            </p:custDataLst>
          </p:nvPr>
        </p:nvPicPr>
        <p:blipFill>
          <a:blip r:embed="rId12"/>
          <a:stretch>
            <a:fillRect/>
          </a:stretch>
        </p:blipFill>
        <p:spPr>
          <a:xfrm>
            <a:off x="11013440" y="2355850"/>
            <a:ext cx="1085850" cy="1114425"/>
          </a:xfrm>
          <a:prstGeom prst="rect">
            <a:avLst/>
          </a:prstGeom>
        </p:spPr>
      </p:pic>
      <p:sp>
        <p:nvSpPr>
          <p:cNvPr id="8" name="右箭头 7"/>
          <p:cNvSpPr/>
          <p:nvPr>
            <p:custDataLst>
              <p:tags r:id="rId6"/>
            </p:custDataLst>
          </p:nvPr>
        </p:nvSpPr>
        <p:spPr>
          <a:xfrm>
            <a:off x="8179435" y="2762250"/>
            <a:ext cx="710565" cy="365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custDataLst>
              <p:tags r:id="rId7"/>
            </p:custDataLst>
          </p:nvPr>
        </p:nvSpPr>
        <p:spPr>
          <a:xfrm>
            <a:off x="10123805" y="2762250"/>
            <a:ext cx="710565" cy="365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10"/>
          <a:stretch>
            <a:fillRect/>
          </a:stretch>
        </p:blipFill>
        <p:spPr>
          <a:xfrm>
            <a:off x="9030335" y="4279265"/>
            <a:ext cx="915035" cy="1809115"/>
          </a:xfrm>
          <a:prstGeom prst="rect">
            <a:avLst/>
          </a:prstGeom>
        </p:spPr>
      </p:pic>
      <p:sp>
        <p:nvSpPr>
          <p:cNvPr id="12" name="左箭头 11"/>
          <p:cNvSpPr/>
          <p:nvPr/>
        </p:nvSpPr>
        <p:spPr>
          <a:xfrm rot="19020000">
            <a:off x="10366375" y="4105275"/>
            <a:ext cx="831850" cy="45593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custDataLst>
              <p:tags r:id="rId8"/>
            </p:custDataLst>
          </p:nvPr>
        </p:nvPicPr>
        <p:blipFill>
          <a:blip r:embed="rId11"/>
          <a:stretch>
            <a:fillRect/>
          </a:stretch>
        </p:blipFill>
        <p:spPr>
          <a:xfrm>
            <a:off x="7110730" y="4388485"/>
            <a:ext cx="779145" cy="16998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2"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2"/>
          <p:cNvSpPr>
            <a:spLocks noGrp="1"/>
          </p:cNvSpPr>
          <p:nvPr>
            <p:custDataLst>
              <p:tags r:id="rId1"/>
            </p:custDataLst>
          </p:nvPr>
        </p:nvSpPr>
        <p:spPr>
          <a:xfrm>
            <a:off x="2224405" y="298450"/>
            <a:ext cx="7743825" cy="583565"/>
          </a:xfrm>
          <a:prstGeom prst="rect">
            <a:avLst/>
          </a:prstGeom>
        </p:spPr>
        <p:txBody>
          <a:bodyPr vert="horz" wrap="square" lIns="91440" tIns="45720" rIns="91440" bIns="45720" rtlCol="0">
            <a:spAutoFit/>
          </a:bodyPr>
          <a:lstStyle>
            <a:lvl1pPr marL="0" marR="0" indent="0" algn="ctr" defTabSz="914400" rtl="0" eaLnBrk="1" fontAlgn="auto" latinLnBrk="0" hangingPunct="1">
              <a:lnSpc>
                <a:spcPct val="100000"/>
              </a:lnSpc>
              <a:spcBef>
                <a:spcPts val="0"/>
              </a:spcBef>
              <a:spcAft>
                <a:spcPts val="0"/>
              </a:spcAft>
              <a:buClrTx/>
              <a:buSzTx/>
              <a:buFontTx/>
              <a:buNone/>
              <a:defRPr lang="en-US" altLang="zh-CN" sz="3200" b="1" kern="1200" noProof="0">
                <a:solidFill>
                  <a:schemeClr val="tx2"/>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latin typeface="Times New Roman" panose="02020603050405020304" pitchFamily="18" charset="0"/>
                <a:cs typeface="Times New Roman" panose="02020603050405020304" pitchFamily="18" charset="0"/>
                <a:sym typeface="+mn-ea"/>
              </a:rPr>
              <a:t>C</a:t>
            </a:r>
            <a:r>
              <a:rPr>
                <a:latin typeface="Times New Roman" panose="02020603050405020304" pitchFamily="18" charset="0"/>
                <a:cs typeface="Times New Roman" panose="02020603050405020304" pitchFamily="18" charset="0"/>
                <a:sym typeface="+mn-ea"/>
              </a:rPr>
              <a:t>ommunication Process of mobile phone</a:t>
            </a:r>
            <a:endParaRPr lang="en-US" altLang="zh-CN"/>
          </a:p>
        </p:txBody>
      </p:sp>
      <p:sp>
        <p:nvSpPr>
          <p:cNvPr id="5" name="文本框 4"/>
          <p:cNvSpPr txBox="1"/>
          <p:nvPr>
            <p:custDataLst>
              <p:tags r:id="rId2"/>
            </p:custDataLst>
          </p:nvPr>
        </p:nvSpPr>
        <p:spPr>
          <a:xfrm>
            <a:off x="227330" y="1513840"/>
            <a:ext cx="6557010" cy="3538220"/>
          </a:xfrm>
          <a:prstGeom prst="rect">
            <a:avLst/>
          </a:prstGeom>
          <a:noFill/>
        </p:spPr>
        <p:txBody>
          <a:bodyPr wrap="square" rtlCol="0">
            <a:spAutoFit/>
          </a:bodyPr>
          <a:lstStyle/>
          <a:p>
            <a:pPr marL="285750" indent="-285750">
              <a:buFont typeface="Wingdings" panose="05000000000000000000" charset="0"/>
              <a:buChar char="l"/>
            </a:pPr>
            <a:r>
              <a:rPr sz="2800"/>
              <a:t>The recipient's phone receives the signal, decodes it, and plays back the voice or displays the data.</a:t>
            </a:r>
          </a:p>
          <a:p>
            <a:pPr marL="285750" indent="-285750">
              <a:buFont typeface="Wingdings" panose="05000000000000000000" charset="0"/>
              <a:buChar char="l"/>
            </a:pPr>
            <a:endParaRPr sz="2800"/>
          </a:p>
          <a:p>
            <a:pPr marL="285750" indent="-285750">
              <a:buFont typeface="Wingdings" panose="05000000000000000000" charset="0"/>
              <a:buChar char="l"/>
            </a:pPr>
            <a:r>
              <a:rPr sz="2800"/>
              <a:t>The recipient's phone may also send back acknowledgment signals to confirm the successful reception of data.</a:t>
            </a:r>
          </a:p>
          <a:p>
            <a:pPr marL="285750" indent="-285750">
              <a:buFont typeface="Wingdings" panose="05000000000000000000" charset="0"/>
              <a:buChar char="l"/>
            </a:pPr>
            <a:endParaRPr sz="2800"/>
          </a:p>
        </p:txBody>
      </p:sp>
      <p:pic>
        <p:nvPicPr>
          <p:cNvPr id="2" name="图片 1"/>
          <p:cNvPicPr>
            <a:picLocks noChangeAspect="1"/>
          </p:cNvPicPr>
          <p:nvPr>
            <p:custDataLst>
              <p:tags r:id="rId3"/>
            </p:custDataLst>
          </p:nvPr>
        </p:nvPicPr>
        <p:blipFill>
          <a:blip r:embed="rId11"/>
          <a:stretch>
            <a:fillRect/>
          </a:stretch>
        </p:blipFill>
        <p:spPr>
          <a:xfrm>
            <a:off x="8603615" y="2288540"/>
            <a:ext cx="915035" cy="1809115"/>
          </a:xfrm>
          <a:prstGeom prst="rect">
            <a:avLst/>
          </a:prstGeom>
        </p:spPr>
      </p:pic>
      <p:pic>
        <p:nvPicPr>
          <p:cNvPr id="6" name="图片 5"/>
          <p:cNvPicPr>
            <a:picLocks noChangeAspect="1"/>
          </p:cNvPicPr>
          <p:nvPr>
            <p:custDataLst>
              <p:tags r:id="rId4"/>
            </p:custDataLst>
          </p:nvPr>
        </p:nvPicPr>
        <p:blipFill>
          <a:blip r:embed="rId12"/>
          <a:stretch>
            <a:fillRect/>
          </a:stretch>
        </p:blipFill>
        <p:spPr>
          <a:xfrm>
            <a:off x="6684010" y="2288540"/>
            <a:ext cx="779145" cy="1699895"/>
          </a:xfrm>
          <a:prstGeom prst="rect">
            <a:avLst/>
          </a:prstGeom>
        </p:spPr>
      </p:pic>
      <p:pic>
        <p:nvPicPr>
          <p:cNvPr id="7" name="图片 6"/>
          <p:cNvPicPr>
            <a:picLocks noChangeAspect="1"/>
          </p:cNvPicPr>
          <p:nvPr>
            <p:custDataLst>
              <p:tags r:id="rId5"/>
            </p:custDataLst>
          </p:nvPr>
        </p:nvPicPr>
        <p:blipFill>
          <a:blip r:embed="rId13"/>
          <a:stretch>
            <a:fillRect/>
          </a:stretch>
        </p:blipFill>
        <p:spPr>
          <a:xfrm>
            <a:off x="10586720" y="2724150"/>
            <a:ext cx="1085850" cy="1114425"/>
          </a:xfrm>
          <a:prstGeom prst="rect">
            <a:avLst/>
          </a:prstGeom>
        </p:spPr>
      </p:pic>
      <p:sp>
        <p:nvSpPr>
          <p:cNvPr id="8" name="右箭头 7"/>
          <p:cNvSpPr/>
          <p:nvPr>
            <p:custDataLst>
              <p:tags r:id="rId6"/>
            </p:custDataLst>
          </p:nvPr>
        </p:nvSpPr>
        <p:spPr>
          <a:xfrm>
            <a:off x="7752715" y="3130550"/>
            <a:ext cx="710565" cy="365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custDataLst>
              <p:tags r:id="rId7"/>
            </p:custDataLst>
          </p:nvPr>
        </p:nvSpPr>
        <p:spPr>
          <a:xfrm>
            <a:off x="9697085" y="3130550"/>
            <a:ext cx="710565" cy="365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custDataLst>
              <p:tags r:id="rId8"/>
            </p:custDataLst>
          </p:nvPr>
        </p:nvPicPr>
        <p:blipFill>
          <a:blip r:embed="rId11"/>
          <a:stretch>
            <a:fillRect/>
          </a:stretch>
        </p:blipFill>
        <p:spPr>
          <a:xfrm>
            <a:off x="8603615" y="4647565"/>
            <a:ext cx="915035" cy="1809115"/>
          </a:xfrm>
          <a:prstGeom prst="rect">
            <a:avLst/>
          </a:prstGeom>
        </p:spPr>
      </p:pic>
      <p:sp>
        <p:nvSpPr>
          <p:cNvPr id="12" name="左箭头 11"/>
          <p:cNvSpPr/>
          <p:nvPr>
            <p:custDataLst>
              <p:tags r:id="rId9"/>
            </p:custDataLst>
          </p:nvPr>
        </p:nvSpPr>
        <p:spPr>
          <a:xfrm rot="19020000">
            <a:off x="9939655" y="4473575"/>
            <a:ext cx="831850" cy="45593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12"/>
          <a:stretch>
            <a:fillRect/>
          </a:stretch>
        </p:blipFill>
        <p:spPr>
          <a:xfrm>
            <a:off x="6784340" y="4585970"/>
            <a:ext cx="779145" cy="1699895"/>
          </a:xfrm>
          <a:prstGeom prst="rect">
            <a:avLst/>
          </a:prstGeom>
        </p:spPr>
      </p:pic>
      <p:sp>
        <p:nvSpPr>
          <p:cNvPr id="11" name="左箭头 10"/>
          <p:cNvSpPr/>
          <p:nvPr/>
        </p:nvSpPr>
        <p:spPr>
          <a:xfrm>
            <a:off x="7677785" y="5223510"/>
            <a:ext cx="760730" cy="47688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箭头连接符 12"/>
          <p:cNvCxnSpPr/>
          <p:nvPr/>
        </p:nvCxnSpPr>
        <p:spPr>
          <a:xfrm>
            <a:off x="7748905" y="6167120"/>
            <a:ext cx="69977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7752715" y="6285865"/>
            <a:ext cx="861695" cy="368300"/>
          </a:xfrm>
          <a:prstGeom prst="rect">
            <a:avLst/>
          </a:prstGeom>
          <a:noFill/>
        </p:spPr>
        <p:txBody>
          <a:bodyPr wrap="square" rtlCol="0">
            <a:spAutoFit/>
          </a:bodyPr>
          <a:lstStyle/>
          <a:p>
            <a:r>
              <a:rPr lang="en-US" altLang="zh-CN"/>
              <a:t>signal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par>
                                <p:cTn id="8" presetID="3" presetClass="entr" presetSubtype="1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linds(horizontal)">
                                      <p:cBhvr>
                                        <p:cTn id="10" dur="500"/>
                                        <p:tgtEl>
                                          <p:spTgt spid="1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linds(horizontal)">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1" grpId="1" animBg="1"/>
      <p:bldP spid="14" grpId="0"/>
      <p:bldP spid="14"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2"/>
          <p:cNvSpPr>
            <a:spLocks noGrp="1"/>
          </p:cNvSpPr>
          <p:nvPr>
            <p:custDataLst>
              <p:tags r:id="rId1"/>
            </p:custDataLst>
          </p:nvPr>
        </p:nvSpPr>
        <p:spPr>
          <a:xfrm>
            <a:off x="2224405" y="298450"/>
            <a:ext cx="7743825" cy="583565"/>
          </a:xfrm>
          <a:prstGeom prst="rect">
            <a:avLst/>
          </a:prstGeom>
        </p:spPr>
        <p:txBody>
          <a:bodyPr vert="horz" wrap="square" lIns="91440" tIns="45720" rIns="91440" bIns="45720" rtlCol="0">
            <a:spAutoFit/>
          </a:bodyPr>
          <a:lstStyle>
            <a:lvl1pPr marL="0" marR="0" indent="0" algn="ctr" defTabSz="914400" rtl="0" eaLnBrk="1" fontAlgn="auto" latinLnBrk="0" hangingPunct="1">
              <a:lnSpc>
                <a:spcPct val="100000"/>
              </a:lnSpc>
              <a:spcBef>
                <a:spcPts val="0"/>
              </a:spcBef>
              <a:spcAft>
                <a:spcPts val="0"/>
              </a:spcAft>
              <a:buClrTx/>
              <a:buSzTx/>
              <a:buFontTx/>
              <a:buNone/>
              <a:defRPr lang="en-US" altLang="zh-CN" sz="3200" b="1" kern="1200" noProof="0">
                <a:solidFill>
                  <a:schemeClr val="tx2"/>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a:latin typeface="Times New Roman" panose="02020603050405020304" pitchFamily="18" charset="0"/>
                <a:cs typeface="Times New Roman" panose="02020603050405020304" pitchFamily="18" charset="0"/>
                <a:sym typeface="+mn-ea"/>
              </a:rPr>
              <a:t>Frequency reuse</a:t>
            </a:r>
            <a:endParaRPr lang="en-US" altLang="zh-CN"/>
          </a:p>
        </p:txBody>
      </p:sp>
      <p:sp>
        <p:nvSpPr>
          <p:cNvPr id="5" name="文本框 4"/>
          <p:cNvSpPr txBox="1"/>
          <p:nvPr>
            <p:custDataLst>
              <p:tags r:id="rId2"/>
            </p:custDataLst>
          </p:nvPr>
        </p:nvSpPr>
        <p:spPr>
          <a:xfrm>
            <a:off x="572135" y="1331595"/>
            <a:ext cx="6557010" cy="4399915"/>
          </a:xfrm>
          <a:prstGeom prst="rect">
            <a:avLst/>
          </a:prstGeom>
          <a:noFill/>
        </p:spPr>
        <p:txBody>
          <a:bodyPr wrap="square" rtlCol="0">
            <a:spAutoFit/>
          </a:bodyPr>
          <a:lstStyle/>
          <a:p>
            <a:pPr marL="285750" indent="-285750">
              <a:buFont typeface="Wingdings" panose="05000000000000000000" charset="0"/>
              <a:buChar char="l"/>
            </a:pPr>
            <a:r>
              <a:rPr lang="en-US" sz="2800"/>
              <a:t>E</a:t>
            </a:r>
            <a:r>
              <a:rPr sz="2800"/>
              <a:t>xploits path loss to reuse the same frequency spectrum at spatially separated locations</a:t>
            </a:r>
          </a:p>
          <a:p>
            <a:pPr marL="285750" indent="-285750">
              <a:buFont typeface="Wingdings" panose="05000000000000000000" charset="0"/>
              <a:buChar char="l"/>
            </a:pPr>
            <a:endParaRPr sz="2800"/>
          </a:p>
          <a:p>
            <a:pPr marL="285750" indent="-285750">
              <a:buFont typeface="Wingdings" panose="05000000000000000000" charset="0"/>
              <a:buChar char="l"/>
            </a:pPr>
            <a:r>
              <a:rPr lang="en-US" sz="2800"/>
              <a:t>S</a:t>
            </a:r>
            <a:r>
              <a:rPr sz="2800"/>
              <a:t>ome set of channels is assigned to each cell</a:t>
            </a:r>
            <a:r>
              <a:rPr lang="en-US" sz="2800"/>
              <a:t>, the same channel set is used in another cell some distance away</a:t>
            </a:r>
          </a:p>
          <a:p>
            <a:pPr marL="285750" indent="-285750">
              <a:buFont typeface="Wingdings" panose="05000000000000000000" charset="0"/>
              <a:buChar char="l"/>
            </a:pPr>
            <a:endParaRPr sz="2800"/>
          </a:p>
          <a:p>
            <a:pPr marL="285750" indent="-285750">
              <a:buFont typeface="Wingdings" panose="05000000000000000000" charset="0"/>
              <a:buChar char="l"/>
            </a:pPr>
            <a:r>
              <a:rPr sz="2800"/>
              <a:t> </a:t>
            </a:r>
            <a:r>
              <a:rPr lang="en-US" sz="2800"/>
              <a:t>T</a:t>
            </a:r>
            <a:r>
              <a:rPr sz="2800"/>
              <a:t>he shaded cells use the same channel set</a:t>
            </a:r>
          </a:p>
        </p:txBody>
      </p:sp>
      <p:pic>
        <p:nvPicPr>
          <p:cNvPr id="2" name="图片 1"/>
          <p:cNvPicPr>
            <a:picLocks noChangeAspect="1"/>
          </p:cNvPicPr>
          <p:nvPr>
            <p:custDataLst>
              <p:tags r:id="rId3"/>
            </p:custDataLst>
          </p:nvPr>
        </p:nvPicPr>
        <p:blipFill>
          <a:blip r:embed="rId5"/>
          <a:stretch>
            <a:fillRect/>
          </a:stretch>
        </p:blipFill>
        <p:spPr>
          <a:xfrm>
            <a:off x="7129145" y="1631950"/>
            <a:ext cx="4838065" cy="4281805"/>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null,&quot;Name&quot;:&quot;正常&quot;,&quot;HeaderHeight&quot;:15.0,&quot;FooterHeight&quot;:9.0,&quot;SideMargin&quot;:5.5,&quot;TopMargin&quot;:0.0,&quot;BottomMargin&quot;:0.0,&quot;IntervalMargin&quot;:1.5,&quot;SettingType&quot;:&quot;System&quot;}"/>
  <p:tag name="KSO_WPP_MARK_KEY" val="6e1e919b-1c92-45c3-9bcf-edf5252f2c4c"/>
  <p:tag name="COMMONDATA" val="eyJoZGlkIjoiYWFhMGFkNjg2ZDZkMWNhNDQ0M2MzN2QyMGNkMzFiMjM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时尚简约风格模板">
      <a:dk1>
        <a:sysClr val="windowText" lastClr="000000"/>
      </a:dk1>
      <a:lt1>
        <a:sysClr val="window" lastClr="FFFFFF"/>
      </a:lt1>
      <a:dk2>
        <a:srgbClr val="44546A"/>
      </a:dk2>
      <a:lt2>
        <a:srgbClr val="E7E6E6"/>
      </a:lt2>
      <a:accent1>
        <a:srgbClr val="27304F"/>
      </a:accent1>
      <a:accent2>
        <a:srgbClr val="202743"/>
      </a:accent2>
      <a:accent3>
        <a:srgbClr val="66DDD5"/>
      </a:accent3>
      <a:accent4>
        <a:srgbClr val="0081E1"/>
      </a:accent4>
      <a:accent5>
        <a:srgbClr val="8160EB"/>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时尚简约风格模板">
      <a:dk1>
        <a:sysClr val="windowText" lastClr="000000"/>
      </a:dk1>
      <a:lt1>
        <a:sysClr val="window" lastClr="FFFFFF"/>
      </a:lt1>
      <a:dk2>
        <a:srgbClr val="44546A"/>
      </a:dk2>
      <a:lt2>
        <a:srgbClr val="E7E6E6"/>
      </a:lt2>
      <a:accent1>
        <a:srgbClr val="27304F"/>
      </a:accent1>
      <a:accent2>
        <a:srgbClr val="202743"/>
      </a:accent2>
      <a:accent3>
        <a:srgbClr val="66DDD5"/>
      </a:accent3>
      <a:accent4>
        <a:srgbClr val="0081E1"/>
      </a:accent4>
      <a:accent5>
        <a:srgbClr val="8160EB"/>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2251</Words>
  <Application>Microsoft Office PowerPoint</Application>
  <PresentationFormat>宽屏</PresentationFormat>
  <Paragraphs>285</Paragraphs>
  <Slides>46</Slides>
  <Notes>14</Notes>
  <HiddenSlides>0</HiddenSlides>
  <MMClips>0</MMClips>
  <ScaleCrop>false</ScaleCrop>
  <HeadingPairs>
    <vt:vector size="6" baseType="variant">
      <vt:variant>
        <vt:lpstr>已用的字体</vt:lpstr>
      </vt:variant>
      <vt:variant>
        <vt:i4>9</vt:i4>
      </vt:variant>
      <vt:variant>
        <vt:lpstr>主题</vt:lpstr>
      </vt:variant>
      <vt:variant>
        <vt:i4>3</vt:i4>
      </vt:variant>
      <vt:variant>
        <vt:lpstr>幻灯片标题</vt:lpstr>
      </vt:variant>
      <vt:variant>
        <vt:i4>46</vt:i4>
      </vt:variant>
    </vt:vector>
  </HeadingPairs>
  <TitlesOfParts>
    <vt:vector size="58" baseType="lpstr">
      <vt:lpstr>等线</vt:lpstr>
      <vt:lpstr>等线 Light</vt:lpstr>
      <vt:lpstr>微软雅黑</vt:lpstr>
      <vt:lpstr>Arial</vt:lpstr>
      <vt:lpstr>Cambria Math</vt:lpstr>
      <vt:lpstr>Century Gothic</vt:lpstr>
      <vt:lpstr>Segoe UI Light</vt:lpstr>
      <vt:lpstr>Times New Roman</vt:lpstr>
      <vt:lpstr>Wingdings</vt:lpstr>
      <vt:lpstr>Office 主题​​</vt:lpstr>
      <vt:lpstr>自定义设计方案</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Zhenyu Xu</dc:creator>
  <cp:lastModifiedBy>卢 本涛</cp:lastModifiedBy>
  <cp:revision>223</cp:revision>
  <dcterms:created xsi:type="dcterms:W3CDTF">2019-09-17T00:55:00Z</dcterms:created>
  <dcterms:modified xsi:type="dcterms:W3CDTF">2023-09-14T00:50:00Z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t-zhenxu@microsoft.com</vt:lpwstr>
  </property>
  <property fmtid="{D5CDD505-2E9C-101B-9397-08002B2CF9AE}" pid="5" name="MSIP_Label_f42aa342-8706-4288-bd11-ebb85995028c_SetDate">
    <vt:lpwstr>2019-09-17T00:55:27.4921371Z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182648ba-116e-4ea7-b09c-ef40e8411546</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ICV">
    <vt:lpwstr>6C11FA970697477CAABA06059C816260_12</vt:lpwstr>
  </property>
  <property fmtid="{D5CDD505-2E9C-101B-9397-08002B2CF9AE}" pid="12" name="KSOProductBuildVer">
    <vt:lpwstr>2052-11.1.0.14309</vt:lpwstr>
  </property>
</Properties>
</file>